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4.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5.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notesSlides/notesSlide6.xml" ContentType="application/vnd.openxmlformats-officedocument.presentationml.notesSlide+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notesSlides/notesSlide7.xml" ContentType="application/vnd.openxmlformats-officedocument.presentationml.notesSlide+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notesSlides/notesSlide8.xml" ContentType="application/vnd.openxmlformats-officedocument.presentationml.notesSlide+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notesSlides/notesSlide9.xml" ContentType="application/vnd.openxmlformats-officedocument.presentationml.notesSlide+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notesSlides/notesSlide10.xml" ContentType="application/vnd.openxmlformats-officedocument.presentationml.notesSlide+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notesSlides/notesSlide11.xml" ContentType="application/vnd.openxmlformats-officedocument.presentationml.notesSlide+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notesSlides/notesSlide12.xml" ContentType="application/vnd.openxmlformats-officedocument.presentationml.notesSlide+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notesSlides/notesSlide13.xml" ContentType="application/vnd.openxmlformats-officedocument.presentationml.notesSlide+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notesSlides/notesSlide14.xml" ContentType="application/vnd.openxmlformats-officedocument.presentationml.notesSlide+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notesSlides/notesSlide15.xml" ContentType="application/vnd.openxmlformats-officedocument.presentationml.notesSlide+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notesSlides/notesSlide16.xml" ContentType="application/vnd.openxmlformats-officedocument.presentationml.notesSlide+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notesSlides/notesSlide17.xml" ContentType="application/vnd.openxmlformats-officedocument.presentationml.notesSlide+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notesSlides/notesSlide18.xml" ContentType="application/vnd.openxmlformats-officedocument.presentationml.notesSlide+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notesSlides/notesSlide19.xml" ContentType="application/vnd.openxmlformats-officedocument.presentationml.notesSlide+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notesSlides/notesSlide20.xml" ContentType="application/vnd.openxmlformats-officedocument.presentationml.notesSlide+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notesSlides/notesSlide21.xml" ContentType="application/vnd.openxmlformats-officedocument.presentationml.notesSlide+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notesSlides/notesSlide22.xml" ContentType="application/vnd.openxmlformats-officedocument.presentationml.notesSlide+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notesSlides/notesSlide23.xml" ContentType="application/vnd.openxmlformats-officedocument.presentationml.notesSlide+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notesSlides/notesSlide24.xml" ContentType="application/vnd.openxmlformats-officedocument.presentationml.notesSlide+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notesSlides/notesSlide25.xml" ContentType="application/vnd.openxmlformats-officedocument.presentationml.notesSlide+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notesSlides/notesSlide26.xml" ContentType="application/vnd.openxmlformats-officedocument.presentationml.notesSlide+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notesSlides/notesSlide27.xml" ContentType="application/vnd.openxmlformats-officedocument.presentationml.notesSlide+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notesSlides/notesSlide28.xml" ContentType="application/vnd.openxmlformats-officedocument.presentationml.notesSlide+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notesSlides/notesSlide29.xml" ContentType="application/vnd.openxmlformats-officedocument.presentationml.notesSlide+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notesSlides/notesSlide30.xml" ContentType="application/vnd.openxmlformats-officedocument.presentationml.notesSlide+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notesSlides/notesSlide31.xml" ContentType="application/vnd.openxmlformats-officedocument.presentationml.notesSlide+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notesSlides/notesSlide32.xml" ContentType="application/vnd.openxmlformats-officedocument.presentationml.notesSlide+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notesSlides/notesSlide33.xml" ContentType="application/vnd.openxmlformats-officedocument.presentationml.notesSlide+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notesSlides/notesSlide34.xml" ContentType="application/vnd.openxmlformats-officedocument.presentationml.notesSlide+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notesSlides/notesSlide35.xml" ContentType="application/vnd.openxmlformats-officedocument.presentationml.notesSlide+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notesSlides/notesSlide36.xml" ContentType="application/vnd.openxmlformats-officedocument.presentationml.notesSlide+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notesSlides/notesSlide37.xml" ContentType="application/vnd.openxmlformats-officedocument.presentationml.notesSlide+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notesSlides/notesSlide38.xml" ContentType="application/vnd.openxmlformats-officedocument.presentationml.notesSlide+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notesSlides/notesSlide39.xml" ContentType="application/vnd.openxmlformats-officedocument.presentationml.notesSlide+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122"/>
  </p:notesMasterIdLst>
  <p:handoutMasterIdLst>
    <p:handoutMasterId r:id="rId123"/>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5" r:id="rId90"/>
    <p:sldId id="346" r:id="rId91"/>
    <p:sldId id="347" r:id="rId92"/>
    <p:sldId id="362" r:id="rId93"/>
    <p:sldId id="363" r:id="rId94"/>
    <p:sldId id="366" r:id="rId95"/>
    <p:sldId id="365" r:id="rId96"/>
    <p:sldId id="364" r:id="rId97"/>
    <p:sldId id="367" r:id="rId98"/>
    <p:sldId id="368" r:id="rId99"/>
    <p:sldId id="373" r:id="rId100"/>
    <p:sldId id="374" r:id="rId101"/>
    <p:sldId id="375" r:id="rId102"/>
    <p:sldId id="376" r:id="rId103"/>
    <p:sldId id="381" r:id="rId104"/>
    <p:sldId id="380" r:id="rId105"/>
    <p:sldId id="384" r:id="rId106"/>
    <p:sldId id="377" r:id="rId107"/>
    <p:sldId id="382" r:id="rId108"/>
    <p:sldId id="385" r:id="rId109"/>
    <p:sldId id="386" r:id="rId110"/>
    <p:sldId id="387" r:id="rId111"/>
    <p:sldId id="388" r:id="rId112"/>
    <p:sldId id="389" r:id="rId113"/>
    <p:sldId id="390" r:id="rId114"/>
    <p:sldId id="391" r:id="rId115"/>
    <p:sldId id="392" r:id="rId116"/>
    <p:sldId id="393" r:id="rId117"/>
    <p:sldId id="395" r:id="rId118"/>
    <p:sldId id="394" r:id="rId119"/>
    <p:sldId id="396" r:id="rId120"/>
    <p:sldId id="344" r:id="rId121"/>
  </p:sldIdLst>
  <p:sldSz cx="12192000" cy="6858000"/>
  <p:notesSz cx="7104063" cy="10234613"/>
  <p:custDataLst>
    <p:tags r:id="rId1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8D41"/>
    <a:srgbClr val="B2B2B2"/>
    <a:srgbClr val="202020"/>
    <a:srgbClr val="323232"/>
    <a:srgbClr val="CC3300"/>
    <a:srgbClr val="CC0000"/>
    <a:srgbClr val="FF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2" autoAdjust="0"/>
    <p:restoredTop sz="94660"/>
  </p:normalViewPr>
  <p:slideViewPr>
    <p:cSldViewPr snapToGrid="0" showGuides="1">
      <p:cViewPr varScale="1">
        <p:scale>
          <a:sx n="129" d="100"/>
          <a:sy n="129" d="100"/>
        </p:scale>
        <p:origin x="408" y="192"/>
      </p:cViewPr>
      <p:guideLst>
        <p:guide orient="horz" pos="2146"/>
        <p:guide pos="3856"/>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handoutMaster" Target="handoutMasters/handoutMaster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ags" Target="tags/tag1.xml"/><Relationship Id="rId129"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2023/12/8</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2023/12/8</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290C2-76B0-494A-ABCF-E1D9072DF67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31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32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38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48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49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290C2-76B0-494A-ABCF-E1D9072DF671}" type="slidenum">
              <a:rPr lang="zh-CN" altLang="en-US" smtClean="0"/>
              <a:t>59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290C2-76B0-494A-ABCF-E1D9072DF671}" type="slidenum">
              <a:rPr lang="zh-CN" altLang="en-US" smtClean="0"/>
              <a:t>61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D5824D-CB83-40DC-8A79-5BAF75D16C91}" type="slidenum">
              <a:rPr lang="zh-CN" altLang="en-US" smtClean="0"/>
              <a:t>63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290C2-76B0-494A-ABCF-E1D9072DF671}" type="slidenum">
              <a:rPr lang="zh-CN" altLang="en-US" smtClean="0"/>
              <a:t>66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290C2-76B0-494A-ABCF-E1D9072DF671}" type="slidenum">
              <a:rPr lang="zh-CN" altLang="en-US" smtClean="0"/>
              <a:t>68</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C9022F-0009-4647-9250-4CF23ECFCDBA}" type="slidenum">
              <a:rPr lang="zh-CN" altLang="en-US" smtClean="0"/>
              <a:t>69</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C9022F-0009-4647-9250-4CF23ECFCDBA}" type="slidenum">
              <a:rPr lang="zh-CN" altLang="en-US" smtClean="0"/>
              <a:t>70</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290C2-76B0-494A-ABCF-E1D9072DF671}" type="slidenum">
              <a:rPr lang="zh-CN" altLang="en-US" smtClean="0"/>
              <a:t>71</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C9022F-0009-4647-9250-4CF23ECFCDBA}" type="slidenum">
              <a:rPr lang="zh-CN" altLang="en-US" smtClean="0"/>
              <a:t>73</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290C2-76B0-494A-ABCF-E1D9072DF67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C9022F-0009-4647-9250-4CF23ECFCDBA}" type="slidenum">
              <a:rPr lang="zh-CN" altLang="en-US" smtClean="0"/>
              <a:t>86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290C2-76B0-494A-ABCF-E1D9072DF671}" type="slidenum">
              <a:rPr lang="zh-CN" altLang="en-US" smtClean="0"/>
              <a:t>88</a:t>
            </a:fld>
            <a:endParaRPr lang="zh-CN" altLang="en-US"/>
          </a:p>
        </p:txBody>
      </p:sp>
    </p:spTree>
    <p:extLst>
      <p:ext uri="{BB962C8B-B14F-4D97-AF65-F5344CB8AC3E}">
        <p14:creationId xmlns:p14="http://schemas.microsoft.com/office/powerpoint/2010/main" val="904726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C9022F-0009-4647-9250-4CF23ECFCDBA}" type="slidenum">
              <a:rPr lang="zh-CN" altLang="en-US" smtClean="0"/>
              <a:t>90</a:t>
            </a:fld>
            <a:endParaRPr lang="zh-CN" altLang="en-US"/>
          </a:p>
        </p:txBody>
      </p:sp>
    </p:spTree>
    <p:extLst>
      <p:ext uri="{BB962C8B-B14F-4D97-AF65-F5344CB8AC3E}">
        <p14:creationId xmlns:p14="http://schemas.microsoft.com/office/powerpoint/2010/main" val="26492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C9022F-0009-4647-9250-4CF23ECFCDBA}" type="slidenum">
              <a:rPr lang="zh-CN" altLang="en-US" smtClean="0"/>
              <a:t>91</a:t>
            </a:fld>
            <a:endParaRPr lang="zh-CN" altLang="en-US"/>
          </a:p>
        </p:txBody>
      </p:sp>
    </p:spTree>
    <p:extLst>
      <p:ext uri="{BB962C8B-B14F-4D97-AF65-F5344CB8AC3E}">
        <p14:creationId xmlns:p14="http://schemas.microsoft.com/office/powerpoint/2010/main" val="141393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C9022F-0009-4647-9250-4CF23ECFCDBA}" type="slidenum">
              <a:rPr lang="zh-CN" altLang="en-US" smtClean="0"/>
              <a:t>93</a:t>
            </a:fld>
            <a:endParaRPr lang="zh-CN" altLang="en-US"/>
          </a:p>
        </p:txBody>
      </p:sp>
    </p:spTree>
    <p:extLst>
      <p:ext uri="{BB962C8B-B14F-4D97-AF65-F5344CB8AC3E}">
        <p14:creationId xmlns:p14="http://schemas.microsoft.com/office/powerpoint/2010/main" val="1636029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C9022F-0009-4647-9250-4CF23ECFCDBA}" type="slidenum">
              <a:rPr lang="zh-CN" altLang="en-US" smtClean="0"/>
              <a:t>94</a:t>
            </a:fld>
            <a:endParaRPr lang="zh-CN" altLang="en-US"/>
          </a:p>
        </p:txBody>
      </p:sp>
    </p:spTree>
    <p:extLst>
      <p:ext uri="{BB962C8B-B14F-4D97-AF65-F5344CB8AC3E}">
        <p14:creationId xmlns:p14="http://schemas.microsoft.com/office/powerpoint/2010/main" val="3914863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C9022F-0009-4647-9250-4CF23ECFCDBA}" type="slidenum">
              <a:rPr lang="zh-CN" altLang="en-US" smtClean="0"/>
              <a:t>95</a:t>
            </a:fld>
            <a:endParaRPr lang="zh-CN" altLang="en-US"/>
          </a:p>
        </p:txBody>
      </p:sp>
    </p:spTree>
    <p:extLst>
      <p:ext uri="{BB962C8B-B14F-4D97-AF65-F5344CB8AC3E}">
        <p14:creationId xmlns:p14="http://schemas.microsoft.com/office/powerpoint/2010/main" val="599330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290C2-76B0-494A-ABCF-E1D9072DF671}" type="slidenum">
              <a:rPr lang="zh-CN" altLang="en-US" smtClean="0"/>
              <a:t>96</a:t>
            </a:fld>
            <a:endParaRPr lang="zh-CN" altLang="en-US"/>
          </a:p>
        </p:txBody>
      </p:sp>
    </p:spTree>
    <p:extLst>
      <p:ext uri="{BB962C8B-B14F-4D97-AF65-F5344CB8AC3E}">
        <p14:creationId xmlns:p14="http://schemas.microsoft.com/office/powerpoint/2010/main" val="1300067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290C2-76B0-494A-ABCF-E1D9072DF671}" type="slidenum">
              <a:rPr lang="zh-CN" altLang="en-US" smtClean="0"/>
              <a:t>101</a:t>
            </a:fld>
            <a:endParaRPr lang="zh-CN" altLang="en-US"/>
          </a:p>
        </p:txBody>
      </p:sp>
    </p:spTree>
    <p:extLst>
      <p:ext uri="{BB962C8B-B14F-4D97-AF65-F5344CB8AC3E}">
        <p14:creationId xmlns:p14="http://schemas.microsoft.com/office/powerpoint/2010/main" val="79505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C9022F-0009-4647-9250-4CF23ECFCDBA}" type="slidenum">
              <a:rPr lang="zh-CN" altLang="en-US" smtClean="0"/>
              <a:t>6</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290C2-76B0-494A-ABCF-E1D9072DF671}" type="slidenum">
              <a:rPr lang="zh-CN" altLang="en-US" smtClean="0"/>
              <a:t>119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22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26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86BFA5-B81F-4A20-BA46-59DD472E1CEE}" type="slidenum">
              <a:rPr lang="zh-CN" altLang="en-US" smtClean="0"/>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Master" Target="../slideMasters/slideMaster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slideMaster" Target="../slideMasters/slideMaster2.xml"/><Relationship Id="rId4" Type="http://schemas.openxmlformats.org/officeDocument/2006/relationships/tags" Target="../tags/tag42.xml"/><Relationship Id="rId9" Type="http://schemas.openxmlformats.org/officeDocument/2006/relationships/tags" Target="../tags/tag4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2.xml"/><Relationship Id="rId5" Type="http://schemas.openxmlformats.org/officeDocument/2006/relationships/tags" Target="../tags/tag52.xml"/><Relationship Id="rId4" Type="http://schemas.openxmlformats.org/officeDocument/2006/relationships/tags" Target="../tags/tag5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2.xml"/><Relationship Id="rId5" Type="http://schemas.openxmlformats.org/officeDocument/2006/relationships/tags" Target="../tags/tag90.xml"/><Relationship Id="rId4" Type="http://schemas.openxmlformats.org/officeDocument/2006/relationships/tags" Target="../tags/tag89.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slideMaster" Target="../slideMasters/slideMaster2.xml"/><Relationship Id="rId5" Type="http://schemas.openxmlformats.org/officeDocument/2006/relationships/tags" Target="../tags/tag129.xml"/><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42.xml"/><Relationship Id="rId3" Type="http://schemas.openxmlformats.org/officeDocument/2006/relationships/tags" Target="../tags/tag137.xml"/><Relationship Id="rId7" Type="http://schemas.openxmlformats.org/officeDocument/2006/relationships/tags" Target="../tags/tag141.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descr="图片包含 室内, 餐桌, 窗户, 墙壁&#10;&#10;已生成极高可信度的说明"/>
          <p:cNvPicPr>
            <a:picLocks noChangeAspect="1"/>
          </p:cNvPicPr>
          <p:nvPr userDrawn="1">
            <p:custDataLst>
              <p:tags r:id="rId1"/>
            </p:custDataLst>
          </p:nvPr>
        </p:nvPicPr>
        <p:blipFill rotWithShape="1">
          <a:blip/>
          <a:srcRect/>
          <a:stretch>
            <a:fillRect/>
          </a:stretch>
        </p:blipFill>
        <p:spPr>
          <a:xfrm>
            <a:off x="0" y="-1"/>
            <a:ext cx="12191998" cy="5211101"/>
          </a:xfrm>
          <a:custGeom>
            <a:avLst/>
            <a:gdLst>
              <a:gd name="connsiteX0" fmla="*/ 0 w 12333780"/>
              <a:gd name="connsiteY0" fmla="*/ 0 h 5211101"/>
              <a:gd name="connsiteX1" fmla="*/ 12333780 w 12333780"/>
              <a:gd name="connsiteY1" fmla="*/ 0 h 5211101"/>
              <a:gd name="connsiteX2" fmla="*/ 12333780 w 12333780"/>
              <a:gd name="connsiteY2" fmla="*/ 5211101 h 5211101"/>
              <a:gd name="connsiteX3" fmla="*/ 11984396 w 12333780"/>
              <a:gd name="connsiteY3" fmla="*/ 5211101 h 5211101"/>
              <a:gd name="connsiteX4" fmla="*/ 11971816 w 12333780"/>
              <a:gd name="connsiteY4" fmla="*/ 5208069 h 5211101"/>
              <a:gd name="connsiteX5" fmla="*/ 10152487 w 12333780"/>
              <a:gd name="connsiteY5" fmla="*/ 4754192 h 5211101"/>
              <a:gd name="connsiteX6" fmla="*/ 4441234 w 12333780"/>
              <a:gd name="connsiteY6" fmla="*/ 3165235 h 5211101"/>
              <a:gd name="connsiteX7" fmla="*/ 2387582 w 12333780"/>
              <a:gd name="connsiteY7" fmla="*/ 3330127 h 5211101"/>
              <a:gd name="connsiteX8" fmla="*/ 603752 w 12333780"/>
              <a:gd name="connsiteY8" fmla="*/ 3839792 h 5211101"/>
              <a:gd name="connsiteX9" fmla="*/ 126995 w 12333780"/>
              <a:gd name="connsiteY9" fmla="*/ 4011828 h 5211101"/>
              <a:gd name="connsiteX10" fmla="*/ 0 w 12333780"/>
              <a:gd name="connsiteY10" fmla="*/ 4068783 h 521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33780" h="5211101">
                <a:moveTo>
                  <a:pt x="0" y="0"/>
                </a:moveTo>
                <a:lnTo>
                  <a:pt x="12333780" y="0"/>
                </a:lnTo>
                <a:lnTo>
                  <a:pt x="12333780" y="5211101"/>
                </a:lnTo>
                <a:lnTo>
                  <a:pt x="11984396" y="5211101"/>
                </a:lnTo>
                <a:lnTo>
                  <a:pt x="11971816" y="5208069"/>
                </a:lnTo>
                <a:cubicBezTo>
                  <a:pt x="11389176" y="5061608"/>
                  <a:pt x="10756778" y="4872240"/>
                  <a:pt x="10152487" y="4754192"/>
                </a:cubicBezTo>
                <a:cubicBezTo>
                  <a:pt x="8541044" y="4439399"/>
                  <a:pt x="5735386" y="3402579"/>
                  <a:pt x="4441234" y="3165235"/>
                </a:cubicBezTo>
                <a:cubicBezTo>
                  <a:pt x="3147083" y="2927891"/>
                  <a:pt x="3027162" y="3217701"/>
                  <a:pt x="2387582" y="3330127"/>
                </a:cubicBezTo>
                <a:cubicBezTo>
                  <a:pt x="1748002" y="3442553"/>
                  <a:pt x="1163385" y="3729864"/>
                  <a:pt x="603752" y="3839792"/>
                </a:cubicBezTo>
                <a:cubicBezTo>
                  <a:pt x="463844" y="3867274"/>
                  <a:pt x="297859" y="3935823"/>
                  <a:pt x="126995" y="4011828"/>
                </a:cubicBezTo>
                <a:lnTo>
                  <a:pt x="0" y="4068783"/>
                </a:lnTo>
                <a:close/>
              </a:path>
            </a:pathLst>
          </a:custGeom>
        </p:spPr>
      </p:pic>
      <p:sp>
        <p:nvSpPr>
          <p:cNvPr id="8" name="任意多边形: 形状 7"/>
          <p:cNvSpPr/>
          <p:nvPr userDrawn="1">
            <p:custDataLst>
              <p:tags r:id="rId2"/>
            </p:custDataLst>
          </p:nvPr>
        </p:nvSpPr>
        <p:spPr bwMode="auto">
          <a:xfrm>
            <a:off x="-2" y="3004795"/>
            <a:ext cx="12192000" cy="2533856"/>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标题 1"/>
          <p:cNvSpPr>
            <a:spLocks noGrp="1"/>
          </p:cNvSpPr>
          <p:nvPr>
            <p:ph type="ctrTitle" hasCustomPrompt="1"/>
            <p:custDataLst>
              <p:tags r:id="rId3"/>
            </p:custDataLst>
          </p:nvPr>
        </p:nvSpPr>
        <p:spPr>
          <a:xfrm>
            <a:off x="1179803" y="3933771"/>
            <a:ext cx="5706609" cy="1017618"/>
          </a:xfrm>
        </p:spPr>
        <p:txBody>
          <a:bodyPr lIns="90000" tIns="46800" rIns="90000" bIns="46800" anchor="t" anchorCtr="0">
            <a:normAutofit/>
          </a:bodyPr>
          <a:lstStyle>
            <a:lvl1pPr algn="l" eaLnBrk="1" fontAlgn="auto" latinLnBrk="0" hangingPunct="1">
              <a:defRPr sz="5400" u="none" strike="noStrike" kern="1200" cap="none" spc="600" normalizeH="0" baseline="0">
                <a:solidFill>
                  <a:schemeClr val="accent1"/>
                </a:solidFill>
                <a:uFillTx/>
                <a:latin typeface="汉仪旗黑-85S" panose="00020600040101010101" pitchFamily="18" charset="-122"/>
                <a:ea typeface="汉仪旗黑-85S" panose="00020600040101010101" pitchFamily="18" charset="-122"/>
              </a:defRPr>
            </a:lvl1pPr>
          </a:lstStyle>
          <a:p>
            <a:r>
              <a:rPr lang="zh-CN" altLang="en-US" dirty="0"/>
              <a:t>编辑标题</a:t>
            </a:r>
          </a:p>
        </p:txBody>
      </p:sp>
      <p:sp>
        <p:nvSpPr>
          <p:cNvPr id="3" name="副标题 2"/>
          <p:cNvSpPr>
            <a:spLocks noGrp="1"/>
          </p:cNvSpPr>
          <p:nvPr>
            <p:ph type="subTitle" idx="1" hasCustomPrompt="1"/>
            <p:custDataLst>
              <p:tags r:id="rId4"/>
            </p:custDataLst>
          </p:nvPr>
        </p:nvSpPr>
        <p:spPr>
          <a:xfrm>
            <a:off x="1179830" y="5534659"/>
            <a:ext cx="1700530" cy="493395"/>
          </a:xfrm>
        </p:spPr>
        <p:txBody>
          <a:bodyPr lIns="90000" tIns="46800" rIns="90000" bIns="46800" anchor="ctr" anchorCtr="0">
            <a:normAutofit/>
          </a:bodyPr>
          <a:lstStyle>
            <a:lvl1pPr marL="0" indent="0" algn="l" eaLnBrk="1" fontAlgn="ctr" latinLnBrk="0" hangingPunct="1">
              <a:lnSpc>
                <a:spcPct val="100000"/>
              </a:lnSpc>
              <a:spcAft>
                <a:spcPts val="0"/>
              </a:spcAft>
              <a:buNone/>
              <a:defRPr sz="1800" u="none" strike="noStrike" kern="1200" cap="none" spc="150" normalizeH="0" baseline="0">
                <a:solidFill>
                  <a:schemeClr val="tx1">
                    <a:lumMod val="85000"/>
                    <a:lumOff val="15000"/>
                  </a:schemeClr>
                </a:solidFill>
                <a:uFillTx/>
                <a:latin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汇报人姓名</a:t>
            </a:r>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t>2023/12/8</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4" name="任意多边形: 形状 3"/>
          <p:cNvSpPr/>
          <p:nvPr userDrawn="1">
            <p:custDataLst>
              <p:tags r:id="rId8"/>
            </p:custDataLst>
          </p:nvPr>
        </p:nvSpPr>
        <p:spPr bwMode="auto">
          <a:xfrm>
            <a:off x="-2" y="2891638"/>
            <a:ext cx="12192002" cy="1915155"/>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bg2">
              <a:lumMod val="95000"/>
            </a:schemeClr>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6" name="文本占位符 5"/>
          <p:cNvSpPr>
            <a:spLocks noGrp="1"/>
          </p:cNvSpPr>
          <p:nvPr>
            <p:ph type="body" sz="quarter" idx="13" hasCustomPrompt="1"/>
            <p:custDataLst>
              <p:tags r:id="rId9"/>
            </p:custDataLst>
          </p:nvPr>
        </p:nvSpPr>
        <p:spPr>
          <a:xfrm>
            <a:off x="2986468" y="5539315"/>
            <a:ext cx="1699200" cy="493712"/>
          </a:xfrm>
        </p:spPr>
        <p:txBody>
          <a:bodyPr lIns="90000" tIns="46800" rIns="90000" bIns="46800" anchor="ctr" anchorCtr="0">
            <a:normAutofit/>
          </a:bodyPr>
          <a:lstStyle>
            <a:lvl1pPr marL="0" indent="0" algn="l" eaLnBrk="1" fontAlgn="auto" latinLnBrk="0" hangingPunct="1">
              <a:lnSpc>
                <a:spcPct val="100000"/>
              </a:lnSpc>
              <a:spcAft>
                <a:spcPts val="0"/>
              </a:spcAft>
              <a:buNone/>
              <a:defRPr sz="1800" baseline="0">
                <a:solidFill>
                  <a:schemeClr val="tx1">
                    <a:lumMod val="85000"/>
                    <a:lumOff val="15000"/>
                  </a:schemeClr>
                </a:solidFill>
              </a:defRPr>
            </a:lvl1pPr>
          </a:lstStyle>
          <a:p>
            <a:pPr lvl="0"/>
            <a:r>
              <a:rPr lang="zh-CN" altLang="en-US" dirty="0"/>
              <a:t>汇报日期</a:t>
            </a:r>
          </a:p>
        </p:txBody>
      </p:sp>
      <p:sp>
        <p:nvSpPr>
          <p:cNvPr id="9" name="文本占位符 8"/>
          <p:cNvSpPr>
            <a:spLocks noGrp="1"/>
          </p:cNvSpPr>
          <p:nvPr>
            <p:ph type="body" sz="quarter" idx="15" hasCustomPrompt="1"/>
            <p:custDataLst>
              <p:tags r:id="rId10"/>
            </p:custDataLst>
          </p:nvPr>
        </p:nvSpPr>
        <p:spPr>
          <a:xfrm>
            <a:off x="1179513" y="4948238"/>
            <a:ext cx="5632450" cy="585787"/>
          </a:xfrm>
        </p:spPr>
        <p:txBody>
          <a:bodyPr>
            <a:normAutofit/>
          </a:bodyPr>
          <a:lstStyle>
            <a:lvl1pPr marL="0" indent="0" eaLnBrk="1" fontAlgn="auto" latinLnBrk="0" hangingPunct="1">
              <a:buNone/>
              <a:defRPr sz="1800" baseline="0"/>
            </a:lvl1pPr>
          </a:lstStyle>
          <a:p>
            <a:pPr lvl="0"/>
            <a:r>
              <a:rPr lang="zh-CN" altLang="en-US" dirty="0"/>
              <a:t>单击此处编辑副标题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7" name="任意多边形: 形状 4"/>
          <p:cNvSpPr/>
          <p:nvPr userDrawn="1">
            <p:custDataLst>
              <p:tags r:id="rId1"/>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2023/12/8</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7" name="图片 6" descr="图片包含 室内, 餐桌, 窗户, 墙壁&#10;&#10;已生成极高可信度的说明"/>
          <p:cNvPicPr>
            <a:picLocks noChangeAspect="1"/>
          </p:cNvPicPr>
          <p:nvPr userDrawn="1">
            <p:custDataLst>
              <p:tags r:id="rId1"/>
            </p:custDataLst>
          </p:nvPr>
        </p:nvPicPr>
        <p:blipFill rotWithShape="1">
          <a:blip/>
          <a:srcRect/>
          <a:stretch>
            <a:fillRect/>
          </a:stretch>
        </p:blipFill>
        <p:spPr>
          <a:xfrm>
            <a:off x="0" y="27384"/>
            <a:ext cx="6728394" cy="6868716"/>
          </a:xfrm>
          <a:prstGeom prst="rect">
            <a:avLst/>
          </a:prstGeom>
        </p:spPr>
      </p:pic>
      <p:sp>
        <p:nvSpPr>
          <p:cNvPr id="9" name="任意多边形: 形状 8"/>
          <p:cNvSpPr/>
          <p:nvPr>
            <p:custDataLst>
              <p:tags r:id="rId2"/>
            </p:custDataLst>
          </p:nvPr>
        </p:nvSpPr>
        <p:spPr>
          <a:xfrm flipH="1">
            <a:off x="4116704" y="1"/>
            <a:ext cx="8093074" cy="6946528"/>
          </a:xfrm>
          <a:custGeom>
            <a:avLst/>
            <a:gdLst>
              <a:gd name="connsiteX0" fmla="*/ 0 w 7255487"/>
              <a:gd name="connsiteY0" fmla="*/ 0 h 6894512"/>
              <a:gd name="connsiteX1" fmla="*/ 5850544 w 7255487"/>
              <a:gd name="connsiteY1" fmla="*/ 0 h 6894512"/>
              <a:gd name="connsiteX2" fmla="*/ 5985228 w 7255487"/>
              <a:gd name="connsiteY2" fmla="*/ 141266 h 6894512"/>
              <a:gd name="connsiteX3" fmla="*/ 7255487 w 7255487"/>
              <a:gd name="connsiteY3" fmla="*/ 3429000 h 6894512"/>
              <a:gd name="connsiteX4" fmla="*/ 5823323 w 7255487"/>
              <a:gd name="connsiteY4" fmla="*/ 6886552 h 6894512"/>
              <a:gd name="connsiteX5" fmla="*/ 5814973 w 7255487"/>
              <a:gd name="connsiteY5" fmla="*/ 6894512 h 6894512"/>
              <a:gd name="connsiteX6" fmla="*/ 0 w 7255487"/>
              <a:gd name="connsiteY6" fmla="*/ 6894512 h 689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5487" h="6894512">
                <a:moveTo>
                  <a:pt x="0" y="0"/>
                </a:moveTo>
                <a:lnTo>
                  <a:pt x="5850544" y="0"/>
                </a:lnTo>
                <a:lnTo>
                  <a:pt x="5985228" y="141266"/>
                </a:lnTo>
                <a:cubicBezTo>
                  <a:pt x="6774462" y="1009616"/>
                  <a:pt x="7255487" y="2163133"/>
                  <a:pt x="7255487" y="3429000"/>
                </a:cubicBezTo>
                <a:cubicBezTo>
                  <a:pt x="7255487" y="4779258"/>
                  <a:pt x="6708187" y="6001687"/>
                  <a:pt x="5823323" y="6886552"/>
                </a:cubicBezTo>
                <a:lnTo>
                  <a:pt x="5814973" y="6894512"/>
                </a:lnTo>
                <a:lnTo>
                  <a:pt x="0" y="68945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10" name="任意多边形: 形状 9"/>
          <p:cNvSpPr/>
          <p:nvPr userDrawn="1">
            <p:custDataLst>
              <p:tags r:id="rId3"/>
            </p:custDataLst>
          </p:nvPr>
        </p:nvSpPr>
        <p:spPr>
          <a:xfrm flipH="1">
            <a:off x="4539335" y="0"/>
            <a:ext cx="7670444" cy="6997700"/>
          </a:xfrm>
          <a:custGeom>
            <a:avLst/>
            <a:gdLst>
              <a:gd name="connsiteX0" fmla="*/ 0 w 6876597"/>
              <a:gd name="connsiteY0" fmla="*/ 0 h 6894513"/>
              <a:gd name="connsiteX1" fmla="*/ 5252693 w 6876597"/>
              <a:gd name="connsiteY1" fmla="*/ 0 h 6894513"/>
              <a:gd name="connsiteX2" fmla="*/ 5398748 w 6876597"/>
              <a:gd name="connsiteY2" fmla="*/ 126516 h 6894513"/>
              <a:gd name="connsiteX3" fmla="*/ 6876597 w 6876597"/>
              <a:gd name="connsiteY3" fmla="*/ 3465513 h 6894513"/>
              <a:gd name="connsiteX4" fmla="*/ 5398748 w 6876597"/>
              <a:gd name="connsiteY4" fmla="*/ 6804510 h 6894513"/>
              <a:gd name="connsiteX5" fmla="*/ 5294845 w 6876597"/>
              <a:gd name="connsiteY5" fmla="*/ 6894513 h 6894513"/>
              <a:gd name="connsiteX6" fmla="*/ 0 w 6876597"/>
              <a:gd name="connsiteY6" fmla="*/ 6894513 h 689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6597" h="6894513">
                <a:moveTo>
                  <a:pt x="0" y="0"/>
                </a:moveTo>
                <a:lnTo>
                  <a:pt x="5252693" y="0"/>
                </a:lnTo>
                <a:lnTo>
                  <a:pt x="5398748" y="126516"/>
                </a:lnTo>
                <a:cubicBezTo>
                  <a:pt x="6306622" y="951672"/>
                  <a:pt x="6876597" y="2142030"/>
                  <a:pt x="6876597" y="3465513"/>
                </a:cubicBezTo>
                <a:cubicBezTo>
                  <a:pt x="6876597" y="4788996"/>
                  <a:pt x="6306622" y="5979354"/>
                  <a:pt x="5398748" y="6804510"/>
                </a:cubicBezTo>
                <a:lnTo>
                  <a:pt x="5294845" y="6894513"/>
                </a:lnTo>
                <a:lnTo>
                  <a:pt x="0" y="6894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userDrawn="1">
            <p:ph type="title" hasCustomPrompt="1"/>
            <p:custDataLst>
              <p:tags r:id="rId4"/>
            </p:custDataLst>
          </p:nvPr>
        </p:nvSpPr>
        <p:spPr>
          <a:xfrm>
            <a:off x="5889681" y="2580018"/>
            <a:ext cx="5632483" cy="1180012"/>
          </a:xfrm>
        </p:spPr>
        <p:txBody>
          <a:bodyPr lIns="90000" tIns="46800" rIns="90000" bIns="46800" anchor="t" anchorCtr="0">
            <a:normAutofit/>
          </a:bodyPr>
          <a:lstStyle>
            <a:lvl1pPr algn="l" eaLnBrk="1" fontAlgn="auto" latinLnBrk="0" hangingPunct="1">
              <a:defRPr sz="6600" u="none" strike="noStrike" kern="1200" cap="none" spc="300" normalizeH="0" baseline="0">
                <a:solidFill>
                  <a:schemeClr val="tx1">
                    <a:lumMod val="85000"/>
                    <a:lumOff val="15000"/>
                  </a:schemeClr>
                </a:solidFill>
                <a:uFillTx/>
                <a:latin typeface="微软雅黑" panose="020B0503020204020204" charset="-122"/>
                <a:ea typeface="汉仪旗黑-85S" panose="00020600040101010101" pitchFamily="18" charset="-122"/>
              </a:defRPr>
            </a:lvl1pPr>
          </a:lstStyle>
          <a:p>
            <a:r>
              <a:rPr lang="zh-CN" altLang="en-US" dirty="0"/>
              <a:t>编辑标题</a:t>
            </a:r>
          </a:p>
        </p:txBody>
      </p:sp>
      <p:sp>
        <p:nvSpPr>
          <p:cNvPr id="4" name="日期占位符 3"/>
          <p:cNvSpPr>
            <a:spLocks noGrp="1"/>
          </p:cNvSpPr>
          <p:nvPr userDrawn="1">
            <p:ph type="dt" sz="half" idx="10"/>
            <p:custDataLst>
              <p:tags r:id="rId5"/>
            </p:custDataLst>
          </p:nvPr>
        </p:nvSpPr>
        <p:spPr/>
        <p:txBody>
          <a:bodyPr/>
          <a:lstStyle/>
          <a:p>
            <a:fld id="{760FBDFE-C587-4B4C-A407-44438C67B59E}" type="datetimeFigureOut">
              <a:rPr lang="zh-CN" altLang="en-US" smtClean="0"/>
              <a:t>2023/12/8</a:t>
            </a:fld>
            <a:endParaRPr lang="zh-CN" altLang="en-US"/>
          </a:p>
        </p:txBody>
      </p:sp>
      <p:sp>
        <p:nvSpPr>
          <p:cNvPr id="5" name="页脚占位符 4"/>
          <p:cNvSpPr>
            <a:spLocks noGrp="1"/>
          </p:cNvSpPr>
          <p:nvPr userDrawn="1">
            <p:ph type="ftr" sz="quarter" idx="11"/>
            <p:custDataLst>
              <p:tags r:id="rId6"/>
            </p:custDataLst>
          </p:nvPr>
        </p:nvSpPr>
        <p:spPr/>
        <p:txBody>
          <a:bodyPr/>
          <a:lstStyle/>
          <a:p>
            <a:endParaRPr lang="zh-CN" altLang="en-US"/>
          </a:p>
        </p:txBody>
      </p:sp>
      <p:sp>
        <p:nvSpPr>
          <p:cNvPr id="6" name="灯片编号占位符 5"/>
          <p:cNvSpPr>
            <a:spLocks noGrp="1"/>
          </p:cNvSpPr>
          <p:nvPr userDrawn="1">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11" name="文本占位符 10"/>
          <p:cNvSpPr>
            <a:spLocks noGrp="1"/>
          </p:cNvSpPr>
          <p:nvPr userDrawn="1">
            <p:ph type="body" sz="quarter" idx="13"/>
            <p:custDataLst>
              <p:tags r:id="rId8"/>
            </p:custDataLst>
          </p:nvPr>
        </p:nvSpPr>
        <p:spPr>
          <a:xfrm>
            <a:off x="5889681" y="3769732"/>
            <a:ext cx="5632483" cy="1033200"/>
          </a:xfrm>
        </p:spPr>
        <p:txBody>
          <a:bodyPr lIns="90000" tIns="46800" rIns="90000" bIns="46800">
            <a:normAutofit/>
          </a:bodyPr>
          <a:lstStyle>
            <a:lvl1pPr marL="0" indent="0" algn="l" eaLnBrk="1" fontAlgn="auto" latinLnBrk="0" hangingPunct="1">
              <a:buNone/>
              <a:defRPr sz="2000" baseline="0">
                <a:solidFill>
                  <a:schemeClr val="tx1">
                    <a:lumMod val="85000"/>
                    <a:lumOff val="15000"/>
                  </a:schemeClr>
                </a:solidFill>
              </a:defRPr>
            </a:lvl1pPr>
          </a:lstStyle>
          <a:p>
            <a:pPr lvl="0"/>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8" name="任意多边形: 形状 4"/>
          <p:cNvSpPr/>
          <p:nvPr userDrawn="1">
            <p:custDataLst>
              <p:tags r:id="rId1"/>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400">
                <a:solidFill>
                  <a:schemeClr val="tx1">
                    <a:lumMod val="85000"/>
                    <a:lumOff val="15000"/>
                  </a:schemeClr>
                </a:solidFill>
                <a:latin typeface="微软雅黑" panose="020B0503020204020204" charset="-122"/>
                <a:ea typeface="微软雅黑" panose="020B0503020204020204" charset="-122"/>
              </a:defRPr>
            </a:lvl1pPr>
            <a:lvl2pPr>
              <a:defRPr sz="1400">
                <a:solidFill>
                  <a:schemeClr val="tx1">
                    <a:lumMod val="85000"/>
                    <a:lumOff val="15000"/>
                  </a:schemeClr>
                </a:solidFill>
                <a:latin typeface="微软雅黑" panose="020B0503020204020204" charset="-122"/>
                <a:ea typeface="微软雅黑" panose="020B0503020204020204" charset="-122"/>
              </a:defRPr>
            </a:lvl2pPr>
            <a:lvl3pPr>
              <a:defRPr sz="1400">
                <a:solidFill>
                  <a:schemeClr val="tx1">
                    <a:lumMod val="85000"/>
                    <a:lumOff val="15000"/>
                  </a:schemeClr>
                </a:solidFill>
                <a:latin typeface="微软雅黑" panose="020B0503020204020204" charset="-122"/>
                <a:ea typeface="微软雅黑" panose="020B0503020204020204" charset="-122"/>
              </a:defRPr>
            </a:lvl3pPr>
            <a:lvl4pPr>
              <a:defRPr sz="1400">
                <a:solidFill>
                  <a:schemeClr val="tx1">
                    <a:lumMod val="85000"/>
                    <a:lumOff val="15000"/>
                  </a:schemeClr>
                </a:solidFill>
                <a:latin typeface="微软雅黑" panose="020B0503020204020204" charset="-122"/>
                <a:ea typeface="微软雅黑" panose="020B0503020204020204" charset="-122"/>
              </a:defRPr>
            </a:lvl4pPr>
            <a:lvl5pPr>
              <a:defRPr sz="140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2023/12/8</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10" name="任意多边形: 形状 4"/>
          <p:cNvSpPr/>
          <p:nvPr userDrawn="1">
            <p:custDataLst>
              <p:tags r:id="rId1"/>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2023/12/8</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任意多边形: 形状 4"/>
          <p:cNvSpPr/>
          <p:nvPr userDrawn="1">
            <p:custDataLst>
              <p:tags r:id="rId1"/>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2023/12/8</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8" name="任意多边形: 形状 4"/>
          <p:cNvSpPr/>
          <p:nvPr userDrawn="1">
            <p:custDataLst>
              <p:tags r:id="rId1"/>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t>2023/12/8</a:t>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278764" y="304200"/>
            <a:ext cx="11631295" cy="6250904"/>
            <a:chOff x="278764" y="304200"/>
            <a:chExt cx="11631295" cy="6250904"/>
          </a:xfrm>
        </p:grpSpPr>
        <p:sp>
          <p:nvSpPr>
            <p:cNvPr id="8" name="矩形 7"/>
            <p:cNvSpPr/>
            <p:nvPr userDrawn="1">
              <p:custDataLst>
                <p:tags r:id="rId7"/>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4"/>
            <p:cNvSpPr/>
            <p:nvPr userDrawn="1">
              <p:custDataLst>
                <p:tags r:id="rId8"/>
              </p:custDataLst>
            </p:nvPr>
          </p:nvSpPr>
          <p:spPr bwMode="auto">
            <a:xfrm flipH="1">
              <a:off x="278764" y="6238303"/>
              <a:ext cx="11631295" cy="316801"/>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2023/12/8</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278764" y="304200"/>
            <a:ext cx="11631295" cy="6250904"/>
            <a:chOff x="278764" y="304200"/>
            <a:chExt cx="11631295" cy="6250904"/>
          </a:xfrm>
        </p:grpSpPr>
        <p:sp>
          <p:nvSpPr>
            <p:cNvPr id="8" name="矩形 7"/>
            <p:cNvSpPr/>
            <p:nvPr userDrawn="1">
              <p:custDataLst>
                <p:tags r:id="rId6"/>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4"/>
            <p:cNvSpPr/>
            <p:nvPr userDrawn="1">
              <p:custDataLst>
                <p:tags r:id="rId7"/>
              </p:custDataLst>
            </p:nvPr>
          </p:nvSpPr>
          <p:spPr bwMode="auto">
            <a:xfrm flipH="1">
              <a:off x="278764" y="6238303"/>
              <a:ext cx="11631295" cy="316801"/>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图片包含 室内, 餐桌, 窗户, 墙壁&#10;&#10;已生成极高可信度的说明"/>
          <p:cNvPicPr>
            <a:picLocks noChangeAspect="1"/>
          </p:cNvPicPr>
          <p:nvPr userDrawn="1">
            <p:custDataLst>
              <p:tags r:id="rId1"/>
            </p:custDataLst>
          </p:nvPr>
        </p:nvPicPr>
        <p:blipFill rotWithShape="1">
          <a:blip/>
          <a:srcRect/>
          <a:stretch>
            <a:fillRect/>
          </a:stretch>
        </p:blipFill>
        <p:spPr>
          <a:xfrm>
            <a:off x="0" y="-1"/>
            <a:ext cx="12191998" cy="5211101"/>
          </a:xfrm>
          <a:custGeom>
            <a:avLst/>
            <a:gdLst>
              <a:gd name="connsiteX0" fmla="*/ 0 w 12333780"/>
              <a:gd name="connsiteY0" fmla="*/ 0 h 5211101"/>
              <a:gd name="connsiteX1" fmla="*/ 12333780 w 12333780"/>
              <a:gd name="connsiteY1" fmla="*/ 0 h 5211101"/>
              <a:gd name="connsiteX2" fmla="*/ 12333780 w 12333780"/>
              <a:gd name="connsiteY2" fmla="*/ 5211101 h 5211101"/>
              <a:gd name="connsiteX3" fmla="*/ 11984396 w 12333780"/>
              <a:gd name="connsiteY3" fmla="*/ 5211101 h 5211101"/>
              <a:gd name="connsiteX4" fmla="*/ 11971816 w 12333780"/>
              <a:gd name="connsiteY4" fmla="*/ 5208069 h 5211101"/>
              <a:gd name="connsiteX5" fmla="*/ 10152487 w 12333780"/>
              <a:gd name="connsiteY5" fmla="*/ 4754192 h 5211101"/>
              <a:gd name="connsiteX6" fmla="*/ 4441234 w 12333780"/>
              <a:gd name="connsiteY6" fmla="*/ 3165235 h 5211101"/>
              <a:gd name="connsiteX7" fmla="*/ 2387582 w 12333780"/>
              <a:gd name="connsiteY7" fmla="*/ 3330127 h 5211101"/>
              <a:gd name="connsiteX8" fmla="*/ 603752 w 12333780"/>
              <a:gd name="connsiteY8" fmla="*/ 3839792 h 5211101"/>
              <a:gd name="connsiteX9" fmla="*/ 126995 w 12333780"/>
              <a:gd name="connsiteY9" fmla="*/ 4011828 h 5211101"/>
              <a:gd name="connsiteX10" fmla="*/ 0 w 12333780"/>
              <a:gd name="connsiteY10" fmla="*/ 4068783 h 521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33780" h="5211101">
                <a:moveTo>
                  <a:pt x="0" y="0"/>
                </a:moveTo>
                <a:lnTo>
                  <a:pt x="12333780" y="0"/>
                </a:lnTo>
                <a:lnTo>
                  <a:pt x="12333780" y="5211101"/>
                </a:lnTo>
                <a:lnTo>
                  <a:pt x="11984396" y="5211101"/>
                </a:lnTo>
                <a:lnTo>
                  <a:pt x="11971816" y="5208069"/>
                </a:lnTo>
                <a:cubicBezTo>
                  <a:pt x="11389176" y="5061608"/>
                  <a:pt x="10756778" y="4872240"/>
                  <a:pt x="10152487" y="4754192"/>
                </a:cubicBezTo>
                <a:cubicBezTo>
                  <a:pt x="8541044" y="4439399"/>
                  <a:pt x="5735386" y="3402579"/>
                  <a:pt x="4441234" y="3165235"/>
                </a:cubicBezTo>
                <a:cubicBezTo>
                  <a:pt x="3147083" y="2927891"/>
                  <a:pt x="3027162" y="3217701"/>
                  <a:pt x="2387582" y="3330127"/>
                </a:cubicBezTo>
                <a:cubicBezTo>
                  <a:pt x="1748002" y="3442553"/>
                  <a:pt x="1163385" y="3729864"/>
                  <a:pt x="603752" y="3839792"/>
                </a:cubicBezTo>
                <a:cubicBezTo>
                  <a:pt x="463844" y="3867274"/>
                  <a:pt x="297859" y="3935823"/>
                  <a:pt x="126995" y="4011828"/>
                </a:cubicBezTo>
                <a:lnTo>
                  <a:pt x="0" y="4068783"/>
                </a:lnTo>
                <a:close/>
              </a:path>
            </a:pathLst>
          </a:custGeom>
        </p:spPr>
      </p:pic>
      <p:sp>
        <p:nvSpPr>
          <p:cNvPr id="7" name="任意多边形: 形状 6"/>
          <p:cNvSpPr/>
          <p:nvPr userDrawn="1">
            <p:custDataLst>
              <p:tags r:id="rId2"/>
            </p:custDataLst>
          </p:nvPr>
        </p:nvSpPr>
        <p:spPr bwMode="auto">
          <a:xfrm>
            <a:off x="-2" y="3004795"/>
            <a:ext cx="12192000" cy="2533856"/>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8" name="任意多边形: 形状 7"/>
          <p:cNvSpPr/>
          <p:nvPr userDrawn="1">
            <p:custDataLst>
              <p:tags r:id="rId3"/>
            </p:custDataLst>
          </p:nvPr>
        </p:nvSpPr>
        <p:spPr bwMode="auto">
          <a:xfrm>
            <a:off x="-2" y="2891638"/>
            <a:ext cx="12192002" cy="1915155"/>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bg2">
              <a:lumMod val="95000"/>
            </a:schemeClr>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 name="标题 1"/>
          <p:cNvSpPr>
            <a:spLocks noGrp="1"/>
          </p:cNvSpPr>
          <p:nvPr>
            <p:ph type="title" hasCustomPrompt="1"/>
            <p:custDataLst>
              <p:tags r:id="rId4"/>
            </p:custDataLst>
          </p:nvPr>
        </p:nvSpPr>
        <p:spPr>
          <a:xfrm>
            <a:off x="1514476" y="4138296"/>
            <a:ext cx="6363970" cy="1185962"/>
          </a:xfrm>
        </p:spPr>
        <p:txBody>
          <a:bodyPr vert="horz" lIns="101600" tIns="38100" rIns="25400" bIns="38100" rtlCol="0" anchor="b" anchorCtr="0">
            <a:noAutofit/>
          </a:bodyPr>
          <a:lstStyle>
            <a:lvl1pPr marL="0" marR="0" algn="l" defTabSz="914400" rtl="0" eaLnBrk="1" fontAlgn="auto" latinLnBrk="0" hangingPunct="1">
              <a:lnSpc>
                <a:spcPct val="100000"/>
              </a:lnSpc>
              <a:buNone/>
              <a:defRPr kumimoji="0" lang="zh-CN" altLang="en-US" sz="6600" b="1" i="0" u="none" strike="noStrike" kern="1200" cap="none" spc="600" normalizeH="0" baseline="0" noProof="1" dirty="0">
                <a:solidFill>
                  <a:schemeClr val="accent1"/>
                </a:solidFill>
                <a:uFillTx/>
                <a:latin typeface="Arial" panose="020B060402020209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2023/12/8</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12" name="文本占位符 11"/>
          <p:cNvSpPr>
            <a:spLocks noGrp="1"/>
          </p:cNvSpPr>
          <p:nvPr>
            <p:ph type="body" sz="quarter" idx="13" hasCustomPrompt="1"/>
            <p:custDataLst>
              <p:tags r:id="rId8"/>
            </p:custDataLst>
          </p:nvPr>
        </p:nvSpPr>
        <p:spPr>
          <a:xfrm>
            <a:off x="1514475" y="5450989"/>
            <a:ext cx="4759325" cy="401637"/>
          </a:xfrm>
        </p:spPr>
        <p:txBody>
          <a:bodyPr>
            <a:noAutofit/>
          </a:bodyPr>
          <a:lstStyle>
            <a:lvl1pPr marL="0" indent="0">
              <a:buNone/>
              <a:defRPr sz="1800">
                <a:solidFill>
                  <a:schemeClr val="accent1"/>
                </a:solidFill>
              </a:defRPr>
            </a:lvl1pPr>
            <a:lvl2pPr marL="457200" indent="0">
              <a:buNone/>
              <a:defRPr sz="1800">
                <a:solidFill>
                  <a:schemeClr val="accent1"/>
                </a:solidFill>
              </a:defRPr>
            </a:lvl2pPr>
            <a:lvl3pPr marL="914400" indent="0">
              <a:buNone/>
              <a:defRPr sz="1800">
                <a:solidFill>
                  <a:schemeClr val="accent1"/>
                </a:solidFill>
              </a:defRPr>
            </a:lvl3pPr>
            <a:lvl4pPr marL="1371600" indent="0">
              <a:buNone/>
              <a:defRPr sz="1800">
                <a:solidFill>
                  <a:schemeClr val="accent1"/>
                </a:solidFill>
              </a:defRPr>
            </a:lvl4pPr>
            <a:lvl5pPr marL="1828800" indent="0">
              <a:buNone/>
              <a:defRPr sz="1800">
                <a:solidFill>
                  <a:schemeClr val="accent1"/>
                </a:solidFill>
              </a:defRPr>
            </a:lvl5pPr>
          </a:lstStyle>
          <a:p>
            <a:pPr lvl="0"/>
            <a:r>
              <a:rPr lang="zh-CN" altLang="en-US"/>
              <a:t>单击此处编辑副标题</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1"/>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标题 1"/>
          <p:cNvSpPr>
            <a:spLocks noGrp="1"/>
          </p:cNvSpPr>
          <p:nvPr>
            <p:ph type="title"/>
            <p:custDataLst>
              <p:tags r:id="rId2"/>
            </p:custDataLst>
          </p:nvPr>
        </p:nvSpPr>
        <p:spPr/>
        <p:txBody>
          <a:bodyPr/>
          <a:lstStyle>
            <a:lvl1pPr>
              <a:defRPr baseline="0">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2023/12/8</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735" y="30543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4"/>
          <p:cNvSpPr/>
          <p:nvPr userDrawn="1">
            <p:custDataLst>
              <p:tags r:id="rId2"/>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bg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accent1"/>
                </a:solidFill>
                <a:latin typeface="Arial" panose="020B060402020209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2023/12/8</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3810"/>
            <a:ext cx="4823460" cy="6866255"/>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2"/>
            </p:custDataLst>
          </p:nvPr>
        </p:nvSpPr>
        <p:spPr>
          <a:xfrm>
            <a:off x="583200" y="770400"/>
            <a:ext cx="3960000" cy="882000"/>
          </a:xfrm>
          <a:solidFill>
            <a:srgbClr val="E6EAEA"/>
          </a:solidFill>
        </p:spPr>
        <p:txBody>
          <a:bodyPr anchor="ctr"/>
          <a:lstStyle>
            <a:lvl1pPr>
              <a:defRPr sz="3600" baseline="0">
                <a:solidFill>
                  <a:schemeClr val="tx2">
                    <a:lumMod val="50000"/>
                  </a:schemeClr>
                </a:solidFill>
                <a:latin typeface="Arial" panose="020B0604020202090204" pitchFamily="34" charset="0"/>
                <a:ea typeface="微软雅黑" panose="020B0503020204020204" charset="-122"/>
              </a:defRPr>
            </a:lvl1pPr>
          </a:lstStyle>
          <a:p>
            <a:r>
              <a:rPr lang="zh-CN" altLang="en-US" dirty="0"/>
              <a:t>单击编辑标题</a:t>
            </a:r>
          </a:p>
        </p:txBody>
      </p:sp>
      <p:sp>
        <p:nvSpPr>
          <p:cNvPr id="7" name="文本占位符 6"/>
          <p:cNvSpPr>
            <a:spLocks noGrp="1"/>
          </p:cNvSpPr>
          <p:nvPr>
            <p:ph type="body" sz="quarter" idx="13"/>
            <p:custDataLst>
              <p:tags r:id="rId3"/>
            </p:custDataLst>
          </p:nvPr>
        </p:nvSpPr>
        <p:spPr>
          <a:xfrm>
            <a:off x="586800" y="1764000"/>
            <a:ext cx="3956400" cy="4093200"/>
          </a:xfrm>
          <a:solidFill>
            <a:srgbClr val="E6EAEA"/>
          </a:solidFill>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4"/>
            </p:custDataLst>
          </p:nvPr>
        </p:nvSpPr>
        <p:spPr>
          <a:xfrm>
            <a:off x="5101200" y="769938"/>
            <a:ext cx="6480000" cy="5087937"/>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6" name="组合 5"/>
          <p:cNvGrpSpPr/>
          <p:nvPr userDrawn="1">
            <p:custDataLst>
              <p:tags r:id="rId5"/>
            </p:custDataLst>
          </p:nvPr>
        </p:nvGrpSpPr>
        <p:grpSpPr>
          <a:xfrm>
            <a:off x="-635" y="6092825"/>
            <a:ext cx="4823460" cy="762635"/>
            <a:chOff x="7596" y="9595"/>
            <a:chExt cx="11604" cy="1201"/>
          </a:xfrm>
          <a:solidFill>
            <a:schemeClr val="tx2"/>
          </a:solidFill>
        </p:grpSpPr>
        <p:sp>
          <p:nvSpPr>
            <p:cNvPr id="11" name="任意多边形: 形状 3"/>
            <p:cNvSpPr/>
            <p:nvPr userDrawn="1">
              <p:custDataLst>
                <p:tags r:id="rId10"/>
              </p:custDataLst>
            </p:nvPr>
          </p:nvSpPr>
          <p:spPr bwMode="auto">
            <a:xfrm flipH="1">
              <a:off x="7596" y="9595"/>
              <a:ext cx="11605" cy="934"/>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2" name="任意多边形: 形状 4"/>
            <p:cNvSpPr/>
            <p:nvPr userDrawn="1">
              <p:custDataLst>
                <p:tags r:id="rId11"/>
              </p:custDataLst>
            </p:nvPr>
          </p:nvSpPr>
          <p:spPr bwMode="auto">
            <a:xfrm flipH="1">
              <a:off x="7596" y="10148"/>
              <a:ext cx="11605" cy="648"/>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t>2023/12/8</a:t>
            </a:fld>
            <a:endParaRPr lang="zh-CN" altLang="en-US"/>
          </a:p>
        </p:txBody>
      </p:sp>
      <p:sp>
        <p:nvSpPr>
          <p:cNvPr id="13" name="任意多边形: 形状 4"/>
          <p:cNvSpPr/>
          <p:nvPr userDrawn="1">
            <p:custDataLst>
              <p:tags r:id="rId9"/>
            </p:custDataLst>
          </p:nvPr>
        </p:nvSpPr>
        <p:spPr bwMode="auto">
          <a:xfrm rot="16200000" flipH="1">
            <a:off x="8526780" y="3227070"/>
            <a:ext cx="6855459" cy="393702"/>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任意多边形: 形状 4"/>
          <p:cNvSpPr/>
          <p:nvPr userDrawn="1">
            <p:custDataLst>
              <p:tags r:id="rId1"/>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矩形 9"/>
          <p:cNvSpPr/>
          <p:nvPr userDrawn="1">
            <p:custDataLst>
              <p:tags r:id="rId2"/>
            </p:custDataLst>
          </p:nvPr>
        </p:nvSpPr>
        <p:spPr>
          <a:xfrm>
            <a:off x="-635" y="0"/>
            <a:ext cx="12192000" cy="2664000"/>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2">
                    <a:lumMod val="50000"/>
                  </a:schemeClr>
                </a:solidFill>
                <a:latin typeface="Arial" panose="020B060402020209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2023/12/8</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任意多边形: 形状 3"/>
          <p:cNvSpPr/>
          <p:nvPr userDrawn="1">
            <p:custDataLst>
              <p:tags r:id="rId1"/>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8" name="矩形 7"/>
          <p:cNvSpPr/>
          <p:nvPr userDrawn="1">
            <p:custDataLst>
              <p:tags r:id="rId2"/>
            </p:custDataLst>
          </p:nvPr>
        </p:nvSpPr>
        <p:spPr>
          <a:xfrm>
            <a:off x="0" y="5029201"/>
            <a:ext cx="12192000" cy="1828799"/>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solidFill>
                  <a:schemeClr val="tx1">
                    <a:lumMod val="50000"/>
                    <a:lumOff val="50000"/>
                  </a:schemeClr>
                </a:solidFill>
              </a:defRPr>
            </a:lvl1pPr>
          </a:lstStyle>
          <a:p>
            <a:fld id="{760FBDFE-C587-4B4C-A407-44438C67B59E}" type="datetimeFigureOut">
              <a:rPr lang="zh-CN" altLang="en-US" smtClean="0"/>
              <a:t>2023/12/8</a:t>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50000"/>
                    <a:lumOff val="50000"/>
                  </a:schemeClr>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50000"/>
                    <a:lumOff val="50000"/>
                  </a:schemeClr>
                </a:solidFill>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任意多边形: 形状 4"/>
          <p:cNvSpPr/>
          <p:nvPr userDrawn="1">
            <p:custDataLst>
              <p:tags r:id="rId1"/>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tx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矩形 9"/>
          <p:cNvSpPr/>
          <p:nvPr userDrawn="1">
            <p:custDataLst>
              <p:tags r:id="rId2"/>
            </p:custDataLst>
          </p:nvPr>
        </p:nvSpPr>
        <p:spPr>
          <a:xfrm>
            <a:off x="0" y="0"/>
            <a:ext cx="12192000" cy="914400"/>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accent1"/>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2023/12/8</a:t>
            </a:fld>
            <a:endParaRPr lang="zh-CN" altLang="en-US" dirty="0"/>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7" name="任意多边形: 形状 4"/>
          <p:cNvSpPr/>
          <p:nvPr userDrawn="1">
            <p:custDataLst>
              <p:tags r:id="rId2"/>
            </p:custDataLst>
          </p:nvPr>
        </p:nvSpPr>
        <p:spPr bwMode="auto">
          <a:xfrm>
            <a:off x="3810" y="142240"/>
            <a:ext cx="12188190" cy="382270"/>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任意多边形: 形状 4"/>
          <p:cNvSpPr/>
          <p:nvPr userDrawn="1">
            <p:custDataLst>
              <p:tags r:id="rId3"/>
            </p:custDataLst>
          </p:nvPr>
        </p:nvSpPr>
        <p:spPr bwMode="auto">
          <a:xfrm rot="10800000">
            <a:off x="1905" y="6352540"/>
            <a:ext cx="12188190" cy="382270"/>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标题 1"/>
          <p:cNvSpPr>
            <a:spLocks noGrp="1"/>
          </p:cNvSpPr>
          <p:nvPr userDrawn="1">
            <p:ph type="title" hasCustomPrompt="1"/>
            <p:custDataLst>
              <p:tags r:id="rId4"/>
            </p:custDataLst>
          </p:nvPr>
        </p:nvSpPr>
        <p:spPr>
          <a:xfrm>
            <a:off x="1522800" y="1339200"/>
            <a:ext cx="9144000" cy="2386800"/>
          </a:xfrm>
        </p:spPr>
        <p:txBody>
          <a:bodyPr anchor="b"/>
          <a:lstStyle>
            <a:lvl1pPr algn="ctr">
              <a:defRPr sz="6000" baseline="0">
                <a:solidFill>
                  <a:schemeClr val="accent1"/>
                </a:solidFill>
                <a:latin typeface="Arial" panose="020B0604020202090204" pitchFamily="34" charset="0"/>
                <a:ea typeface="微软雅黑" panose="020B0503020204020204" charset="-122"/>
              </a:defRPr>
            </a:lvl1pPr>
          </a:lstStyle>
          <a:p>
            <a:r>
              <a:rPr lang="zh-CN" altLang="en-US" dirty="0"/>
              <a:t>单击此处编辑标题</a:t>
            </a:r>
          </a:p>
        </p:txBody>
      </p:sp>
      <p:sp>
        <p:nvSpPr>
          <p:cNvPr id="7" name="文本占位符 6"/>
          <p:cNvSpPr>
            <a:spLocks noGrp="1"/>
          </p:cNvSpPr>
          <p:nvPr userDrawn="1">
            <p:ph type="body" sz="quarter" idx="13"/>
            <p:custDataLst>
              <p:tags r:id="rId5"/>
            </p:custDataLst>
          </p:nvPr>
        </p:nvSpPr>
        <p:spPr>
          <a:xfrm>
            <a:off x="1522413" y="3862800"/>
            <a:ext cx="9144000" cy="1656000"/>
          </a:xfrm>
        </p:spPr>
        <p:txBody>
          <a:bodyPr/>
          <a:lstStyle>
            <a:lvl1pPr marL="0" indent="0" algn="ctr">
              <a:buNone/>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3" name="日期占位符 2"/>
          <p:cNvSpPr>
            <a:spLocks noGrp="1"/>
          </p:cNvSpPr>
          <p:nvPr userDrawn="1">
            <p:ph type="dt" sz="half" idx="10"/>
            <p:custDataLst>
              <p:tags r:id="rId6"/>
            </p:custDataLst>
          </p:nvPr>
        </p:nvSpPr>
        <p:spPr/>
        <p:txBody>
          <a:bodyPr/>
          <a:lstStyle/>
          <a:p>
            <a:fld id="{760FBDFE-C587-4B4C-A407-44438C67B59E}" type="datetimeFigureOut">
              <a:rPr lang="zh-CN" altLang="en-US" smtClean="0"/>
              <a:t>2023/12/8</a:t>
            </a:fld>
            <a:endParaRPr lang="zh-CN" altLang="en-US"/>
          </a:p>
        </p:txBody>
      </p:sp>
      <p:sp>
        <p:nvSpPr>
          <p:cNvPr id="4" name="页脚占位符 3"/>
          <p:cNvSpPr>
            <a:spLocks noGrp="1"/>
          </p:cNvSpPr>
          <p:nvPr userDrawn="1">
            <p:ph type="ftr" sz="quarter" idx="11"/>
            <p:custDataLst>
              <p:tags r:id="rId7"/>
            </p:custDataLst>
          </p:nvPr>
        </p:nvSpPr>
        <p:spPr/>
        <p:txBody>
          <a:body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2023/12/8</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ags" Target="../tags/tag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tags" Target="../tags/tag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ags" Target="../tags/tag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ags" Target="../tags/tag6.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ags" Target="../tags/tag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2023/12/8</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accent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4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1.xml"/><Relationship Id="rId5" Type="http://schemas.openxmlformats.org/officeDocument/2006/relationships/slideLayout" Target="../slideLayouts/slideLayout11.xml"/><Relationship Id="rId4" Type="http://schemas.openxmlformats.org/officeDocument/2006/relationships/tags" Target="../tags/tag146.xml"/></Relationships>
</file>

<file path=ppt/slides/_rels/slide10.xml.rels><?xml version="1.0" encoding="UTF-8" standalone="yes"?>
<Relationships xmlns="http://schemas.openxmlformats.org/package/2006/relationships"><Relationship Id="rId13" Type="http://schemas.openxmlformats.org/officeDocument/2006/relationships/tags" Target="../tags/tag312.xml"/><Relationship Id="rId18" Type="http://schemas.openxmlformats.org/officeDocument/2006/relationships/tags" Target="../tags/tag317.xml"/><Relationship Id="rId26" Type="http://schemas.openxmlformats.org/officeDocument/2006/relationships/tags" Target="../tags/tag325.xml"/><Relationship Id="rId3" Type="http://schemas.openxmlformats.org/officeDocument/2006/relationships/tags" Target="../tags/tag302.xml"/><Relationship Id="rId21" Type="http://schemas.openxmlformats.org/officeDocument/2006/relationships/tags" Target="../tags/tag320.xml"/><Relationship Id="rId34" Type="http://schemas.openxmlformats.org/officeDocument/2006/relationships/slideLayout" Target="../slideLayouts/slideLayout17.xml"/><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tags" Target="../tags/tag316.xml"/><Relationship Id="rId25" Type="http://schemas.openxmlformats.org/officeDocument/2006/relationships/tags" Target="../tags/tag324.xml"/><Relationship Id="rId33" Type="http://schemas.openxmlformats.org/officeDocument/2006/relationships/tags" Target="../tags/tag332.xml"/><Relationship Id="rId2" Type="http://schemas.openxmlformats.org/officeDocument/2006/relationships/tags" Target="../tags/tag301.xml"/><Relationship Id="rId16" Type="http://schemas.openxmlformats.org/officeDocument/2006/relationships/tags" Target="../tags/tag315.xml"/><Relationship Id="rId20" Type="http://schemas.openxmlformats.org/officeDocument/2006/relationships/tags" Target="../tags/tag319.xml"/><Relationship Id="rId29" Type="http://schemas.openxmlformats.org/officeDocument/2006/relationships/tags" Target="../tags/tag328.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24" Type="http://schemas.openxmlformats.org/officeDocument/2006/relationships/tags" Target="../tags/tag323.xml"/><Relationship Id="rId32" Type="http://schemas.openxmlformats.org/officeDocument/2006/relationships/tags" Target="../tags/tag331.xml"/><Relationship Id="rId5" Type="http://schemas.openxmlformats.org/officeDocument/2006/relationships/tags" Target="../tags/tag304.xml"/><Relationship Id="rId15" Type="http://schemas.openxmlformats.org/officeDocument/2006/relationships/tags" Target="../tags/tag314.xml"/><Relationship Id="rId23" Type="http://schemas.openxmlformats.org/officeDocument/2006/relationships/tags" Target="../tags/tag322.xml"/><Relationship Id="rId28" Type="http://schemas.openxmlformats.org/officeDocument/2006/relationships/tags" Target="../tags/tag327.xml"/><Relationship Id="rId10" Type="http://schemas.openxmlformats.org/officeDocument/2006/relationships/tags" Target="../tags/tag309.xml"/><Relationship Id="rId19" Type="http://schemas.openxmlformats.org/officeDocument/2006/relationships/tags" Target="../tags/tag318.xml"/><Relationship Id="rId31" Type="http://schemas.openxmlformats.org/officeDocument/2006/relationships/tags" Target="../tags/tag330.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 Id="rId22" Type="http://schemas.openxmlformats.org/officeDocument/2006/relationships/tags" Target="../tags/tag321.xml"/><Relationship Id="rId27" Type="http://schemas.openxmlformats.org/officeDocument/2006/relationships/tags" Target="../tags/tag326.xml"/><Relationship Id="rId30" Type="http://schemas.openxmlformats.org/officeDocument/2006/relationships/tags" Target="../tags/tag329.xml"/><Relationship Id="rId8" Type="http://schemas.openxmlformats.org/officeDocument/2006/relationships/tags" Target="../tags/tag307.xml"/></Relationships>
</file>

<file path=ppt/slides/_rels/slide100.xml.rels><?xml version="1.0" encoding="UTF-8" standalone="yes"?>
<Relationships xmlns="http://schemas.openxmlformats.org/package/2006/relationships"><Relationship Id="rId13" Type="http://schemas.openxmlformats.org/officeDocument/2006/relationships/tags" Target="../tags/tag2113.xml"/><Relationship Id="rId18" Type="http://schemas.openxmlformats.org/officeDocument/2006/relationships/tags" Target="../tags/tag2118.xml"/><Relationship Id="rId26" Type="http://schemas.openxmlformats.org/officeDocument/2006/relationships/tags" Target="../tags/tag2126.xml"/><Relationship Id="rId39" Type="http://schemas.openxmlformats.org/officeDocument/2006/relationships/slideLayout" Target="../slideLayouts/slideLayout17.xml"/><Relationship Id="rId21" Type="http://schemas.openxmlformats.org/officeDocument/2006/relationships/tags" Target="../tags/tag2121.xml"/><Relationship Id="rId34" Type="http://schemas.openxmlformats.org/officeDocument/2006/relationships/tags" Target="../tags/tag2134.xml"/><Relationship Id="rId7" Type="http://schemas.openxmlformats.org/officeDocument/2006/relationships/tags" Target="../tags/tag2107.xml"/><Relationship Id="rId12" Type="http://schemas.openxmlformats.org/officeDocument/2006/relationships/tags" Target="../tags/tag2112.xml"/><Relationship Id="rId17" Type="http://schemas.openxmlformats.org/officeDocument/2006/relationships/tags" Target="../tags/tag2117.xml"/><Relationship Id="rId25" Type="http://schemas.openxmlformats.org/officeDocument/2006/relationships/tags" Target="../tags/tag2125.xml"/><Relationship Id="rId33" Type="http://schemas.openxmlformats.org/officeDocument/2006/relationships/tags" Target="../tags/tag2133.xml"/><Relationship Id="rId38" Type="http://schemas.openxmlformats.org/officeDocument/2006/relationships/tags" Target="../tags/tag2138.xml"/><Relationship Id="rId2" Type="http://schemas.openxmlformats.org/officeDocument/2006/relationships/tags" Target="../tags/tag2102.xml"/><Relationship Id="rId16" Type="http://schemas.openxmlformats.org/officeDocument/2006/relationships/tags" Target="../tags/tag2116.xml"/><Relationship Id="rId20" Type="http://schemas.openxmlformats.org/officeDocument/2006/relationships/tags" Target="../tags/tag2120.xml"/><Relationship Id="rId29" Type="http://schemas.openxmlformats.org/officeDocument/2006/relationships/tags" Target="../tags/tag2129.xml"/><Relationship Id="rId1" Type="http://schemas.openxmlformats.org/officeDocument/2006/relationships/tags" Target="../tags/tag2101.xml"/><Relationship Id="rId6" Type="http://schemas.openxmlformats.org/officeDocument/2006/relationships/tags" Target="../tags/tag2106.xml"/><Relationship Id="rId11" Type="http://schemas.openxmlformats.org/officeDocument/2006/relationships/tags" Target="../tags/tag2111.xml"/><Relationship Id="rId24" Type="http://schemas.openxmlformats.org/officeDocument/2006/relationships/tags" Target="../tags/tag2124.xml"/><Relationship Id="rId32" Type="http://schemas.openxmlformats.org/officeDocument/2006/relationships/tags" Target="../tags/tag2132.xml"/><Relationship Id="rId37" Type="http://schemas.openxmlformats.org/officeDocument/2006/relationships/tags" Target="../tags/tag2137.xml"/><Relationship Id="rId5" Type="http://schemas.openxmlformats.org/officeDocument/2006/relationships/tags" Target="../tags/tag2105.xml"/><Relationship Id="rId15" Type="http://schemas.openxmlformats.org/officeDocument/2006/relationships/tags" Target="../tags/tag2115.xml"/><Relationship Id="rId23" Type="http://schemas.openxmlformats.org/officeDocument/2006/relationships/tags" Target="../tags/tag2123.xml"/><Relationship Id="rId28" Type="http://schemas.openxmlformats.org/officeDocument/2006/relationships/tags" Target="../tags/tag2128.xml"/><Relationship Id="rId36" Type="http://schemas.openxmlformats.org/officeDocument/2006/relationships/tags" Target="../tags/tag2136.xml"/><Relationship Id="rId10" Type="http://schemas.openxmlformats.org/officeDocument/2006/relationships/tags" Target="../tags/tag2110.xml"/><Relationship Id="rId19" Type="http://schemas.openxmlformats.org/officeDocument/2006/relationships/tags" Target="../tags/tag2119.xml"/><Relationship Id="rId31" Type="http://schemas.openxmlformats.org/officeDocument/2006/relationships/tags" Target="../tags/tag2131.xml"/><Relationship Id="rId4" Type="http://schemas.openxmlformats.org/officeDocument/2006/relationships/tags" Target="../tags/tag2104.xml"/><Relationship Id="rId9" Type="http://schemas.openxmlformats.org/officeDocument/2006/relationships/tags" Target="../tags/tag2109.xml"/><Relationship Id="rId14" Type="http://schemas.openxmlformats.org/officeDocument/2006/relationships/tags" Target="../tags/tag2114.xml"/><Relationship Id="rId22" Type="http://schemas.openxmlformats.org/officeDocument/2006/relationships/tags" Target="../tags/tag2122.xml"/><Relationship Id="rId27" Type="http://schemas.openxmlformats.org/officeDocument/2006/relationships/tags" Target="../tags/tag2127.xml"/><Relationship Id="rId30" Type="http://schemas.openxmlformats.org/officeDocument/2006/relationships/tags" Target="../tags/tag2130.xml"/><Relationship Id="rId35" Type="http://schemas.openxmlformats.org/officeDocument/2006/relationships/tags" Target="../tags/tag2135.xml"/><Relationship Id="rId8" Type="http://schemas.openxmlformats.org/officeDocument/2006/relationships/tags" Target="../tags/tag2108.xml"/><Relationship Id="rId3" Type="http://schemas.openxmlformats.org/officeDocument/2006/relationships/tags" Target="../tags/tag2103.xml"/></Relationships>
</file>

<file path=ppt/slides/_rels/slide101.xml.rels><?xml version="1.0" encoding="UTF-8" standalone="yes"?>
<Relationships xmlns="http://schemas.openxmlformats.org/package/2006/relationships"><Relationship Id="rId3" Type="http://schemas.openxmlformats.org/officeDocument/2006/relationships/tags" Target="../tags/tag2141.xml"/><Relationship Id="rId2" Type="http://schemas.openxmlformats.org/officeDocument/2006/relationships/tags" Target="../tags/tag2140.xml"/><Relationship Id="rId1" Type="http://schemas.openxmlformats.org/officeDocument/2006/relationships/tags" Target="../tags/tag2139.xml"/><Relationship Id="rId5" Type="http://schemas.openxmlformats.org/officeDocument/2006/relationships/notesSlide" Target="../notesSlides/notesSlide39.xml"/><Relationship Id="rId4"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3" Type="http://schemas.openxmlformats.org/officeDocument/2006/relationships/tags" Target="../tags/tag2154.xml"/><Relationship Id="rId18" Type="http://schemas.openxmlformats.org/officeDocument/2006/relationships/tags" Target="../tags/tag2159.xml"/><Relationship Id="rId26" Type="http://schemas.openxmlformats.org/officeDocument/2006/relationships/tags" Target="../tags/tag2167.xml"/><Relationship Id="rId39" Type="http://schemas.openxmlformats.org/officeDocument/2006/relationships/tags" Target="../tags/tag2180.xml"/><Relationship Id="rId21" Type="http://schemas.openxmlformats.org/officeDocument/2006/relationships/tags" Target="../tags/tag2162.xml"/><Relationship Id="rId34" Type="http://schemas.openxmlformats.org/officeDocument/2006/relationships/tags" Target="../tags/tag2175.xml"/><Relationship Id="rId42" Type="http://schemas.openxmlformats.org/officeDocument/2006/relationships/tags" Target="../tags/tag2183.xml"/><Relationship Id="rId7" Type="http://schemas.openxmlformats.org/officeDocument/2006/relationships/tags" Target="../tags/tag2148.xml"/><Relationship Id="rId2" Type="http://schemas.openxmlformats.org/officeDocument/2006/relationships/tags" Target="../tags/tag2143.xml"/><Relationship Id="rId16" Type="http://schemas.openxmlformats.org/officeDocument/2006/relationships/tags" Target="../tags/tag2157.xml"/><Relationship Id="rId20" Type="http://schemas.openxmlformats.org/officeDocument/2006/relationships/tags" Target="../tags/tag2161.xml"/><Relationship Id="rId29" Type="http://schemas.openxmlformats.org/officeDocument/2006/relationships/tags" Target="../tags/tag2170.xml"/><Relationship Id="rId41" Type="http://schemas.openxmlformats.org/officeDocument/2006/relationships/tags" Target="../tags/tag2182.xml"/><Relationship Id="rId1" Type="http://schemas.openxmlformats.org/officeDocument/2006/relationships/tags" Target="../tags/tag2142.xml"/><Relationship Id="rId6" Type="http://schemas.openxmlformats.org/officeDocument/2006/relationships/tags" Target="../tags/tag2147.xml"/><Relationship Id="rId11" Type="http://schemas.openxmlformats.org/officeDocument/2006/relationships/tags" Target="../tags/tag2152.xml"/><Relationship Id="rId24" Type="http://schemas.openxmlformats.org/officeDocument/2006/relationships/tags" Target="../tags/tag2165.xml"/><Relationship Id="rId32" Type="http://schemas.openxmlformats.org/officeDocument/2006/relationships/tags" Target="../tags/tag2173.xml"/><Relationship Id="rId37" Type="http://schemas.openxmlformats.org/officeDocument/2006/relationships/tags" Target="../tags/tag2178.xml"/><Relationship Id="rId40" Type="http://schemas.openxmlformats.org/officeDocument/2006/relationships/tags" Target="../tags/tag2181.xml"/><Relationship Id="rId5" Type="http://schemas.openxmlformats.org/officeDocument/2006/relationships/tags" Target="../tags/tag2146.xml"/><Relationship Id="rId15" Type="http://schemas.openxmlformats.org/officeDocument/2006/relationships/tags" Target="../tags/tag2156.xml"/><Relationship Id="rId23" Type="http://schemas.openxmlformats.org/officeDocument/2006/relationships/tags" Target="../tags/tag2164.xml"/><Relationship Id="rId28" Type="http://schemas.openxmlformats.org/officeDocument/2006/relationships/tags" Target="../tags/tag2169.xml"/><Relationship Id="rId36" Type="http://schemas.openxmlformats.org/officeDocument/2006/relationships/tags" Target="../tags/tag2177.xml"/><Relationship Id="rId10" Type="http://schemas.openxmlformats.org/officeDocument/2006/relationships/tags" Target="../tags/tag2151.xml"/><Relationship Id="rId19" Type="http://schemas.openxmlformats.org/officeDocument/2006/relationships/tags" Target="../tags/tag2160.xml"/><Relationship Id="rId31" Type="http://schemas.openxmlformats.org/officeDocument/2006/relationships/tags" Target="../tags/tag2172.xml"/><Relationship Id="rId44" Type="http://schemas.openxmlformats.org/officeDocument/2006/relationships/slideLayout" Target="../slideLayouts/slideLayout17.xml"/><Relationship Id="rId4" Type="http://schemas.openxmlformats.org/officeDocument/2006/relationships/tags" Target="../tags/tag2145.xml"/><Relationship Id="rId9" Type="http://schemas.openxmlformats.org/officeDocument/2006/relationships/tags" Target="../tags/tag2150.xml"/><Relationship Id="rId14" Type="http://schemas.openxmlformats.org/officeDocument/2006/relationships/tags" Target="../tags/tag2155.xml"/><Relationship Id="rId22" Type="http://schemas.openxmlformats.org/officeDocument/2006/relationships/tags" Target="../tags/tag2163.xml"/><Relationship Id="rId27" Type="http://schemas.openxmlformats.org/officeDocument/2006/relationships/tags" Target="../tags/tag2168.xml"/><Relationship Id="rId30" Type="http://schemas.openxmlformats.org/officeDocument/2006/relationships/tags" Target="../tags/tag2171.xml"/><Relationship Id="rId35" Type="http://schemas.openxmlformats.org/officeDocument/2006/relationships/tags" Target="../tags/tag2176.xml"/><Relationship Id="rId43" Type="http://schemas.openxmlformats.org/officeDocument/2006/relationships/tags" Target="../tags/tag2184.xml"/><Relationship Id="rId8" Type="http://schemas.openxmlformats.org/officeDocument/2006/relationships/tags" Target="../tags/tag2149.xml"/><Relationship Id="rId3" Type="http://schemas.openxmlformats.org/officeDocument/2006/relationships/tags" Target="../tags/tag2144.xml"/><Relationship Id="rId12" Type="http://schemas.openxmlformats.org/officeDocument/2006/relationships/tags" Target="../tags/tag2153.xml"/><Relationship Id="rId17" Type="http://schemas.openxmlformats.org/officeDocument/2006/relationships/tags" Target="../tags/tag2158.xml"/><Relationship Id="rId25" Type="http://schemas.openxmlformats.org/officeDocument/2006/relationships/tags" Target="../tags/tag2166.xml"/><Relationship Id="rId33" Type="http://schemas.openxmlformats.org/officeDocument/2006/relationships/tags" Target="../tags/tag2174.xml"/><Relationship Id="rId38" Type="http://schemas.openxmlformats.org/officeDocument/2006/relationships/tags" Target="../tags/tag2179.xml"/></Relationships>
</file>

<file path=ppt/slides/_rels/slide103.xml.rels><?xml version="1.0" encoding="UTF-8" standalone="yes"?>
<Relationships xmlns="http://schemas.openxmlformats.org/package/2006/relationships"><Relationship Id="rId8" Type="http://schemas.openxmlformats.org/officeDocument/2006/relationships/tags" Target="../tags/tag2192.xml"/><Relationship Id="rId13" Type="http://schemas.openxmlformats.org/officeDocument/2006/relationships/tags" Target="../tags/tag2197.xml"/><Relationship Id="rId18" Type="http://schemas.openxmlformats.org/officeDocument/2006/relationships/tags" Target="../tags/tag2202.xml"/><Relationship Id="rId26" Type="http://schemas.openxmlformats.org/officeDocument/2006/relationships/slideLayout" Target="../slideLayouts/slideLayout17.xml"/><Relationship Id="rId3" Type="http://schemas.openxmlformats.org/officeDocument/2006/relationships/tags" Target="../tags/tag2187.xml"/><Relationship Id="rId21" Type="http://schemas.openxmlformats.org/officeDocument/2006/relationships/tags" Target="../tags/tag2205.xml"/><Relationship Id="rId7" Type="http://schemas.openxmlformats.org/officeDocument/2006/relationships/tags" Target="../tags/tag2191.xml"/><Relationship Id="rId12" Type="http://schemas.openxmlformats.org/officeDocument/2006/relationships/tags" Target="../tags/tag2196.xml"/><Relationship Id="rId17" Type="http://schemas.openxmlformats.org/officeDocument/2006/relationships/tags" Target="../tags/tag2201.xml"/><Relationship Id="rId25" Type="http://schemas.openxmlformats.org/officeDocument/2006/relationships/tags" Target="../tags/tag2209.xml"/><Relationship Id="rId2" Type="http://schemas.openxmlformats.org/officeDocument/2006/relationships/tags" Target="../tags/tag2186.xml"/><Relationship Id="rId16" Type="http://schemas.openxmlformats.org/officeDocument/2006/relationships/tags" Target="../tags/tag2200.xml"/><Relationship Id="rId20" Type="http://schemas.openxmlformats.org/officeDocument/2006/relationships/tags" Target="../tags/tag2204.xml"/><Relationship Id="rId1" Type="http://schemas.openxmlformats.org/officeDocument/2006/relationships/tags" Target="../tags/tag2185.xml"/><Relationship Id="rId6" Type="http://schemas.openxmlformats.org/officeDocument/2006/relationships/tags" Target="../tags/tag2190.xml"/><Relationship Id="rId11" Type="http://schemas.openxmlformats.org/officeDocument/2006/relationships/tags" Target="../tags/tag2195.xml"/><Relationship Id="rId24" Type="http://schemas.openxmlformats.org/officeDocument/2006/relationships/tags" Target="../tags/tag2208.xml"/><Relationship Id="rId5" Type="http://schemas.openxmlformats.org/officeDocument/2006/relationships/tags" Target="../tags/tag2189.xml"/><Relationship Id="rId15" Type="http://schemas.openxmlformats.org/officeDocument/2006/relationships/tags" Target="../tags/tag2199.xml"/><Relationship Id="rId23" Type="http://schemas.openxmlformats.org/officeDocument/2006/relationships/tags" Target="../tags/tag2207.xml"/><Relationship Id="rId10" Type="http://schemas.openxmlformats.org/officeDocument/2006/relationships/tags" Target="../tags/tag2194.xml"/><Relationship Id="rId19" Type="http://schemas.openxmlformats.org/officeDocument/2006/relationships/tags" Target="../tags/tag2203.xml"/><Relationship Id="rId4" Type="http://schemas.openxmlformats.org/officeDocument/2006/relationships/tags" Target="../tags/tag2188.xml"/><Relationship Id="rId9" Type="http://schemas.openxmlformats.org/officeDocument/2006/relationships/tags" Target="../tags/tag2193.xml"/><Relationship Id="rId14" Type="http://schemas.openxmlformats.org/officeDocument/2006/relationships/tags" Target="../tags/tag2198.xml"/><Relationship Id="rId22" Type="http://schemas.openxmlformats.org/officeDocument/2006/relationships/tags" Target="../tags/tag2206.xml"/></Relationships>
</file>

<file path=ppt/slides/_rels/slide104.xml.rels><?xml version="1.0" encoding="UTF-8" standalone="yes"?>
<Relationships xmlns="http://schemas.openxmlformats.org/package/2006/relationships"><Relationship Id="rId13" Type="http://schemas.openxmlformats.org/officeDocument/2006/relationships/tags" Target="../tags/tag2222.xml"/><Relationship Id="rId18" Type="http://schemas.openxmlformats.org/officeDocument/2006/relationships/tags" Target="../tags/tag2227.xml"/><Relationship Id="rId26" Type="http://schemas.openxmlformats.org/officeDocument/2006/relationships/tags" Target="../tags/tag2235.xml"/><Relationship Id="rId3" Type="http://schemas.openxmlformats.org/officeDocument/2006/relationships/tags" Target="../tags/tag2212.xml"/><Relationship Id="rId21" Type="http://schemas.openxmlformats.org/officeDocument/2006/relationships/tags" Target="../tags/tag2230.xml"/><Relationship Id="rId34" Type="http://schemas.openxmlformats.org/officeDocument/2006/relationships/slideLayout" Target="../slideLayouts/slideLayout17.xml"/><Relationship Id="rId7" Type="http://schemas.openxmlformats.org/officeDocument/2006/relationships/tags" Target="../tags/tag2216.xml"/><Relationship Id="rId12" Type="http://schemas.openxmlformats.org/officeDocument/2006/relationships/tags" Target="../tags/tag2221.xml"/><Relationship Id="rId17" Type="http://schemas.openxmlformats.org/officeDocument/2006/relationships/tags" Target="../tags/tag2226.xml"/><Relationship Id="rId25" Type="http://schemas.openxmlformats.org/officeDocument/2006/relationships/tags" Target="../tags/tag2234.xml"/><Relationship Id="rId33" Type="http://schemas.openxmlformats.org/officeDocument/2006/relationships/tags" Target="../tags/tag2242.xml"/><Relationship Id="rId2" Type="http://schemas.openxmlformats.org/officeDocument/2006/relationships/tags" Target="../tags/tag2211.xml"/><Relationship Id="rId16" Type="http://schemas.openxmlformats.org/officeDocument/2006/relationships/tags" Target="../tags/tag2225.xml"/><Relationship Id="rId20" Type="http://schemas.openxmlformats.org/officeDocument/2006/relationships/tags" Target="../tags/tag2229.xml"/><Relationship Id="rId29" Type="http://schemas.openxmlformats.org/officeDocument/2006/relationships/tags" Target="../tags/tag2238.xml"/><Relationship Id="rId1" Type="http://schemas.openxmlformats.org/officeDocument/2006/relationships/tags" Target="../tags/tag2210.xml"/><Relationship Id="rId6" Type="http://schemas.openxmlformats.org/officeDocument/2006/relationships/tags" Target="../tags/tag2215.xml"/><Relationship Id="rId11" Type="http://schemas.openxmlformats.org/officeDocument/2006/relationships/tags" Target="../tags/tag2220.xml"/><Relationship Id="rId24" Type="http://schemas.openxmlformats.org/officeDocument/2006/relationships/tags" Target="../tags/tag2233.xml"/><Relationship Id="rId32" Type="http://schemas.openxmlformats.org/officeDocument/2006/relationships/tags" Target="../tags/tag2241.xml"/><Relationship Id="rId5" Type="http://schemas.openxmlformats.org/officeDocument/2006/relationships/tags" Target="../tags/tag2214.xml"/><Relationship Id="rId15" Type="http://schemas.openxmlformats.org/officeDocument/2006/relationships/tags" Target="../tags/tag2224.xml"/><Relationship Id="rId23" Type="http://schemas.openxmlformats.org/officeDocument/2006/relationships/tags" Target="../tags/tag2232.xml"/><Relationship Id="rId28" Type="http://schemas.openxmlformats.org/officeDocument/2006/relationships/tags" Target="../tags/tag2237.xml"/><Relationship Id="rId10" Type="http://schemas.openxmlformats.org/officeDocument/2006/relationships/tags" Target="../tags/tag2219.xml"/><Relationship Id="rId19" Type="http://schemas.openxmlformats.org/officeDocument/2006/relationships/tags" Target="../tags/tag2228.xml"/><Relationship Id="rId31" Type="http://schemas.openxmlformats.org/officeDocument/2006/relationships/tags" Target="../tags/tag2240.xml"/><Relationship Id="rId4" Type="http://schemas.openxmlformats.org/officeDocument/2006/relationships/tags" Target="../tags/tag2213.xml"/><Relationship Id="rId9" Type="http://schemas.openxmlformats.org/officeDocument/2006/relationships/tags" Target="../tags/tag2218.xml"/><Relationship Id="rId14" Type="http://schemas.openxmlformats.org/officeDocument/2006/relationships/tags" Target="../tags/tag2223.xml"/><Relationship Id="rId22" Type="http://schemas.openxmlformats.org/officeDocument/2006/relationships/tags" Target="../tags/tag2231.xml"/><Relationship Id="rId27" Type="http://schemas.openxmlformats.org/officeDocument/2006/relationships/tags" Target="../tags/tag2236.xml"/><Relationship Id="rId30" Type="http://schemas.openxmlformats.org/officeDocument/2006/relationships/tags" Target="../tags/tag2239.xml"/><Relationship Id="rId8" Type="http://schemas.openxmlformats.org/officeDocument/2006/relationships/tags" Target="../tags/tag2217.xml"/></Relationships>
</file>

<file path=ppt/slides/_rels/slide105.xml.rels><?xml version="1.0" encoding="UTF-8" standalone="yes"?>
<Relationships xmlns="http://schemas.openxmlformats.org/package/2006/relationships"><Relationship Id="rId13" Type="http://schemas.openxmlformats.org/officeDocument/2006/relationships/tags" Target="../tags/tag2255.xml"/><Relationship Id="rId18" Type="http://schemas.openxmlformats.org/officeDocument/2006/relationships/tags" Target="../tags/tag2260.xml"/><Relationship Id="rId26" Type="http://schemas.openxmlformats.org/officeDocument/2006/relationships/tags" Target="../tags/tag2268.xml"/><Relationship Id="rId39" Type="http://schemas.openxmlformats.org/officeDocument/2006/relationships/tags" Target="../tags/tag2281.xml"/><Relationship Id="rId21" Type="http://schemas.openxmlformats.org/officeDocument/2006/relationships/tags" Target="../tags/tag2263.xml"/><Relationship Id="rId34" Type="http://schemas.openxmlformats.org/officeDocument/2006/relationships/tags" Target="../tags/tag2276.xml"/><Relationship Id="rId42" Type="http://schemas.openxmlformats.org/officeDocument/2006/relationships/tags" Target="../tags/tag2284.xml"/><Relationship Id="rId47" Type="http://schemas.openxmlformats.org/officeDocument/2006/relationships/tags" Target="../tags/tag2289.xml"/><Relationship Id="rId7" Type="http://schemas.openxmlformats.org/officeDocument/2006/relationships/tags" Target="../tags/tag2249.xml"/><Relationship Id="rId2" Type="http://schemas.openxmlformats.org/officeDocument/2006/relationships/tags" Target="../tags/tag2244.xml"/><Relationship Id="rId16" Type="http://schemas.openxmlformats.org/officeDocument/2006/relationships/tags" Target="../tags/tag2258.xml"/><Relationship Id="rId29" Type="http://schemas.openxmlformats.org/officeDocument/2006/relationships/tags" Target="../tags/tag2271.xml"/><Relationship Id="rId11" Type="http://schemas.openxmlformats.org/officeDocument/2006/relationships/tags" Target="../tags/tag2253.xml"/><Relationship Id="rId24" Type="http://schemas.openxmlformats.org/officeDocument/2006/relationships/tags" Target="../tags/tag2266.xml"/><Relationship Id="rId32" Type="http://schemas.openxmlformats.org/officeDocument/2006/relationships/tags" Target="../tags/tag2274.xml"/><Relationship Id="rId37" Type="http://schemas.openxmlformats.org/officeDocument/2006/relationships/tags" Target="../tags/tag2279.xml"/><Relationship Id="rId40" Type="http://schemas.openxmlformats.org/officeDocument/2006/relationships/tags" Target="../tags/tag2282.xml"/><Relationship Id="rId45" Type="http://schemas.openxmlformats.org/officeDocument/2006/relationships/tags" Target="../tags/tag2287.xml"/><Relationship Id="rId5" Type="http://schemas.openxmlformats.org/officeDocument/2006/relationships/tags" Target="../tags/tag2247.xml"/><Relationship Id="rId15" Type="http://schemas.openxmlformats.org/officeDocument/2006/relationships/tags" Target="../tags/tag2257.xml"/><Relationship Id="rId23" Type="http://schemas.openxmlformats.org/officeDocument/2006/relationships/tags" Target="../tags/tag2265.xml"/><Relationship Id="rId28" Type="http://schemas.openxmlformats.org/officeDocument/2006/relationships/tags" Target="../tags/tag2270.xml"/><Relationship Id="rId36" Type="http://schemas.openxmlformats.org/officeDocument/2006/relationships/tags" Target="../tags/tag2278.xml"/><Relationship Id="rId49" Type="http://schemas.openxmlformats.org/officeDocument/2006/relationships/slideLayout" Target="../slideLayouts/slideLayout17.xml"/><Relationship Id="rId10" Type="http://schemas.openxmlformats.org/officeDocument/2006/relationships/tags" Target="../tags/tag2252.xml"/><Relationship Id="rId19" Type="http://schemas.openxmlformats.org/officeDocument/2006/relationships/tags" Target="../tags/tag2261.xml"/><Relationship Id="rId31" Type="http://schemas.openxmlformats.org/officeDocument/2006/relationships/tags" Target="../tags/tag2273.xml"/><Relationship Id="rId44" Type="http://schemas.openxmlformats.org/officeDocument/2006/relationships/tags" Target="../tags/tag2286.xml"/><Relationship Id="rId4" Type="http://schemas.openxmlformats.org/officeDocument/2006/relationships/tags" Target="../tags/tag2246.xml"/><Relationship Id="rId9" Type="http://schemas.openxmlformats.org/officeDocument/2006/relationships/tags" Target="../tags/tag2251.xml"/><Relationship Id="rId14" Type="http://schemas.openxmlformats.org/officeDocument/2006/relationships/tags" Target="../tags/tag2256.xml"/><Relationship Id="rId22" Type="http://schemas.openxmlformats.org/officeDocument/2006/relationships/tags" Target="../tags/tag2264.xml"/><Relationship Id="rId27" Type="http://schemas.openxmlformats.org/officeDocument/2006/relationships/tags" Target="../tags/tag2269.xml"/><Relationship Id="rId30" Type="http://schemas.openxmlformats.org/officeDocument/2006/relationships/tags" Target="../tags/tag2272.xml"/><Relationship Id="rId35" Type="http://schemas.openxmlformats.org/officeDocument/2006/relationships/tags" Target="../tags/tag2277.xml"/><Relationship Id="rId43" Type="http://schemas.openxmlformats.org/officeDocument/2006/relationships/tags" Target="../tags/tag2285.xml"/><Relationship Id="rId48" Type="http://schemas.openxmlformats.org/officeDocument/2006/relationships/tags" Target="../tags/tag2290.xml"/><Relationship Id="rId8" Type="http://schemas.openxmlformats.org/officeDocument/2006/relationships/tags" Target="../tags/tag2250.xml"/><Relationship Id="rId3" Type="http://schemas.openxmlformats.org/officeDocument/2006/relationships/tags" Target="../tags/tag2245.xml"/><Relationship Id="rId12" Type="http://schemas.openxmlformats.org/officeDocument/2006/relationships/tags" Target="../tags/tag2254.xml"/><Relationship Id="rId17" Type="http://schemas.openxmlformats.org/officeDocument/2006/relationships/tags" Target="../tags/tag2259.xml"/><Relationship Id="rId25" Type="http://schemas.openxmlformats.org/officeDocument/2006/relationships/tags" Target="../tags/tag2267.xml"/><Relationship Id="rId33" Type="http://schemas.openxmlformats.org/officeDocument/2006/relationships/tags" Target="../tags/tag2275.xml"/><Relationship Id="rId38" Type="http://schemas.openxmlformats.org/officeDocument/2006/relationships/tags" Target="../tags/tag2280.xml"/><Relationship Id="rId46" Type="http://schemas.openxmlformats.org/officeDocument/2006/relationships/tags" Target="../tags/tag2288.xml"/><Relationship Id="rId20" Type="http://schemas.openxmlformats.org/officeDocument/2006/relationships/tags" Target="../tags/tag2262.xml"/><Relationship Id="rId41" Type="http://schemas.openxmlformats.org/officeDocument/2006/relationships/tags" Target="../tags/tag2283.xml"/><Relationship Id="rId1" Type="http://schemas.openxmlformats.org/officeDocument/2006/relationships/tags" Target="../tags/tag2243.xml"/><Relationship Id="rId6" Type="http://schemas.openxmlformats.org/officeDocument/2006/relationships/tags" Target="../tags/tag2248.xml"/></Relationships>
</file>

<file path=ppt/slides/_rels/slide106.xml.rels><?xml version="1.0" encoding="UTF-8" standalone="yes"?>
<Relationships xmlns="http://schemas.openxmlformats.org/package/2006/relationships"><Relationship Id="rId13" Type="http://schemas.openxmlformats.org/officeDocument/2006/relationships/tags" Target="../tags/tag2303.xml"/><Relationship Id="rId18" Type="http://schemas.openxmlformats.org/officeDocument/2006/relationships/tags" Target="../tags/tag2308.xml"/><Relationship Id="rId26" Type="http://schemas.openxmlformats.org/officeDocument/2006/relationships/tags" Target="../tags/tag2316.xml"/><Relationship Id="rId21" Type="http://schemas.openxmlformats.org/officeDocument/2006/relationships/tags" Target="../tags/tag2311.xml"/><Relationship Id="rId34" Type="http://schemas.openxmlformats.org/officeDocument/2006/relationships/tags" Target="../tags/tag2324.xml"/><Relationship Id="rId7" Type="http://schemas.openxmlformats.org/officeDocument/2006/relationships/tags" Target="../tags/tag2297.xml"/><Relationship Id="rId12" Type="http://schemas.openxmlformats.org/officeDocument/2006/relationships/tags" Target="../tags/tag2302.xml"/><Relationship Id="rId17" Type="http://schemas.openxmlformats.org/officeDocument/2006/relationships/tags" Target="../tags/tag2307.xml"/><Relationship Id="rId25" Type="http://schemas.openxmlformats.org/officeDocument/2006/relationships/tags" Target="../tags/tag2315.xml"/><Relationship Id="rId33" Type="http://schemas.openxmlformats.org/officeDocument/2006/relationships/tags" Target="../tags/tag2323.xml"/><Relationship Id="rId2" Type="http://schemas.openxmlformats.org/officeDocument/2006/relationships/tags" Target="../tags/tag2292.xml"/><Relationship Id="rId16" Type="http://schemas.openxmlformats.org/officeDocument/2006/relationships/tags" Target="../tags/tag2306.xml"/><Relationship Id="rId20" Type="http://schemas.openxmlformats.org/officeDocument/2006/relationships/tags" Target="../tags/tag2310.xml"/><Relationship Id="rId29" Type="http://schemas.openxmlformats.org/officeDocument/2006/relationships/tags" Target="../tags/tag2319.xml"/><Relationship Id="rId1" Type="http://schemas.openxmlformats.org/officeDocument/2006/relationships/tags" Target="../tags/tag2291.xml"/><Relationship Id="rId6" Type="http://schemas.openxmlformats.org/officeDocument/2006/relationships/tags" Target="../tags/tag2296.xml"/><Relationship Id="rId11" Type="http://schemas.openxmlformats.org/officeDocument/2006/relationships/tags" Target="../tags/tag2301.xml"/><Relationship Id="rId24" Type="http://schemas.openxmlformats.org/officeDocument/2006/relationships/tags" Target="../tags/tag2314.xml"/><Relationship Id="rId32" Type="http://schemas.openxmlformats.org/officeDocument/2006/relationships/tags" Target="../tags/tag2322.xml"/><Relationship Id="rId37" Type="http://schemas.openxmlformats.org/officeDocument/2006/relationships/slideLayout" Target="../slideLayouts/slideLayout17.xml"/><Relationship Id="rId5" Type="http://schemas.openxmlformats.org/officeDocument/2006/relationships/tags" Target="../tags/tag2295.xml"/><Relationship Id="rId15" Type="http://schemas.openxmlformats.org/officeDocument/2006/relationships/tags" Target="../tags/tag2305.xml"/><Relationship Id="rId23" Type="http://schemas.openxmlformats.org/officeDocument/2006/relationships/tags" Target="../tags/tag2313.xml"/><Relationship Id="rId28" Type="http://schemas.openxmlformats.org/officeDocument/2006/relationships/tags" Target="../tags/tag2318.xml"/><Relationship Id="rId36" Type="http://schemas.openxmlformats.org/officeDocument/2006/relationships/tags" Target="../tags/tag2326.xml"/><Relationship Id="rId10" Type="http://schemas.openxmlformats.org/officeDocument/2006/relationships/tags" Target="../tags/tag2300.xml"/><Relationship Id="rId19" Type="http://schemas.openxmlformats.org/officeDocument/2006/relationships/tags" Target="../tags/tag2309.xml"/><Relationship Id="rId31" Type="http://schemas.openxmlformats.org/officeDocument/2006/relationships/tags" Target="../tags/tag2321.xml"/><Relationship Id="rId4" Type="http://schemas.openxmlformats.org/officeDocument/2006/relationships/tags" Target="../tags/tag2294.xml"/><Relationship Id="rId9" Type="http://schemas.openxmlformats.org/officeDocument/2006/relationships/tags" Target="../tags/tag2299.xml"/><Relationship Id="rId14" Type="http://schemas.openxmlformats.org/officeDocument/2006/relationships/tags" Target="../tags/tag2304.xml"/><Relationship Id="rId22" Type="http://schemas.openxmlformats.org/officeDocument/2006/relationships/tags" Target="../tags/tag2312.xml"/><Relationship Id="rId27" Type="http://schemas.openxmlformats.org/officeDocument/2006/relationships/tags" Target="../tags/tag2317.xml"/><Relationship Id="rId30" Type="http://schemas.openxmlformats.org/officeDocument/2006/relationships/tags" Target="../tags/tag2320.xml"/><Relationship Id="rId35" Type="http://schemas.openxmlformats.org/officeDocument/2006/relationships/tags" Target="../tags/tag2325.xml"/><Relationship Id="rId8" Type="http://schemas.openxmlformats.org/officeDocument/2006/relationships/tags" Target="../tags/tag2298.xml"/><Relationship Id="rId3" Type="http://schemas.openxmlformats.org/officeDocument/2006/relationships/tags" Target="../tags/tag2293.xml"/></Relationships>
</file>

<file path=ppt/slides/_rels/slide107.xml.rels><?xml version="1.0" encoding="UTF-8" standalone="yes"?>
<Relationships xmlns="http://schemas.openxmlformats.org/package/2006/relationships"><Relationship Id="rId8" Type="http://schemas.openxmlformats.org/officeDocument/2006/relationships/tags" Target="../tags/tag2334.xml"/><Relationship Id="rId3" Type="http://schemas.openxmlformats.org/officeDocument/2006/relationships/tags" Target="../tags/tag2329.xml"/><Relationship Id="rId7" Type="http://schemas.openxmlformats.org/officeDocument/2006/relationships/tags" Target="../tags/tag2333.xml"/><Relationship Id="rId2" Type="http://schemas.openxmlformats.org/officeDocument/2006/relationships/tags" Target="../tags/tag2328.xml"/><Relationship Id="rId1" Type="http://schemas.openxmlformats.org/officeDocument/2006/relationships/tags" Target="../tags/tag2327.xml"/><Relationship Id="rId6" Type="http://schemas.openxmlformats.org/officeDocument/2006/relationships/tags" Target="../tags/tag2332.xml"/><Relationship Id="rId5" Type="http://schemas.openxmlformats.org/officeDocument/2006/relationships/tags" Target="../tags/tag2331.xml"/><Relationship Id="rId4" Type="http://schemas.openxmlformats.org/officeDocument/2006/relationships/tags" Target="../tags/tag2330.xml"/><Relationship Id="rId9"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8" Type="http://schemas.openxmlformats.org/officeDocument/2006/relationships/tags" Target="../tags/tag2342.xml"/><Relationship Id="rId13" Type="http://schemas.openxmlformats.org/officeDocument/2006/relationships/slideLayout" Target="../slideLayouts/slideLayout17.xml"/><Relationship Id="rId3" Type="http://schemas.openxmlformats.org/officeDocument/2006/relationships/tags" Target="../tags/tag2337.xml"/><Relationship Id="rId7" Type="http://schemas.openxmlformats.org/officeDocument/2006/relationships/tags" Target="../tags/tag2341.xml"/><Relationship Id="rId12" Type="http://schemas.openxmlformats.org/officeDocument/2006/relationships/tags" Target="../tags/tag2346.xml"/><Relationship Id="rId2" Type="http://schemas.openxmlformats.org/officeDocument/2006/relationships/tags" Target="../tags/tag2336.xml"/><Relationship Id="rId1" Type="http://schemas.openxmlformats.org/officeDocument/2006/relationships/tags" Target="../tags/tag2335.xml"/><Relationship Id="rId6" Type="http://schemas.openxmlformats.org/officeDocument/2006/relationships/tags" Target="../tags/tag2340.xml"/><Relationship Id="rId11" Type="http://schemas.openxmlformats.org/officeDocument/2006/relationships/tags" Target="../tags/tag2345.xml"/><Relationship Id="rId5" Type="http://schemas.openxmlformats.org/officeDocument/2006/relationships/tags" Target="../tags/tag2339.xml"/><Relationship Id="rId10" Type="http://schemas.openxmlformats.org/officeDocument/2006/relationships/tags" Target="../tags/tag2344.xml"/><Relationship Id="rId4" Type="http://schemas.openxmlformats.org/officeDocument/2006/relationships/tags" Target="../tags/tag2338.xml"/><Relationship Id="rId9" Type="http://schemas.openxmlformats.org/officeDocument/2006/relationships/tags" Target="../tags/tag2343.xml"/></Relationships>
</file>

<file path=ppt/slides/_rels/slide109.xml.rels><?xml version="1.0" encoding="UTF-8" standalone="yes"?>
<Relationships xmlns="http://schemas.openxmlformats.org/package/2006/relationships"><Relationship Id="rId8" Type="http://schemas.openxmlformats.org/officeDocument/2006/relationships/tags" Target="../tags/tag2354.xml"/><Relationship Id="rId3" Type="http://schemas.openxmlformats.org/officeDocument/2006/relationships/tags" Target="../tags/tag2349.xml"/><Relationship Id="rId7" Type="http://schemas.openxmlformats.org/officeDocument/2006/relationships/tags" Target="../tags/tag2353.xml"/><Relationship Id="rId12" Type="http://schemas.openxmlformats.org/officeDocument/2006/relationships/slideLayout" Target="../slideLayouts/slideLayout17.xml"/><Relationship Id="rId2" Type="http://schemas.openxmlformats.org/officeDocument/2006/relationships/tags" Target="../tags/tag2348.xml"/><Relationship Id="rId1" Type="http://schemas.openxmlformats.org/officeDocument/2006/relationships/tags" Target="../tags/tag2347.xml"/><Relationship Id="rId6" Type="http://schemas.openxmlformats.org/officeDocument/2006/relationships/tags" Target="../tags/tag2352.xml"/><Relationship Id="rId11" Type="http://schemas.openxmlformats.org/officeDocument/2006/relationships/tags" Target="../tags/tag2357.xml"/><Relationship Id="rId5" Type="http://schemas.openxmlformats.org/officeDocument/2006/relationships/tags" Target="../tags/tag2351.xml"/><Relationship Id="rId10" Type="http://schemas.openxmlformats.org/officeDocument/2006/relationships/tags" Target="../tags/tag2356.xml"/><Relationship Id="rId4" Type="http://schemas.openxmlformats.org/officeDocument/2006/relationships/tags" Target="../tags/tag2350.xml"/><Relationship Id="rId9" Type="http://schemas.openxmlformats.org/officeDocument/2006/relationships/tags" Target="../tags/tag2355.xml"/></Relationships>
</file>

<file path=ppt/slides/_rels/slide11.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tags" Target="../tags/tag345.xml"/><Relationship Id="rId18" Type="http://schemas.openxmlformats.org/officeDocument/2006/relationships/tags" Target="../tags/tag350.xml"/><Relationship Id="rId26" Type="http://schemas.openxmlformats.org/officeDocument/2006/relationships/tags" Target="../tags/tag358.xml"/><Relationship Id="rId3" Type="http://schemas.openxmlformats.org/officeDocument/2006/relationships/tags" Target="../tags/tag335.xml"/><Relationship Id="rId21" Type="http://schemas.openxmlformats.org/officeDocument/2006/relationships/tags" Target="../tags/tag353.xml"/><Relationship Id="rId7" Type="http://schemas.openxmlformats.org/officeDocument/2006/relationships/tags" Target="../tags/tag339.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tags" Target="../tags/tag357.xml"/><Relationship Id="rId2" Type="http://schemas.openxmlformats.org/officeDocument/2006/relationships/tags" Target="../tags/tag334.xml"/><Relationship Id="rId16" Type="http://schemas.openxmlformats.org/officeDocument/2006/relationships/tags" Target="../tags/tag348.xml"/><Relationship Id="rId20" Type="http://schemas.openxmlformats.org/officeDocument/2006/relationships/tags" Target="../tags/tag352.xml"/><Relationship Id="rId29" Type="http://schemas.openxmlformats.org/officeDocument/2006/relationships/slideLayout" Target="../slideLayouts/slideLayout17.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24" Type="http://schemas.openxmlformats.org/officeDocument/2006/relationships/tags" Target="../tags/tag356.xml"/><Relationship Id="rId5" Type="http://schemas.openxmlformats.org/officeDocument/2006/relationships/tags" Target="../tags/tag337.xml"/><Relationship Id="rId15" Type="http://schemas.openxmlformats.org/officeDocument/2006/relationships/tags" Target="../tags/tag347.xml"/><Relationship Id="rId23" Type="http://schemas.openxmlformats.org/officeDocument/2006/relationships/tags" Target="../tags/tag355.xml"/><Relationship Id="rId28" Type="http://schemas.openxmlformats.org/officeDocument/2006/relationships/tags" Target="../tags/tag360.xml"/><Relationship Id="rId10" Type="http://schemas.openxmlformats.org/officeDocument/2006/relationships/tags" Target="../tags/tag342.xml"/><Relationship Id="rId19" Type="http://schemas.openxmlformats.org/officeDocument/2006/relationships/tags" Target="../tags/tag351.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tags" Target="../tags/tag359.xml"/></Relationships>
</file>

<file path=ppt/slides/_rels/slide110.xml.rels><?xml version="1.0" encoding="UTF-8" standalone="yes"?>
<Relationships xmlns="http://schemas.openxmlformats.org/package/2006/relationships"><Relationship Id="rId8" Type="http://schemas.openxmlformats.org/officeDocument/2006/relationships/tags" Target="../tags/tag2365.xml"/><Relationship Id="rId3" Type="http://schemas.openxmlformats.org/officeDocument/2006/relationships/tags" Target="../tags/tag2360.xml"/><Relationship Id="rId7" Type="http://schemas.openxmlformats.org/officeDocument/2006/relationships/tags" Target="../tags/tag2364.xml"/><Relationship Id="rId12" Type="http://schemas.openxmlformats.org/officeDocument/2006/relationships/slideLayout" Target="../slideLayouts/slideLayout17.xml"/><Relationship Id="rId2" Type="http://schemas.openxmlformats.org/officeDocument/2006/relationships/tags" Target="../tags/tag2359.xml"/><Relationship Id="rId1" Type="http://schemas.openxmlformats.org/officeDocument/2006/relationships/tags" Target="../tags/tag2358.xml"/><Relationship Id="rId6" Type="http://schemas.openxmlformats.org/officeDocument/2006/relationships/tags" Target="../tags/tag2363.xml"/><Relationship Id="rId11" Type="http://schemas.openxmlformats.org/officeDocument/2006/relationships/tags" Target="../tags/tag2368.xml"/><Relationship Id="rId5" Type="http://schemas.openxmlformats.org/officeDocument/2006/relationships/tags" Target="../tags/tag2362.xml"/><Relationship Id="rId10" Type="http://schemas.openxmlformats.org/officeDocument/2006/relationships/tags" Target="../tags/tag2367.xml"/><Relationship Id="rId4" Type="http://schemas.openxmlformats.org/officeDocument/2006/relationships/tags" Target="../tags/tag2361.xml"/><Relationship Id="rId9" Type="http://schemas.openxmlformats.org/officeDocument/2006/relationships/tags" Target="../tags/tag2366.xml"/></Relationships>
</file>

<file path=ppt/slides/_rels/slide111.xml.rels><?xml version="1.0" encoding="UTF-8" standalone="yes"?>
<Relationships xmlns="http://schemas.openxmlformats.org/package/2006/relationships"><Relationship Id="rId8" Type="http://schemas.openxmlformats.org/officeDocument/2006/relationships/tags" Target="../tags/tag2376.xml"/><Relationship Id="rId13" Type="http://schemas.openxmlformats.org/officeDocument/2006/relationships/slideLayout" Target="../slideLayouts/slideLayout17.xml"/><Relationship Id="rId3" Type="http://schemas.openxmlformats.org/officeDocument/2006/relationships/tags" Target="../tags/tag2371.xml"/><Relationship Id="rId7" Type="http://schemas.openxmlformats.org/officeDocument/2006/relationships/tags" Target="../tags/tag2375.xml"/><Relationship Id="rId12" Type="http://schemas.openxmlformats.org/officeDocument/2006/relationships/tags" Target="../tags/tag2380.xml"/><Relationship Id="rId2" Type="http://schemas.openxmlformats.org/officeDocument/2006/relationships/tags" Target="../tags/tag2370.xml"/><Relationship Id="rId1" Type="http://schemas.openxmlformats.org/officeDocument/2006/relationships/tags" Target="../tags/tag2369.xml"/><Relationship Id="rId6" Type="http://schemas.openxmlformats.org/officeDocument/2006/relationships/tags" Target="../tags/tag2374.xml"/><Relationship Id="rId11" Type="http://schemas.openxmlformats.org/officeDocument/2006/relationships/tags" Target="../tags/tag2379.xml"/><Relationship Id="rId5" Type="http://schemas.openxmlformats.org/officeDocument/2006/relationships/tags" Target="../tags/tag2373.xml"/><Relationship Id="rId10" Type="http://schemas.openxmlformats.org/officeDocument/2006/relationships/tags" Target="../tags/tag2378.xml"/><Relationship Id="rId4" Type="http://schemas.openxmlformats.org/officeDocument/2006/relationships/tags" Target="../tags/tag2372.xml"/><Relationship Id="rId9" Type="http://schemas.openxmlformats.org/officeDocument/2006/relationships/tags" Target="../tags/tag2377.xml"/></Relationships>
</file>

<file path=ppt/slides/_rels/slide112.xml.rels><?xml version="1.0" encoding="UTF-8" standalone="yes"?>
<Relationships xmlns="http://schemas.openxmlformats.org/package/2006/relationships"><Relationship Id="rId8" Type="http://schemas.openxmlformats.org/officeDocument/2006/relationships/tags" Target="../tags/tag2388.xml"/><Relationship Id="rId3" Type="http://schemas.openxmlformats.org/officeDocument/2006/relationships/tags" Target="../tags/tag2383.xml"/><Relationship Id="rId7" Type="http://schemas.openxmlformats.org/officeDocument/2006/relationships/tags" Target="../tags/tag2387.xml"/><Relationship Id="rId12" Type="http://schemas.openxmlformats.org/officeDocument/2006/relationships/slideLayout" Target="../slideLayouts/slideLayout17.xml"/><Relationship Id="rId2" Type="http://schemas.openxmlformats.org/officeDocument/2006/relationships/tags" Target="../tags/tag2382.xml"/><Relationship Id="rId1" Type="http://schemas.openxmlformats.org/officeDocument/2006/relationships/tags" Target="../tags/tag2381.xml"/><Relationship Id="rId6" Type="http://schemas.openxmlformats.org/officeDocument/2006/relationships/tags" Target="../tags/tag2386.xml"/><Relationship Id="rId11" Type="http://schemas.openxmlformats.org/officeDocument/2006/relationships/tags" Target="../tags/tag2391.xml"/><Relationship Id="rId5" Type="http://schemas.openxmlformats.org/officeDocument/2006/relationships/tags" Target="../tags/tag2385.xml"/><Relationship Id="rId10" Type="http://schemas.openxmlformats.org/officeDocument/2006/relationships/tags" Target="../tags/tag2390.xml"/><Relationship Id="rId4" Type="http://schemas.openxmlformats.org/officeDocument/2006/relationships/tags" Target="../tags/tag2384.xml"/><Relationship Id="rId9" Type="http://schemas.openxmlformats.org/officeDocument/2006/relationships/tags" Target="../tags/tag2389.xml"/></Relationships>
</file>

<file path=ppt/slides/_rels/slide113.xml.rels><?xml version="1.0" encoding="UTF-8" standalone="yes"?>
<Relationships xmlns="http://schemas.openxmlformats.org/package/2006/relationships"><Relationship Id="rId8" Type="http://schemas.openxmlformats.org/officeDocument/2006/relationships/tags" Target="../tags/tag2399.xml"/><Relationship Id="rId13" Type="http://schemas.openxmlformats.org/officeDocument/2006/relationships/slideLayout" Target="../slideLayouts/slideLayout17.xml"/><Relationship Id="rId3" Type="http://schemas.openxmlformats.org/officeDocument/2006/relationships/tags" Target="../tags/tag2394.xml"/><Relationship Id="rId7" Type="http://schemas.openxmlformats.org/officeDocument/2006/relationships/tags" Target="../tags/tag2398.xml"/><Relationship Id="rId12" Type="http://schemas.openxmlformats.org/officeDocument/2006/relationships/tags" Target="../tags/tag2403.xml"/><Relationship Id="rId2" Type="http://schemas.openxmlformats.org/officeDocument/2006/relationships/tags" Target="../tags/tag2393.xml"/><Relationship Id="rId1" Type="http://schemas.openxmlformats.org/officeDocument/2006/relationships/tags" Target="../tags/tag2392.xml"/><Relationship Id="rId6" Type="http://schemas.openxmlformats.org/officeDocument/2006/relationships/tags" Target="../tags/tag2397.xml"/><Relationship Id="rId11" Type="http://schemas.openxmlformats.org/officeDocument/2006/relationships/tags" Target="../tags/tag2402.xml"/><Relationship Id="rId5" Type="http://schemas.openxmlformats.org/officeDocument/2006/relationships/tags" Target="../tags/tag2396.xml"/><Relationship Id="rId10" Type="http://schemas.openxmlformats.org/officeDocument/2006/relationships/tags" Target="../tags/tag2401.xml"/><Relationship Id="rId4" Type="http://schemas.openxmlformats.org/officeDocument/2006/relationships/tags" Target="../tags/tag2395.xml"/><Relationship Id="rId9" Type="http://schemas.openxmlformats.org/officeDocument/2006/relationships/tags" Target="../tags/tag2400.xml"/></Relationships>
</file>

<file path=ppt/slides/_rels/slide114.xml.rels><?xml version="1.0" encoding="UTF-8" standalone="yes"?>
<Relationships xmlns="http://schemas.openxmlformats.org/package/2006/relationships"><Relationship Id="rId8" Type="http://schemas.openxmlformats.org/officeDocument/2006/relationships/tags" Target="../tags/tag2411.xml"/><Relationship Id="rId13" Type="http://schemas.openxmlformats.org/officeDocument/2006/relationships/slideLayout" Target="../slideLayouts/slideLayout17.xml"/><Relationship Id="rId3" Type="http://schemas.openxmlformats.org/officeDocument/2006/relationships/tags" Target="../tags/tag2406.xml"/><Relationship Id="rId7" Type="http://schemas.openxmlformats.org/officeDocument/2006/relationships/tags" Target="../tags/tag2410.xml"/><Relationship Id="rId12" Type="http://schemas.openxmlformats.org/officeDocument/2006/relationships/tags" Target="../tags/tag2415.xml"/><Relationship Id="rId2" Type="http://schemas.openxmlformats.org/officeDocument/2006/relationships/tags" Target="../tags/tag2405.xml"/><Relationship Id="rId1" Type="http://schemas.openxmlformats.org/officeDocument/2006/relationships/tags" Target="../tags/tag2404.xml"/><Relationship Id="rId6" Type="http://schemas.openxmlformats.org/officeDocument/2006/relationships/tags" Target="../tags/tag2409.xml"/><Relationship Id="rId11" Type="http://schemas.openxmlformats.org/officeDocument/2006/relationships/tags" Target="../tags/tag2414.xml"/><Relationship Id="rId5" Type="http://schemas.openxmlformats.org/officeDocument/2006/relationships/tags" Target="../tags/tag2408.xml"/><Relationship Id="rId10" Type="http://schemas.openxmlformats.org/officeDocument/2006/relationships/tags" Target="../tags/tag2413.xml"/><Relationship Id="rId4" Type="http://schemas.openxmlformats.org/officeDocument/2006/relationships/tags" Target="../tags/tag2407.xml"/><Relationship Id="rId9" Type="http://schemas.openxmlformats.org/officeDocument/2006/relationships/tags" Target="../tags/tag2412.xml"/></Relationships>
</file>

<file path=ppt/slides/_rels/slide115.xml.rels><?xml version="1.0" encoding="UTF-8" standalone="yes"?>
<Relationships xmlns="http://schemas.openxmlformats.org/package/2006/relationships"><Relationship Id="rId8" Type="http://schemas.openxmlformats.org/officeDocument/2006/relationships/tags" Target="../tags/tag2423.xml"/><Relationship Id="rId13" Type="http://schemas.openxmlformats.org/officeDocument/2006/relationships/slideLayout" Target="../slideLayouts/slideLayout17.xml"/><Relationship Id="rId3" Type="http://schemas.openxmlformats.org/officeDocument/2006/relationships/tags" Target="../tags/tag2418.xml"/><Relationship Id="rId7" Type="http://schemas.openxmlformats.org/officeDocument/2006/relationships/tags" Target="../tags/tag2422.xml"/><Relationship Id="rId12" Type="http://schemas.openxmlformats.org/officeDocument/2006/relationships/tags" Target="../tags/tag2427.xml"/><Relationship Id="rId2" Type="http://schemas.openxmlformats.org/officeDocument/2006/relationships/tags" Target="../tags/tag2417.xml"/><Relationship Id="rId1" Type="http://schemas.openxmlformats.org/officeDocument/2006/relationships/tags" Target="../tags/tag2416.xml"/><Relationship Id="rId6" Type="http://schemas.openxmlformats.org/officeDocument/2006/relationships/tags" Target="../tags/tag2421.xml"/><Relationship Id="rId11" Type="http://schemas.openxmlformats.org/officeDocument/2006/relationships/tags" Target="../tags/tag2426.xml"/><Relationship Id="rId5" Type="http://schemas.openxmlformats.org/officeDocument/2006/relationships/tags" Target="../tags/tag2420.xml"/><Relationship Id="rId10" Type="http://schemas.openxmlformats.org/officeDocument/2006/relationships/tags" Target="../tags/tag2425.xml"/><Relationship Id="rId4" Type="http://schemas.openxmlformats.org/officeDocument/2006/relationships/tags" Target="../tags/tag2419.xml"/><Relationship Id="rId9" Type="http://schemas.openxmlformats.org/officeDocument/2006/relationships/tags" Target="../tags/tag2424.xml"/></Relationships>
</file>

<file path=ppt/slides/_rels/slide116.xml.rels><?xml version="1.0" encoding="UTF-8" standalone="yes"?>
<Relationships xmlns="http://schemas.openxmlformats.org/package/2006/relationships"><Relationship Id="rId8" Type="http://schemas.openxmlformats.org/officeDocument/2006/relationships/tags" Target="../tags/tag2435.xml"/><Relationship Id="rId3" Type="http://schemas.openxmlformats.org/officeDocument/2006/relationships/tags" Target="../tags/tag2430.xml"/><Relationship Id="rId7" Type="http://schemas.openxmlformats.org/officeDocument/2006/relationships/tags" Target="../tags/tag2434.xml"/><Relationship Id="rId12" Type="http://schemas.openxmlformats.org/officeDocument/2006/relationships/slideLayout" Target="../slideLayouts/slideLayout17.xml"/><Relationship Id="rId2" Type="http://schemas.openxmlformats.org/officeDocument/2006/relationships/tags" Target="../tags/tag2429.xml"/><Relationship Id="rId1" Type="http://schemas.openxmlformats.org/officeDocument/2006/relationships/tags" Target="../tags/tag2428.xml"/><Relationship Id="rId6" Type="http://schemas.openxmlformats.org/officeDocument/2006/relationships/tags" Target="../tags/tag2433.xml"/><Relationship Id="rId11" Type="http://schemas.openxmlformats.org/officeDocument/2006/relationships/tags" Target="../tags/tag2438.xml"/><Relationship Id="rId5" Type="http://schemas.openxmlformats.org/officeDocument/2006/relationships/tags" Target="../tags/tag2432.xml"/><Relationship Id="rId10" Type="http://schemas.openxmlformats.org/officeDocument/2006/relationships/tags" Target="../tags/tag2437.xml"/><Relationship Id="rId4" Type="http://schemas.openxmlformats.org/officeDocument/2006/relationships/tags" Target="../tags/tag2431.xml"/><Relationship Id="rId9" Type="http://schemas.openxmlformats.org/officeDocument/2006/relationships/tags" Target="../tags/tag2436.xml"/></Relationships>
</file>

<file path=ppt/slides/_rels/slide117.xml.rels><?xml version="1.0" encoding="UTF-8" standalone="yes"?>
<Relationships xmlns="http://schemas.openxmlformats.org/package/2006/relationships"><Relationship Id="rId8" Type="http://schemas.openxmlformats.org/officeDocument/2006/relationships/tags" Target="../tags/tag2446.xml"/><Relationship Id="rId13" Type="http://schemas.openxmlformats.org/officeDocument/2006/relationships/slideLayout" Target="../slideLayouts/slideLayout17.xml"/><Relationship Id="rId3" Type="http://schemas.openxmlformats.org/officeDocument/2006/relationships/tags" Target="../tags/tag2441.xml"/><Relationship Id="rId7" Type="http://schemas.openxmlformats.org/officeDocument/2006/relationships/tags" Target="../tags/tag2445.xml"/><Relationship Id="rId12" Type="http://schemas.openxmlformats.org/officeDocument/2006/relationships/tags" Target="../tags/tag2450.xml"/><Relationship Id="rId2" Type="http://schemas.openxmlformats.org/officeDocument/2006/relationships/tags" Target="../tags/tag2440.xml"/><Relationship Id="rId1" Type="http://schemas.openxmlformats.org/officeDocument/2006/relationships/tags" Target="../tags/tag2439.xml"/><Relationship Id="rId6" Type="http://schemas.openxmlformats.org/officeDocument/2006/relationships/tags" Target="../tags/tag2444.xml"/><Relationship Id="rId11" Type="http://schemas.openxmlformats.org/officeDocument/2006/relationships/tags" Target="../tags/tag2449.xml"/><Relationship Id="rId5" Type="http://schemas.openxmlformats.org/officeDocument/2006/relationships/tags" Target="../tags/tag2443.xml"/><Relationship Id="rId10" Type="http://schemas.openxmlformats.org/officeDocument/2006/relationships/tags" Target="../tags/tag2448.xml"/><Relationship Id="rId4" Type="http://schemas.openxmlformats.org/officeDocument/2006/relationships/tags" Target="../tags/tag2442.xml"/><Relationship Id="rId9" Type="http://schemas.openxmlformats.org/officeDocument/2006/relationships/tags" Target="../tags/tag2447.xml"/></Relationships>
</file>

<file path=ppt/slides/_rels/slide118.xml.rels><?xml version="1.0" encoding="UTF-8" standalone="yes"?>
<Relationships xmlns="http://schemas.openxmlformats.org/package/2006/relationships"><Relationship Id="rId8" Type="http://schemas.openxmlformats.org/officeDocument/2006/relationships/tags" Target="../tags/tag2458.xml"/><Relationship Id="rId13" Type="http://schemas.openxmlformats.org/officeDocument/2006/relationships/slideLayout" Target="../slideLayouts/slideLayout17.xml"/><Relationship Id="rId3" Type="http://schemas.openxmlformats.org/officeDocument/2006/relationships/tags" Target="../tags/tag2453.xml"/><Relationship Id="rId7" Type="http://schemas.openxmlformats.org/officeDocument/2006/relationships/tags" Target="../tags/tag2457.xml"/><Relationship Id="rId12" Type="http://schemas.openxmlformats.org/officeDocument/2006/relationships/tags" Target="../tags/tag2462.xml"/><Relationship Id="rId2" Type="http://schemas.openxmlformats.org/officeDocument/2006/relationships/tags" Target="../tags/tag2452.xml"/><Relationship Id="rId1" Type="http://schemas.openxmlformats.org/officeDocument/2006/relationships/tags" Target="../tags/tag2451.xml"/><Relationship Id="rId6" Type="http://schemas.openxmlformats.org/officeDocument/2006/relationships/tags" Target="../tags/tag2456.xml"/><Relationship Id="rId11" Type="http://schemas.openxmlformats.org/officeDocument/2006/relationships/tags" Target="../tags/tag2461.xml"/><Relationship Id="rId5" Type="http://schemas.openxmlformats.org/officeDocument/2006/relationships/tags" Target="../tags/tag2455.xml"/><Relationship Id="rId10" Type="http://schemas.openxmlformats.org/officeDocument/2006/relationships/tags" Target="../tags/tag2460.xml"/><Relationship Id="rId4" Type="http://schemas.openxmlformats.org/officeDocument/2006/relationships/tags" Target="../tags/tag2454.xml"/><Relationship Id="rId9" Type="http://schemas.openxmlformats.org/officeDocument/2006/relationships/tags" Target="../tags/tag2459.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464.xml"/><Relationship Id="rId1" Type="http://schemas.openxmlformats.org/officeDocument/2006/relationships/tags" Target="../tags/tag2463.xml"/><Relationship Id="rId4" Type="http://schemas.openxmlformats.org/officeDocument/2006/relationships/notesSlide" Target="../notesSlides/notesSlide40.xml"/></Relationships>
</file>

<file path=ppt/slides/_rels/slide12.xml.rels><?xml version="1.0" encoding="UTF-8" standalone="yes"?>
<Relationships xmlns="http://schemas.openxmlformats.org/package/2006/relationships"><Relationship Id="rId8" Type="http://schemas.openxmlformats.org/officeDocument/2006/relationships/tags" Target="../tags/tag368.xml"/><Relationship Id="rId13" Type="http://schemas.openxmlformats.org/officeDocument/2006/relationships/tags" Target="../tags/tag373.xml"/><Relationship Id="rId18" Type="http://schemas.openxmlformats.org/officeDocument/2006/relationships/tags" Target="../tags/tag378.xml"/><Relationship Id="rId26" Type="http://schemas.openxmlformats.org/officeDocument/2006/relationships/tags" Target="../tags/tag386.xml"/><Relationship Id="rId3" Type="http://schemas.openxmlformats.org/officeDocument/2006/relationships/tags" Target="../tags/tag363.xml"/><Relationship Id="rId21" Type="http://schemas.openxmlformats.org/officeDocument/2006/relationships/tags" Target="../tags/tag381.xml"/><Relationship Id="rId7" Type="http://schemas.openxmlformats.org/officeDocument/2006/relationships/tags" Target="../tags/tag367.xml"/><Relationship Id="rId12" Type="http://schemas.openxmlformats.org/officeDocument/2006/relationships/tags" Target="../tags/tag372.xml"/><Relationship Id="rId17" Type="http://schemas.openxmlformats.org/officeDocument/2006/relationships/tags" Target="../tags/tag377.xml"/><Relationship Id="rId25" Type="http://schemas.openxmlformats.org/officeDocument/2006/relationships/tags" Target="../tags/tag385.xml"/><Relationship Id="rId2" Type="http://schemas.openxmlformats.org/officeDocument/2006/relationships/tags" Target="../tags/tag362.xml"/><Relationship Id="rId16" Type="http://schemas.openxmlformats.org/officeDocument/2006/relationships/tags" Target="../tags/tag376.xml"/><Relationship Id="rId20" Type="http://schemas.openxmlformats.org/officeDocument/2006/relationships/tags" Target="../tags/tag380.xml"/><Relationship Id="rId29" Type="http://schemas.openxmlformats.org/officeDocument/2006/relationships/tags" Target="../tags/tag389.xml"/><Relationship Id="rId1" Type="http://schemas.openxmlformats.org/officeDocument/2006/relationships/tags" Target="../tags/tag361.xml"/><Relationship Id="rId6" Type="http://schemas.openxmlformats.org/officeDocument/2006/relationships/tags" Target="../tags/tag366.xml"/><Relationship Id="rId11" Type="http://schemas.openxmlformats.org/officeDocument/2006/relationships/tags" Target="../tags/tag371.xml"/><Relationship Id="rId24" Type="http://schemas.openxmlformats.org/officeDocument/2006/relationships/tags" Target="../tags/tag384.xml"/><Relationship Id="rId5" Type="http://schemas.openxmlformats.org/officeDocument/2006/relationships/tags" Target="../tags/tag365.xml"/><Relationship Id="rId15" Type="http://schemas.openxmlformats.org/officeDocument/2006/relationships/tags" Target="../tags/tag375.xml"/><Relationship Id="rId23" Type="http://schemas.openxmlformats.org/officeDocument/2006/relationships/tags" Target="../tags/tag383.xml"/><Relationship Id="rId28" Type="http://schemas.openxmlformats.org/officeDocument/2006/relationships/tags" Target="../tags/tag388.xml"/><Relationship Id="rId10" Type="http://schemas.openxmlformats.org/officeDocument/2006/relationships/tags" Target="../tags/tag370.xml"/><Relationship Id="rId19" Type="http://schemas.openxmlformats.org/officeDocument/2006/relationships/tags" Target="../tags/tag379.xml"/><Relationship Id="rId31" Type="http://schemas.openxmlformats.org/officeDocument/2006/relationships/slideLayout" Target="../slideLayouts/slideLayout17.xml"/><Relationship Id="rId4" Type="http://schemas.openxmlformats.org/officeDocument/2006/relationships/tags" Target="../tags/tag364.xml"/><Relationship Id="rId9" Type="http://schemas.openxmlformats.org/officeDocument/2006/relationships/tags" Target="../tags/tag369.xml"/><Relationship Id="rId14" Type="http://schemas.openxmlformats.org/officeDocument/2006/relationships/tags" Target="../tags/tag374.xml"/><Relationship Id="rId22" Type="http://schemas.openxmlformats.org/officeDocument/2006/relationships/tags" Target="../tags/tag382.xml"/><Relationship Id="rId27" Type="http://schemas.openxmlformats.org/officeDocument/2006/relationships/tags" Target="../tags/tag387.xml"/><Relationship Id="rId30" Type="http://schemas.openxmlformats.org/officeDocument/2006/relationships/tags" Target="../tags/tag390.xml"/></Relationships>
</file>

<file path=ppt/slides/_rels/slide13.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tags" Target="../tags/tag403.xml"/><Relationship Id="rId18" Type="http://schemas.openxmlformats.org/officeDocument/2006/relationships/tags" Target="../tags/tag408.xml"/><Relationship Id="rId26" Type="http://schemas.openxmlformats.org/officeDocument/2006/relationships/slideLayout" Target="../slideLayouts/slideLayout17.xml"/><Relationship Id="rId3" Type="http://schemas.openxmlformats.org/officeDocument/2006/relationships/tags" Target="../tags/tag393.xml"/><Relationship Id="rId21" Type="http://schemas.openxmlformats.org/officeDocument/2006/relationships/tags" Target="../tags/tag411.xml"/><Relationship Id="rId7" Type="http://schemas.openxmlformats.org/officeDocument/2006/relationships/tags" Target="../tags/tag397.xml"/><Relationship Id="rId12" Type="http://schemas.openxmlformats.org/officeDocument/2006/relationships/tags" Target="../tags/tag402.xml"/><Relationship Id="rId17" Type="http://schemas.openxmlformats.org/officeDocument/2006/relationships/tags" Target="../tags/tag407.xml"/><Relationship Id="rId25" Type="http://schemas.openxmlformats.org/officeDocument/2006/relationships/tags" Target="../tags/tag415.xml"/><Relationship Id="rId2" Type="http://schemas.openxmlformats.org/officeDocument/2006/relationships/tags" Target="../tags/tag392.xml"/><Relationship Id="rId16" Type="http://schemas.openxmlformats.org/officeDocument/2006/relationships/tags" Target="../tags/tag406.xml"/><Relationship Id="rId20" Type="http://schemas.openxmlformats.org/officeDocument/2006/relationships/tags" Target="../tags/tag410.xm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24" Type="http://schemas.openxmlformats.org/officeDocument/2006/relationships/tags" Target="../tags/tag414.xml"/><Relationship Id="rId5" Type="http://schemas.openxmlformats.org/officeDocument/2006/relationships/tags" Target="../tags/tag395.xml"/><Relationship Id="rId15" Type="http://schemas.openxmlformats.org/officeDocument/2006/relationships/tags" Target="../tags/tag405.xml"/><Relationship Id="rId23" Type="http://schemas.openxmlformats.org/officeDocument/2006/relationships/tags" Target="../tags/tag413.xml"/><Relationship Id="rId10" Type="http://schemas.openxmlformats.org/officeDocument/2006/relationships/tags" Target="../tags/tag400.xml"/><Relationship Id="rId19" Type="http://schemas.openxmlformats.org/officeDocument/2006/relationships/tags" Target="../tags/tag409.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 Id="rId22" Type="http://schemas.openxmlformats.org/officeDocument/2006/relationships/tags" Target="../tags/tag412.xml"/></Relationships>
</file>

<file path=ppt/slides/_rels/slide14.xml.rels><?xml version="1.0" encoding="UTF-8" standalone="yes"?>
<Relationships xmlns="http://schemas.openxmlformats.org/package/2006/relationships"><Relationship Id="rId13" Type="http://schemas.openxmlformats.org/officeDocument/2006/relationships/tags" Target="../tags/tag428.xml"/><Relationship Id="rId18" Type="http://schemas.openxmlformats.org/officeDocument/2006/relationships/tags" Target="../tags/tag433.xml"/><Relationship Id="rId26" Type="http://schemas.openxmlformats.org/officeDocument/2006/relationships/tags" Target="../tags/tag441.xml"/><Relationship Id="rId3" Type="http://schemas.openxmlformats.org/officeDocument/2006/relationships/tags" Target="../tags/tag418.xml"/><Relationship Id="rId21" Type="http://schemas.openxmlformats.org/officeDocument/2006/relationships/tags" Target="../tags/tag436.xml"/><Relationship Id="rId34" Type="http://schemas.openxmlformats.org/officeDocument/2006/relationships/slideLayout" Target="../slideLayouts/slideLayout17.xml"/><Relationship Id="rId7" Type="http://schemas.openxmlformats.org/officeDocument/2006/relationships/tags" Target="../tags/tag422.xml"/><Relationship Id="rId12" Type="http://schemas.openxmlformats.org/officeDocument/2006/relationships/tags" Target="../tags/tag427.xml"/><Relationship Id="rId17" Type="http://schemas.openxmlformats.org/officeDocument/2006/relationships/tags" Target="../tags/tag432.xml"/><Relationship Id="rId25" Type="http://schemas.openxmlformats.org/officeDocument/2006/relationships/tags" Target="../tags/tag440.xml"/><Relationship Id="rId33" Type="http://schemas.openxmlformats.org/officeDocument/2006/relationships/tags" Target="../tags/tag448.xml"/><Relationship Id="rId2" Type="http://schemas.openxmlformats.org/officeDocument/2006/relationships/tags" Target="../tags/tag417.xml"/><Relationship Id="rId16" Type="http://schemas.openxmlformats.org/officeDocument/2006/relationships/tags" Target="../tags/tag431.xml"/><Relationship Id="rId20" Type="http://schemas.openxmlformats.org/officeDocument/2006/relationships/tags" Target="../tags/tag435.xml"/><Relationship Id="rId29" Type="http://schemas.openxmlformats.org/officeDocument/2006/relationships/tags" Target="../tags/tag444.xml"/><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tags" Target="../tags/tag426.xml"/><Relationship Id="rId24" Type="http://schemas.openxmlformats.org/officeDocument/2006/relationships/tags" Target="../tags/tag439.xml"/><Relationship Id="rId32" Type="http://schemas.openxmlformats.org/officeDocument/2006/relationships/tags" Target="../tags/tag447.xml"/><Relationship Id="rId5" Type="http://schemas.openxmlformats.org/officeDocument/2006/relationships/tags" Target="../tags/tag420.xml"/><Relationship Id="rId15" Type="http://schemas.openxmlformats.org/officeDocument/2006/relationships/tags" Target="../tags/tag430.xml"/><Relationship Id="rId23" Type="http://schemas.openxmlformats.org/officeDocument/2006/relationships/tags" Target="../tags/tag438.xml"/><Relationship Id="rId28" Type="http://schemas.openxmlformats.org/officeDocument/2006/relationships/tags" Target="../tags/tag443.xml"/><Relationship Id="rId10" Type="http://schemas.openxmlformats.org/officeDocument/2006/relationships/tags" Target="../tags/tag425.xml"/><Relationship Id="rId19" Type="http://schemas.openxmlformats.org/officeDocument/2006/relationships/tags" Target="../tags/tag434.xml"/><Relationship Id="rId31" Type="http://schemas.openxmlformats.org/officeDocument/2006/relationships/tags" Target="../tags/tag446.xml"/><Relationship Id="rId4" Type="http://schemas.openxmlformats.org/officeDocument/2006/relationships/tags" Target="../tags/tag419.xml"/><Relationship Id="rId9" Type="http://schemas.openxmlformats.org/officeDocument/2006/relationships/tags" Target="../tags/tag424.xml"/><Relationship Id="rId14" Type="http://schemas.openxmlformats.org/officeDocument/2006/relationships/tags" Target="../tags/tag429.xml"/><Relationship Id="rId22" Type="http://schemas.openxmlformats.org/officeDocument/2006/relationships/tags" Target="../tags/tag437.xml"/><Relationship Id="rId27" Type="http://schemas.openxmlformats.org/officeDocument/2006/relationships/tags" Target="../tags/tag442.xml"/><Relationship Id="rId30" Type="http://schemas.openxmlformats.org/officeDocument/2006/relationships/tags" Target="../tags/tag445.xml"/><Relationship Id="rId8" Type="http://schemas.openxmlformats.org/officeDocument/2006/relationships/tags" Target="../tags/tag423.xml"/></Relationships>
</file>

<file path=ppt/slides/_rels/slide15.xml.rels><?xml version="1.0" encoding="UTF-8" standalone="yes"?>
<Relationships xmlns="http://schemas.openxmlformats.org/package/2006/relationships"><Relationship Id="rId8" Type="http://schemas.openxmlformats.org/officeDocument/2006/relationships/tags" Target="../tags/tag456.xml"/><Relationship Id="rId13" Type="http://schemas.openxmlformats.org/officeDocument/2006/relationships/tags" Target="../tags/tag461.xml"/><Relationship Id="rId18" Type="http://schemas.openxmlformats.org/officeDocument/2006/relationships/tags" Target="../tags/tag466.xml"/><Relationship Id="rId26" Type="http://schemas.openxmlformats.org/officeDocument/2006/relationships/tags" Target="../tags/tag474.xml"/><Relationship Id="rId3" Type="http://schemas.openxmlformats.org/officeDocument/2006/relationships/tags" Target="../tags/tag451.xml"/><Relationship Id="rId21" Type="http://schemas.openxmlformats.org/officeDocument/2006/relationships/tags" Target="../tags/tag469.xml"/><Relationship Id="rId7" Type="http://schemas.openxmlformats.org/officeDocument/2006/relationships/tags" Target="../tags/tag455.xml"/><Relationship Id="rId12" Type="http://schemas.openxmlformats.org/officeDocument/2006/relationships/tags" Target="../tags/tag460.xml"/><Relationship Id="rId17" Type="http://schemas.openxmlformats.org/officeDocument/2006/relationships/tags" Target="../tags/tag465.xml"/><Relationship Id="rId25" Type="http://schemas.openxmlformats.org/officeDocument/2006/relationships/tags" Target="../tags/tag473.xml"/><Relationship Id="rId2" Type="http://schemas.openxmlformats.org/officeDocument/2006/relationships/tags" Target="../tags/tag450.xml"/><Relationship Id="rId16" Type="http://schemas.openxmlformats.org/officeDocument/2006/relationships/tags" Target="../tags/tag464.xml"/><Relationship Id="rId20" Type="http://schemas.openxmlformats.org/officeDocument/2006/relationships/tags" Target="../tags/tag468.xml"/><Relationship Id="rId29" Type="http://schemas.openxmlformats.org/officeDocument/2006/relationships/slideLayout" Target="../slideLayouts/slideLayout17.xml"/><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tags" Target="../tags/tag459.xml"/><Relationship Id="rId24" Type="http://schemas.openxmlformats.org/officeDocument/2006/relationships/tags" Target="../tags/tag472.xml"/><Relationship Id="rId5" Type="http://schemas.openxmlformats.org/officeDocument/2006/relationships/tags" Target="../tags/tag453.xml"/><Relationship Id="rId15" Type="http://schemas.openxmlformats.org/officeDocument/2006/relationships/tags" Target="../tags/tag463.xml"/><Relationship Id="rId23" Type="http://schemas.openxmlformats.org/officeDocument/2006/relationships/tags" Target="../tags/tag471.xml"/><Relationship Id="rId28" Type="http://schemas.openxmlformats.org/officeDocument/2006/relationships/tags" Target="../tags/tag476.xml"/><Relationship Id="rId10" Type="http://schemas.openxmlformats.org/officeDocument/2006/relationships/tags" Target="../tags/tag458.xml"/><Relationship Id="rId19" Type="http://schemas.openxmlformats.org/officeDocument/2006/relationships/tags" Target="../tags/tag467.xml"/><Relationship Id="rId4" Type="http://schemas.openxmlformats.org/officeDocument/2006/relationships/tags" Target="../tags/tag452.xml"/><Relationship Id="rId9" Type="http://schemas.openxmlformats.org/officeDocument/2006/relationships/tags" Target="../tags/tag457.xml"/><Relationship Id="rId14" Type="http://schemas.openxmlformats.org/officeDocument/2006/relationships/tags" Target="../tags/tag462.xml"/><Relationship Id="rId22" Type="http://schemas.openxmlformats.org/officeDocument/2006/relationships/tags" Target="../tags/tag470.xml"/><Relationship Id="rId27" Type="http://schemas.openxmlformats.org/officeDocument/2006/relationships/tags" Target="../tags/tag475.xml"/></Relationships>
</file>

<file path=ppt/slides/_rels/slide16.xml.rels><?xml version="1.0" encoding="UTF-8" standalone="yes"?>
<Relationships xmlns="http://schemas.openxmlformats.org/package/2006/relationships"><Relationship Id="rId13" Type="http://schemas.openxmlformats.org/officeDocument/2006/relationships/tags" Target="../tags/tag489.xml"/><Relationship Id="rId18" Type="http://schemas.openxmlformats.org/officeDocument/2006/relationships/tags" Target="../tags/tag494.xml"/><Relationship Id="rId26" Type="http://schemas.openxmlformats.org/officeDocument/2006/relationships/tags" Target="../tags/tag502.xml"/><Relationship Id="rId39" Type="http://schemas.openxmlformats.org/officeDocument/2006/relationships/tags" Target="../tags/tag515.xml"/><Relationship Id="rId21" Type="http://schemas.openxmlformats.org/officeDocument/2006/relationships/tags" Target="../tags/tag497.xml"/><Relationship Id="rId34" Type="http://schemas.openxmlformats.org/officeDocument/2006/relationships/tags" Target="../tags/tag510.xml"/><Relationship Id="rId7" Type="http://schemas.openxmlformats.org/officeDocument/2006/relationships/tags" Target="../tags/tag483.xml"/><Relationship Id="rId12" Type="http://schemas.openxmlformats.org/officeDocument/2006/relationships/tags" Target="../tags/tag488.xml"/><Relationship Id="rId17" Type="http://schemas.openxmlformats.org/officeDocument/2006/relationships/tags" Target="../tags/tag493.xml"/><Relationship Id="rId25" Type="http://schemas.openxmlformats.org/officeDocument/2006/relationships/tags" Target="../tags/tag501.xml"/><Relationship Id="rId33" Type="http://schemas.openxmlformats.org/officeDocument/2006/relationships/tags" Target="../tags/tag509.xml"/><Relationship Id="rId38" Type="http://schemas.openxmlformats.org/officeDocument/2006/relationships/tags" Target="../tags/tag514.xml"/><Relationship Id="rId2" Type="http://schemas.openxmlformats.org/officeDocument/2006/relationships/tags" Target="../tags/tag478.xml"/><Relationship Id="rId16" Type="http://schemas.openxmlformats.org/officeDocument/2006/relationships/tags" Target="../tags/tag492.xml"/><Relationship Id="rId20" Type="http://schemas.openxmlformats.org/officeDocument/2006/relationships/tags" Target="../tags/tag496.xml"/><Relationship Id="rId29" Type="http://schemas.openxmlformats.org/officeDocument/2006/relationships/tags" Target="../tags/tag505.xml"/><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tags" Target="../tags/tag487.xml"/><Relationship Id="rId24" Type="http://schemas.openxmlformats.org/officeDocument/2006/relationships/tags" Target="../tags/tag500.xml"/><Relationship Id="rId32" Type="http://schemas.openxmlformats.org/officeDocument/2006/relationships/tags" Target="../tags/tag508.xml"/><Relationship Id="rId37" Type="http://schemas.openxmlformats.org/officeDocument/2006/relationships/tags" Target="../tags/tag513.xml"/><Relationship Id="rId40" Type="http://schemas.openxmlformats.org/officeDocument/2006/relationships/slideLayout" Target="../slideLayouts/slideLayout17.xml"/><Relationship Id="rId5" Type="http://schemas.openxmlformats.org/officeDocument/2006/relationships/tags" Target="../tags/tag481.xml"/><Relationship Id="rId15" Type="http://schemas.openxmlformats.org/officeDocument/2006/relationships/tags" Target="../tags/tag491.xml"/><Relationship Id="rId23" Type="http://schemas.openxmlformats.org/officeDocument/2006/relationships/tags" Target="../tags/tag499.xml"/><Relationship Id="rId28" Type="http://schemas.openxmlformats.org/officeDocument/2006/relationships/tags" Target="../tags/tag504.xml"/><Relationship Id="rId36" Type="http://schemas.openxmlformats.org/officeDocument/2006/relationships/tags" Target="../tags/tag512.xml"/><Relationship Id="rId10" Type="http://schemas.openxmlformats.org/officeDocument/2006/relationships/tags" Target="../tags/tag486.xml"/><Relationship Id="rId19" Type="http://schemas.openxmlformats.org/officeDocument/2006/relationships/tags" Target="../tags/tag495.xml"/><Relationship Id="rId31" Type="http://schemas.openxmlformats.org/officeDocument/2006/relationships/tags" Target="../tags/tag507.xml"/><Relationship Id="rId4" Type="http://schemas.openxmlformats.org/officeDocument/2006/relationships/tags" Target="../tags/tag480.xml"/><Relationship Id="rId9" Type="http://schemas.openxmlformats.org/officeDocument/2006/relationships/tags" Target="../tags/tag485.xml"/><Relationship Id="rId14" Type="http://schemas.openxmlformats.org/officeDocument/2006/relationships/tags" Target="../tags/tag490.xml"/><Relationship Id="rId22" Type="http://schemas.openxmlformats.org/officeDocument/2006/relationships/tags" Target="../tags/tag498.xml"/><Relationship Id="rId27" Type="http://schemas.openxmlformats.org/officeDocument/2006/relationships/tags" Target="../tags/tag503.xml"/><Relationship Id="rId30" Type="http://schemas.openxmlformats.org/officeDocument/2006/relationships/tags" Target="../tags/tag506.xml"/><Relationship Id="rId35" Type="http://schemas.openxmlformats.org/officeDocument/2006/relationships/tags" Target="../tags/tag511.xml"/><Relationship Id="rId8" Type="http://schemas.openxmlformats.org/officeDocument/2006/relationships/tags" Target="../tags/tag484.xml"/><Relationship Id="rId3" Type="http://schemas.openxmlformats.org/officeDocument/2006/relationships/tags" Target="../tags/tag479.xml"/></Relationships>
</file>

<file path=ppt/slides/_rels/slide17.xml.rels><?xml version="1.0" encoding="UTF-8" standalone="yes"?>
<Relationships xmlns="http://schemas.openxmlformats.org/package/2006/relationships"><Relationship Id="rId8" Type="http://schemas.openxmlformats.org/officeDocument/2006/relationships/tags" Target="../tags/tag523.xml"/><Relationship Id="rId3" Type="http://schemas.openxmlformats.org/officeDocument/2006/relationships/tags" Target="../tags/tag518.xml"/><Relationship Id="rId7" Type="http://schemas.openxmlformats.org/officeDocument/2006/relationships/tags" Target="../tags/tag522.xml"/><Relationship Id="rId2" Type="http://schemas.openxmlformats.org/officeDocument/2006/relationships/tags" Target="../tags/tag517.xml"/><Relationship Id="rId1" Type="http://schemas.openxmlformats.org/officeDocument/2006/relationships/tags" Target="../tags/tag516.xml"/><Relationship Id="rId6" Type="http://schemas.openxmlformats.org/officeDocument/2006/relationships/tags" Target="../tags/tag521.xml"/><Relationship Id="rId5" Type="http://schemas.openxmlformats.org/officeDocument/2006/relationships/tags" Target="../tags/tag520.xml"/><Relationship Id="rId4" Type="http://schemas.openxmlformats.org/officeDocument/2006/relationships/tags" Target="../tags/tag519.xml"/><Relationship Id="rId9"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tags" Target="../tags/tag531.xml"/><Relationship Id="rId13" Type="http://schemas.openxmlformats.org/officeDocument/2006/relationships/tags" Target="../tags/tag536.xml"/><Relationship Id="rId18" Type="http://schemas.openxmlformats.org/officeDocument/2006/relationships/tags" Target="../tags/tag541.xml"/><Relationship Id="rId3" Type="http://schemas.openxmlformats.org/officeDocument/2006/relationships/tags" Target="../tags/tag526.xml"/><Relationship Id="rId21" Type="http://schemas.openxmlformats.org/officeDocument/2006/relationships/tags" Target="../tags/tag544.xml"/><Relationship Id="rId7" Type="http://schemas.openxmlformats.org/officeDocument/2006/relationships/tags" Target="../tags/tag530.xml"/><Relationship Id="rId12" Type="http://schemas.openxmlformats.org/officeDocument/2006/relationships/tags" Target="../tags/tag535.xml"/><Relationship Id="rId17" Type="http://schemas.openxmlformats.org/officeDocument/2006/relationships/tags" Target="../tags/tag540.xml"/><Relationship Id="rId2" Type="http://schemas.openxmlformats.org/officeDocument/2006/relationships/tags" Target="../tags/tag525.xml"/><Relationship Id="rId16" Type="http://schemas.openxmlformats.org/officeDocument/2006/relationships/tags" Target="../tags/tag539.xml"/><Relationship Id="rId20" Type="http://schemas.openxmlformats.org/officeDocument/2006/relationships/tags" Target="../tags/tag543.xml"/><Relationship Id="rId1" Type="http://schemas.openxmlformats.org/officeDocument/2006/relationships/tags" Target="../tags/tag524.xml"/><Relationship Id="rId6" Type="http://schemas.openxmlformats.org/officeDocument/2006/relationships/tags" Target="../tags/tag529.xml"/><Relationship Id="rId11" Type="http://schemas.openxmlformats.org/officeDocument/2006/relationships/tags" Target="../tags/tag534.xml"/><Relationship Id="rId5" Type="http://schemas.openxmlformats.org/officeDocument/2006/relationships/tags" Target="../tags/tag528.xml"/><Relationship Id="rId15" Type="http://schemas.openxmlformats.org/officeDocument/2006/relationships/tags" Target="../tags/tag538.xml"/><Relationship Id="rId23" Type="http://schemas.openxmlformats.org/officeDocument/2006/relationships/slideLayout" Target="../slideLayouts/slideLayout17.xml"/><Relationship Id="rId10" Type="http://schemas.openxmlformats.org/officeDocument/2006/relationships/tags" Target="../tags/tag533.xml"/><Relationship Id="rId19" Type="http://schemas.openxmlformats.org/officeDocument/2006/relationships/tags" Target="../tags/tag542.xml"/><Relationship Id="rId4" Type="http://schemas.openxmlformats.org/officeDocument/2006/relationships/tags" Target="../tags/tag527.xml"/><Relationship Id="rId9" Type="http://schemas.openxmlformats.org/officeDocument/2006/relationships/tags" Target="../tags/tag532.xml"/><Relationship Id="rId14" Type="http://schemas.openxmlformats.org/officeDocument/2006/relationships/tags" Target="../tags/tag537.xml"/><Relationship Id="rId22" Type="http://schemas.openxmlformats.org/officeDocument/2006/relationships/tags" Target="../tags/tag545.xml"/></Relationships>
</file>

<file path=ppt/slides/_rels/slide19.xml.rels><?xml version="1.0" encoding="UTF-8" standalone="yes"?>
<Relationships xmlns="http://schemas.openxmlformats.org/package/2006/relationships"><Relationship Id="rId8" Type="http://schemas.openxmlformats.org/officeDocument/2006/relationships/tags" Target="../tags/tag553.xml"/><Relationship Id="rId3" Type="http://schemas.openxmlformats.org/officeDocument/2006/relationships/tags" Target="../tags/tag548.xml"/><Relationship Id="rId7" Type="http://schemas.openxmlformats.org/officeDocument/2006/relationships/tags" Target="../tags/tag552.xml"/><Relationship Id="rId2" Type="http://schemas.openxmlformats.org/officeDocument/2006/relationships/tags" Target="../tags/tag547.xml"/><Relationship Id="rId1" Type="http://schemas.openxmlformats.org/officeDocument/2006/relationships/tags" Target="../tags/tag546.xml"/><Relationship Id="rId6" Type="http://schemas.openxmlformats.org/officeDocument/2006/relationships/tags" Target="../tags/tag551.xml"/><Relationship Id="rId11" Type="http://schemas.openxmlformats.org/officeDocument/2006/relationships/slideLayout" Target="../slideLayouts/slideLayout17.xml"/><Relationship Id="rId5" Type="http://schemas.openxmlformats.org/officeDocument/2006/relationships/tags" Target="../tags/tag550.xml"/><Relationship Id="rId10" Type="http://schemas.openxmlformats.org/officeDocument/2006/relationships/tags" Target="../tags/tag555.xml"/><Relationship Id="rId4" Type="http://schemas.openxmlformats.org/officeDocument/2006/relationships/tags" Target="../tags/tag549.xml"/><Relationship Id="rId9" Type="http://schemas.openxmlformats.org/officeDocument/2006/relationships/tags" Target="../tags/tag554.xml"/></Relationships>
</file>

<file path=ppt/slides/_rels/slide2.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tags" Target="../tags/tag164.xml"/><Relationship Id="rId3" Type="http://schemas.openxmlformats.org/officeDocument/2006/relationships/tags" Target="../tags/tag149.xml"/><Relationship Id="rId21" Type="http://schemas.openxmlformats.org/officeDocument/2006/relationships/tags" Target="../tags/tag167.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5" Type="http://schemas.openxmlformats.org/officeDocument/2006/relationships/notesSlide" Target="../notesSlides/notesSlide2.xml"/><Relationship Id="rId2" Type="http://schemas.openxmlformats.org/officeDocument/2006/relationships/tags" Target="../tags/tag148.xml"/><Relationship Id="rId16" Type="http://schemas.openxmlformats.org/officeDocument/2006/relationships/tags" Target="../tags/tag162.xml"/><Relationship Id="rId20" Type="http://schemas.openxmlformats.org/officeDocument/2006/relationships/tags" Target="../tags/tag166.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24" Type="http://schemas.openxmlformats.org/officeDocument/2006/relationships/slideLayout" Target="../slideLayouts/slideLayout17.xml"/><Relationship Id="rId5" Type="http://schemas.openxmlformats.org/officeDocument/2006/relationships/tags" Target="../tags/tag151.xml"/><Relationship Id="rId15" Type="http://schemas.openxmlformats.org/officeDocument/2006/relationships/tags" Target="../tags/tag161.xml"/><Relationship Id="rId23" Type="http://schemas.openxmlformats.org/officeDocument/2006/relationships/tags" Target="../tags/tag169.xml"/><Relationship Id="rId10" Type="http://schemas.openxmlformats.org/officeDocument/2006/relationships/tags" Target="../tags/tag156.xml"/><Relationship Id="rId19" Type="http://schemas.openxmlformats.org/officeDocument/2006/relationships/tags" Target="../tags/tag165.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 Id="rId22" Type="http://schemas.openxmlformats.org/officeDocument/2006/relationships/tags" Target="../tags/tag168.xml"/></Relationships>
</file>

<file path=ppt/slides/_rels/slide20.xml.rels><?xml version="1.0" encoding="UTF-8" standalone="yes"?>
<Relationships xmlns="http://schemas.openxmlformats.org/package/2006/relationships"><Relationship Id="rId13" Type="http://schemas.openxmlformats.org/officeDocument/2006/relationships/tags" Target="../tags/tag568.xml"/><Relationship Id="rId18" Type="http://schemas.openxmlformats.org/officeDocument/2006/relationships/tags" Target="../tags/tag573.xml"/><Relationship Id="rId26" Type="http://schemas.openxmlformats.org/officeDocument/2006/relationships/tags" Target="../tags/tag581.xml"/><Relationship Id="rId39" Type="http://schemas.openxmlformats.org/officeDocument/2006/relationships/tags" Target="../tags/tag594.xml"/><Relationship Id="rId21" Type="http://schemas.openxmlformats.org/officeDocument/2006/relationships/tags" Target="../tags/tag576.xml"/><Relationship Id="rId34" Type="http://schemas.openxmlformats.org/officeDocument/2006/relationships/tags" Target="../tags/tag589.xml"/><Relationship Id="rId42" Type="http://schemas.openxmlformats.org/officeDocument/2006/relationships/tags" Target="../tags/tag597.xml"/><Relationship Id="rId7" Type="http://schemas.openxmlformats.org/officeDocument/2006/relationships/tags" Target="../tags/tag562.xml"/><Relationship Id="rId2" Type="http://schemas.openxmlformats.org/officeDocument/2006/relationships/tags" Target="../tags/tag557.xml"/><Relationship Id="rId16" Type="http://schemas.openxmlformats.org/officeDocument/2006/relationships/tags" Target="../tags/tag571.xml"/><Relationship Id="rId29" Type="http://schemas.openxmlformats.org/officeDocument/2006/relationships/tags" Target="../tags/tag584.xml"/><Relationship Id="rId1" Type="http://schemas.openxmlformats.org/officeDocument/2006/relationships/tags" Target="../tags/tag556.xml"/><Relationship Id="rId6" Type="http://schemas.openxmlformats.org/officeDocument/2006/relationships/tags" Target="../tags/tag561.xml"/><Relationship Id="rId11" Type="http://schemas.openxmlformats.org/officeDocument/2006/relationships/tags" Target="../tags/tag566.xml"/><Relationship Id="rId24" Type="http://schemas.openxmlformats.org/officeDocument/2006/relationships/tags" Target="../tags/tag579.xml"/><Relationship Id="rId32" Type="http://schemas.openxmlformats.org/officeDocument/2006/relationships/tags" Target="../tags/tag587.xml"/><Relationship Id="rId37" Type="http://schemas.openxmlformats.org/officeDocument/2006/relationships/tags" Target="../tags/tag592.xml"/><Relationship Id="rId40" Type="http://schemas.openxmlformats.org/officeDocument/2006/relationships/tags" Target="../tags/tag595.xml"/><Relationship Id="rId45" Type="http://schemas.openxmlformats.org/officeDocument/2006/relationships/tags" Target="../tags/tag600.xml"/><Relationship Id="rId5" Type="http://schemas.openxmlformats.org/officeDocument/2006/relationships/tags" Target="../tags/tag560.xml"/><Relationship Id="rId15" Type="http://schemas.openxmlformats.org/officeDocument/2006/relationships/tags" Target="../tags/tag570.xml"/><Relationship Id="rId23" Type="http://schemas.openxmlformats.org/officeDocument/2006/relationships/tags" Target="../tags/tag578.xml"/><Relationship Id="rId28" Type="http://schemas.openxmlformats.org/officeDocument/2006/relationships/tags" Target="../tags/tag583.xml"/><Relationship Id="rId36" Type="http://schemas.openxmlformats.org/officeDocument/2006/relationships/tags" Target="../tags/tag591.xml"/><Relationship Id="rId10" Type="http://schemas.openxmlformats.org/officeDocument/2006/relationships/tags" Target="../tags/tag565.xml"/><Relationship Id="rId19" Type="http://schemas.openxmlformats.org/officeDocument/2006/relationships/tags" Target="../tags/tag574.xml"/><Relationship Id="rId31" Type="http://schemas.openxmlformats.org/officeDocument/2006/relationships/tags" Target="../tags/tag586.xml"/><Relationship Id="rId44" Type="http://schemas.openxmlformats.org/officeDocument/2006/relationships/tags" Target="../tags/tag599.xml"/><Relationship Id="rId4" Type="http://schemas.openxmlformats.org/officeDocument/2006/relationships/tags" Target="../tags/tag559.xml"/><Relationship Id="rId9" Type="http://schemas.openxmlformats.org/officeDocument/2006/relationships/tags" Target="../tags/tag564.xml"/><Relationship Id="rId14" Type="http://schemas.openxmlformats.org/officeDocument/2006/relationships/tags" Target="../tags/tag569.xml"/><Relationship Id="rId22" Type="http://schemas.openxmlformats.org/officeDocument/2006/relationships/tags" Target="../tags/tag577.xml"/><Relationship Id="rId27" Type="http://schemas.openxmlformats.org/officeDocument/2006/relationships/tags" Target="../tags/tag582.xml"/><Relationship Id="rId30" Type="http://schemas.openxmlformats.org/officeDocument/2006/relationships/tags" Target="../tags/tag585.xml"/><Relationship Id="rId35" Type="http://schemas.openxmlformats.org/officeDocument/2006/relationships/tags" Target="../tags/tag590.xml"/><Relationship Id="rId43" Type="http://schemas.openxmlformats.org/officeDocument/2006/relationships/tags" Target="../tags/tag598.xml"/><Relationship Id="rId8" Type="http://schemas.openxmlformats.org/officeDocument/2006/relationships/tags" Target="../tags/tag563.xml"/><Relationship Id="rId3" Type="http://schemas.openxmlformats.org/officeDocument/2006/relationships/tags" Target="../tags/tag558.xml"/><Relationship Id="rId12" Type="http://schemas.openxmlformats.org/officeDocument/2006/relationships/tags" Target="../tags/tag567.xml"/><Relationship Id="rId17" Type="http://schemas.openxmlformats.org/officeDocument/2006/relationships/tags" Target="../tags/tag572.xml"/><Relationship Id="rId25" Type="http://schemas.openxmlformats.org/officeDocument/2006/relationships/tags" Target="../tags/tag580.xml"/><Relationship Id="rId33" Type="http://schemas.openxmlformats.org/officeDocument/2006/relationships/tags" Target="../tags/tag588.xml"/><Relationship Id="rId38" Type="http://schemas.openxmlformats.org/officeDocument/2006/relationships/tags" Target="../tags/tag593.xml"/><Relationship Id="rId46" Type="http://schemas.openxmlformats.org/officeDocument/2006/relationships/slideLayout" Target="../slideLayouts/slideLayout17.xml"/><Relationship Id="rId20" Type="http://schemas.openxmlformats.org/officeDocument/2006/relationships/tags" Target="../tags/tag575.xml"/><Relationship Id="rId41" Type="http://schemas.openxmlformats.org/officeDocument/2006/relationships/tags" Target="../tags/tag596.xml"/></Relationships>
</file>

<file path=ppt/slides/_rels/slide21.xml.rels><?xml version="1.0" encoding="UTF-8" standalone="yes"?>
<Relationships xmlns="http://schemas.openxmlformats.org/package/2006/relationships"><Relationship Id="rId13" Type="http://schemas.openxmlformats.org/officeDocument/2006/relationships/tags" Target="../tags/tag613.xml"/><Relationship Id="rId18" Type="http://schemas.openxmlformats.org/officeDocument/2006/relationships/tags" Target="../tags/tag618.xml"/><Relationship Id="rId26" Type="http://schemas.openxmlformats.org/officeDocument/2006/relationships/tags" Target="../tags/tag626.xml"/><Relationship Id="rId39" Type="http://schemas.openxmlformats.org/officeDocument/2006/relationships/tags" Target="../tags/tag639.xml"/><Relationship Id="rId21" Type="http://schemas.openxmlformats.org/officeDocument/2006/relationships/tags" Target="../tags/tag621.xml"/><Relationship Id="rId34" Type="http://schemas.openxmlformats.org/officeDocument/2006/relationships/tags" Target="../tags/tag634.xml"/><Relationship Id="rId42" Type="http://schemas.openxmlformats.org/officeDocument/2006/relationships/slideLayout" Target="../slideLayouts/slideLayout17.xml"/><Relationship Id="rId7" Type="http://schemas.openxmlformats.org/officeDocument/2006/relationships/tags" Target="../tags/tag607.xml"/><Relationship Id="rId2" Type="http://schemas.openxmlformats.org/officeDocument/2006/relationships/tags" Target="../tags/tag602.xml"/><Relationship Id="rId16" Type="http://schemas.openxmlformats.org/officeDocument/2006/relationships/tags" Target="../tags/tag616.xml"/><Relationship Id="rId20" Type="http://schemas.openxmlformats.org/officeDocument/2006/relationships/tags" Target="../tags/tag620.xml"/><Relationship Id="rId29" Type="http://schemas.openxmlformats.org/officeDocument/2006/relationships/tags" Target="../tags/tag629.xml"/><Relationship Id="rId41" Type="http://schemas.openxmlformats.org/officeDocument/2006/relationships/tags" Target="../tags/tag641.xml"/><Relationship Id="rId1" Type="http://schemas.openxmlformats.org/officeDocument/2006/relationships/tags" Target="../tags/tag601.xml"/><Relationship Id="rId6" Type="http://schemas.openxmlformats.org/officeDocument/2006/relationships/tags" Target="../tags/tag606.xml"/><Relationship Id="rId11" Type="http://schemas.openxmlformats.org/officeDocument/2006/relationships/tags" Target="../tags/tag611.xml"/><Relationship Id="rId24" Type="http://schemas.openxmlformats.org/officeDocument/2006/relationships/tags" Target="../tags/tag624.xml"/><Relationship Id="rId32" Type="http://schemas.openxmlformats.org/officeDocument/2006/relationships/tags" Target="../tags/tag632.xml"/><Relationship Id="rId37" Type="http://schemas.openxmlformats.org/officeDocument/2006/relationships/tags" Target="../tags/tag637.xml"/><Relationship Id="rId40" Type="http://schemas.openxmlformats.org/officeDocument/2006/relationships/tags" Target="../tags/tag640.xml"/><Relationship Id="rId5" Type="http://schemas.openxmlformats.org/officeDocument/2006/relationships/tags" Target="../tags/tag605.xml"/><Relationship Id="rId15" Type="http://schemas.openxmlformats.org/officeDocument/2006/relationships/tags" Target="../tags/tag615.xml"/><Relationship Id="rId23" Type="http://schemas.openxmlformats.org/officeDocument/2006/relationships/tags" Target="../tags/tag623.xml"/><Relationship Id="rId28" Type="http://schemas.openxmlformats.org/officeDocument/2006/relationships/tags" Target="../tags/tag628.xml"/><Relationship Id="rId36" Type="http://schemas.openxmlformats.org/officeDocument/2006/relationships/tags" Target="../tags/tag636.xml"/><Relationship Id="rId10" Type="http://schemas.openxmlformats.org/officeDocument/2006/relationships/tags" Target="../tags/tag610.xml"/><Relationship Id="rId19" Type="http://schemas.openxmlformats.org/officeDocument/2006/relationships/tags" Target="../tags/tag619.xml"/><Relationship Id="rId31" Type="http://schemas.openxmlformats.org/officeDocument/2006/relationships/tags" Target="../tags/tag631.xml"/><Relationship Id="rId4" Type="http://schemas.openxmlformats.org/officeDocument/2006/relationships/tags" Target="../tags/tag604.xml"/><Relationship Id="rId9" Type="http://schemas.openxmlformats.org/officeDocument/2006/relationships/tags" Target="../tags/tag609.xml"/><Relationship Id="rId14" Type="http://schemas.openxmlformats.org/officeDocument/2006/relationships/tags" Target="../tags/tag614.xml"/><Relationship Id="rId22" Type="http://schemas.openxmlformats.org/officeDocument/2006/relationships/tags" Target="../tags/tag622.xml"/><Relationship Id="rId27" Type="http://schemas.openxmlformats.org/officeDocument/2006/relationships/tags" Target="../tags/tag627.xml"/><Relationship Id="rId30" Type="http://schemas.openxmlformats.org/officeDocument/2006/relationships/tags" Target="../tags/tag630.xml"/><Relationship Id="rId35" Type="http://schemas.openxmlformats.org/officeDocument/2006/relationships/tags" Target="../tags/tag635.xml"/><Relationship Id="rId8" Type="http://schemas.openxmlformats.org/officeDocument/2006/relationships/tags" Target="../tags/tag608.xml"/><Relationship Id="rId3" Type="http://schemas.openxmlformats.org/officeDocument/2006/relationships/tags" Target="../tags/tag603.xml"/><Relationship Id="rId12" Type="http://schemas.openxmlformats.org/officeDocument/2006/relationships/tags" Target="../tags/tag612.xml"/><Relationship Id="rId17" Type="http://schemas.openxmlformats.org/officeDocument/2006/relationships/tags" Target="../tags/tag617.xml"/><Relationship Id="rId25" Type="http://schemas.openxmlformats.org/officeDocument/2006/relationships/tags" Target="../tags/tag625.xml"/><Relationship Id="rId33" Type="http://schemas.openxmlformats.org/officeDocument/2006/relationships/tags" Target="../tags/tag633.xml"/><Relationship Id="rId38" Type="http://schemas.openxmlformats.org/officeDocument/2006/relationships/tags" Target="../tags/tag638.xml"/></Relationships>
</file>

<file path=ppt/slides/_rels/slide22.xml.rels><?xml version="1.0" encoding="UTF-8" standalone="yes"?>
<Relationships xmlns="http://schemas.openxmlformats.org/package/2006/relationships"><Relationship Id="rId8" Type="http://schemas.openxmlformats.org/officeDocument/2006/relationships/tags" Target="../tags/tag649.xml"/><Relationship Id="rId13" Type="http://schemas.openxmlformats.org/officeDocument/2006/relationships/tags" Target="../tags/tag654.xml"/><Relationship Id="rId18" Type="http://schemas.openxmlformats.org/officeDocument/2006/relationships/tags" Target="../tags/tag659.xml"/><Relationship Id="rId3" Type="http://schemas.openxmlformats.org/officeDocument/2006/relationships/tags" Target="../tags/tag644.xml"/><Relationship Id="rId21" Type="http://schemas.openxmlformats.org/officeDocument/2006/relationships/slideLayout" Target="../slideLayouts/slideLayout17.xml"/><Relationship Id="rId7" Type="http://schemas.openxmlformats.org/officeDocument/2006/relationships/tags" Target="../tags/tag648.xml"/><Relationship Id="rId12" Type="http://schemas.openxmlformats.org/officeDocument/2006/relationships/tags" Target="../tags/tag653.xml"/><Relationship Id="rId17" Type="http://schemas.openxmlformats.org/officeDocument/2006/relationships/tags" Target="../tags/tag658.xml"/><Relationship Id="rId2" Type="http://schemas.openxmlformats.org/officeDocument/2006/relationships/tags" Target="../tags/tag643.xml"/><Relationship Id="rId16" Type="http://schemas.openxmlformats.org/officeDocument/2006/relationships/tags" Target="../tags/tag657.xml"/><Relationship Id="rId20" Type="http://schemas.openxmlformats.org/officeDocument/2006/relationships/tags" Target="../tags/tag661.xml"/><Relationship Id="rId1" Type="http://schemas.openxmlformats.org/officeDocument/2006/relationships/tags" Target="../tags/tag642.xml"/><Relationship Id="rId6" Type="http://schemas.openxmlformats.org/officeDocument/2006/relationships/tags" Target="../tags/tag647.xml"/><Relationship Id="rId11" Type="http://schemas.openxmlformats.org/officeDocument/2006/relationships/tags" Target="../tags/tag652.xml"/><Relationship Id="rId5" Type="http://schemas.openxmlformats.org/officeDocument/2006/relationships/tags" Target="../tags/tag646.xml"/><Relationship Id="rId15" Type="http://schemas.openxmlformats.org/officeDocument/2006/relationships/tags" Target="../tags/tag656.xml"/><Relationship Id="rId10" Type="http://schemas.openxmlformats.org/officeDocument/2006/relationships/tags" Target="../tags/tag651.xml"/><Relationship Id="rId19" Type="http://schemas.openxmlformats.org/officeDocument/2006/relationships/tags" Target="../tags/tag660.xml"/><Relationship Id="rId4" Type="http://schemas.openxmlformats.org/officeDocument/2006/relationships/tags" Target="../tags/tag645.xml"/><Relationship Id="rId9" Type="http://schemas.openxmlformats.org/officeDocument/2006/relationships/tags" Target="../tags/tag650.xml"/><Relationship Id="rId14" Type="http://schemas.openxmlformats.org/officeDocument/2006/relationships/tags" Target="../tags/tag655.xml"/><Relationship Id="rId2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8" Type="http://schemas.openxmlformats.org/officeDocument/2006/relationships/tags" Target="../tags/tag669.xml"/><Relationship Id="rId13" Type="http://schemas.openxmlformats.org/officeDocument/2006/relationships/tags" Target="../tags/tag674.xml"/><Relationship Id="rId18" Type="http://schemas.openxmlformats.org/officeDocument/2006/relationships/tags" Target="../tags/tag679.xml"/><Relationship Id="rId26" Type="http://schemas.openxmlformats.org/officeDocument/2006/relationships/tags" Target="../tags/tag687.xml"/><Relationship Id="rId3" Type="http://schemas.openxmlformats.org/officeDocument/2006/relationships/tags" Target="../tags/tag664.xml"/><Relationship Id="rId21" Type="http://schemas.openxmlformats.org/officeDocument/2006/relationships/tags" Target="../tags/tag682.xml"/><Relationship Id="rId7" Type="http://schemas.openxmlformats.org/officeDocument/2006/relationships/tags" Target="../tags/tag668.xml"/><Relationship Id="rId12" Type="http://schemas.openxmlformats.org/officeDocument/2006/relationships/tags" Target="../tags/tag673.xml"/><Relationship Id="rId17" Type="http://schemas.openxmlformats.org/officeDocument/2006/relationships/tags" Target="../tags/tag678.xml"/><Relationship Id="rId25" Type="http://schemas.openxmlformats.org/officeDocument/2006/relationships/tags" Target="../tags/tag686.xml"/><Relationship Id="rId2" Type="http://schemas.openxmlformats.org/officeDocument/2006/relationships/tags" Target="../tags/tag663.xml"/><Relationship Id="rId16" Type="http://schemas.openxmlformats.org/officeDocument/2006/relationships/tags" Target="../tags/tag677.xml"/><Relationship Id="rId20" Type="http://schemas.openxmlformats.org/officeDocument/2006/relationships/tags" Target="../tags/tag681.xml"/><Relationship Id="rId29" Type="http://schemas.openxmlformats.org/officeDocument/2006/relationships/slideLayout" Target="../slideLayouts/slideLayout17.xml"/><Relationship Id="rId1" Type="http://schemas.openxmlformats.org/officeDocument/2006/relationships/tags" Target="../tags/tag662.xml"/><Relationship Id="rId6" Type="http://schemas.openxmlformats.org/officeDocument/2006/relationships/tags" Target="../tags/tag667.xml"/><Relationship Id="rId11" Type="http://schemas.openxmlformats.org/officeDocument/2006/relationships/tags" Target="../tags/tag672.xml"/><Relationship Id="rId24" Type="http://schemas.openxmlformats.org/officeDocument/2006/relationships/tags" Target="../tags/tag685.xml"/><Relationship Id="rId5" Type="http://schemas.openxmlformats.org/officeDocument/2006/relationships/tags" Target="../tags/tag666.xml"/><Relationship Id="rId15" Type="http://schemas.openxmlformats.org/officeDocument/2006/relationships/tags" Target="../tags/tag676.xml"/><Relationship Id="rId23" Type="http://schemas.openxmlformats.org/officeDocument/2006/relationships/tags" Target="../tags/tag684.xml"/><Relationship Id="rId28" Type="http://schemas.openxmlformats.org/officeDocument/2006/relationships/tags" Target="../tags/tag689.xml"/><Relationship Id="rId10" Type="http://schemas.openxmlformats.org/officeDocument/2006/relationships/tags" Target="../tags/tag671.xml"/><Relationship Id="rId19" Type="http://schemas.openxmlformats.org/officeDocument/2006/relationships/tags" Target="../tags/tag680.xml"/><Relationship Id="rId4" Type="http://schemas.openxmlformats.org/officeDocument/2006/relationships/tags" Target="../tags/tag665.xml"/><Relationship Id="rId9" Type="http://schemas.openxmlformats.org/officeDocument/2006/relationships/tags" Target="../tags/tag670.xml"/><Relationship Id="rId14" Type="http://schemas.openxmlformats.org/officeDocument/2006/relationships/tags" Target="../tags/tag675.xml"/><Relationship Id="rId22" Type="http://schemas.openxmlformats.org/officeDocument/2006/relationships/tags" Target="../tags/tag683.xml"/><Relationship Id="rId27" Type="http://schemas.openxmlformats.org/officeDocument/2006/relationships/tags" Target="../tags/tag688.xml"/></Relationships>
</file>

<file path=ppt/slides/_rels/slide24.xml.rels><?xml version="1.0" encoding="UTF-8" standalone="yes"?>
<Relationships xmlns="http://schemas.openxmlformats.org/package/2006/relationships"><Relationship Id="rId8" Type="http://schemas.openxmlformats.org/officeDocument/2006/relationships/tags" Target="../tags/tag697.xml"/><Relationship Id="rId3" Type="http://schemas.openxmlformats.org/officeDocument/2006/relationships/tags" Target="../tags/tag692.xml"/><Relationship Id="rId7" Type="http://schemas.openxmlformats.org/officeDocument/2006/relationships/tags" Target="../tags/tag696.xml"/><Relationship Id="rId2" Type="http://schemas.openxmlformats.org/officeDocument/2006/relationships/tags" Target="../tags/tag691.xml"/><Relationship Id="rId1" Type="http://schemas.openxmlformats.org/officeDocument/2006/relationships/tags" Target="../tags/tag690.xml"/><Relationship Id="rId6" Type="http://schemas.openxmlformats.org/officeDocument/2006/relationships/tags" Target="../tags/tag695.xml"/><Relationship Id="rId11" Type="http://schemas.openxmlformats.org/officeDocument/2006/relationships/slideLayout" Target="../slideLayouts/slideLayout17.xml"/><Relationship Id="rId5" Type="http://schemas.openxmlformats.org/officeDocument/2006/relationships/tags" Target="../tags/tag694.xml"/><Relationship Id="rId10" Type="http://schemas.openxmlformats.org/officeDocument/2006/relationships/tags" Target="../tags/tag699.xml"/><Relationship Id="rId4" Type="http://schemas.openxmlformats.org/officeDocument/2006/relationships/tags" Target="../tags/tag693.xml"/><Relationship Id="rId9" Type="http://schemas.openxmlformats.org/officeDocument/2006/relationships/tags" Target="../tags/tag698.xml"/></Relationships>
</file>

<file path=ppt/slides/_rels/slide25.xml.rels><?xml version="1.0" encoding="UTF-8" standalone="yes"?>
<Relationships xmlns="http://schemas.openxmlformats.org/package/2006/relationships"><Relationship Id="rId8" Type="http://schemas.openxmlformats.org/officeDocument/2006/relationships/tags" Target="../tags/tag707.xml"/><Relationship Id="rId13" Type="http://schemas.openxmlformats.org/officeDocument/2006/relationships/slideLayout" Target="../slideLayouts/slideLayout17.xml"/><Relationship Id="rId3" Type="http://schemas.openxmlformats.org/officeDocument/2006/relationships/tags" Target="../tags/tag702.xml"/><Relationship Id="rId7" Type="http://schemas.openxmlformats.org/officeDocument/2006/relationships/tags" Target="../tags/tag706.xml"/><Relationship Id="rId12" Type="http://schemas.openxmlformats.org/officeDocument/2006/relationships/tags" Target="../tags/tag711.xml"/><Relationship Id="rId2" Type="http://schemas.openxmlformats.org/officeDocument/2006/relationships/tags" Target="../tags/tag701.xml"/><Relationship Id="rId1" Type="http://schemas.openxmlformats.org/officeDocument/2006/relationships/tags" Target="../tags/tag700.xml"/><Relationship Id="rId6" Type="http://schemas.openxmlformats.org/officeDocument/2006/relationships/tags" Target="../tags/tag705.xml"/><Relationship Id="rId11" Type="http://schemas.openxmlformats.org/officeDocument/2006/relationships/tags" Target="../tags/tag710.xml"/><Relationship Id="rId5" Type="http://schemas.openxmlformats.org/officeDocument/2006/relationships/tags" Target="../tags/tag704.xml"/><Relationship Id="rId10" Type="http://schemas.openxmlformats.org/officeDocument/2006/relationships/tags" Target="../tags/tag709.xml"/><Relationship Id="rId4" Type="http://schemas.openxmlformats.org/officeDocument/2006/relationships/tags" Target="../tags/tag703.xml"/><Relationship Id="rId9" Type="http://schemas.openxmlformats.org/officeDocument/2006/relationships/tags" Target="../tags/tag708.xml"/><Relationship Id="rId14"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8" Type="http://schemas.openxmlformats.org/officeDocument/2006/relationships/tags" Target="../tags/tag719.xml"/><Relationship Id="rId13" Type="http://schemas.openxmlformats.org/officeDocument/2006/relationships/tags" Target="../tags/tag724.xml"/><Relationship Id="rId3" Type="http://schemas.openxmlformats.org/officeDocument/2006/relationships/tags" Target="../tags/tag714.xml"/><Relationship Id="rId7" Type="http://schemas.openxmlformats.org/officeDocument/2006/relationships/tags" Target="../tags/tag718.xml"/><Relationship Id="rId12" Type="http://schemas.openxmlformats.org/officeDocument/2006/relationships/tags" Target="../tags/tag723.xml"/><Relationship Id="rId2" Type="http://schemas.openxmlformats.org/officeDocument/2006/relationships/tags" Target="../tags/tag713.xml"/><Relationship Id="rId16" Type="http://schemas.openxmlformats.org/officeDocument/2006/relationships/notesSlide" Target="../notesSlides/notesSlide8.xml"/><Relationship Id="rId1" Type="http://schemas.openxmlformats.org/officeDocument/2006/relationships/tags" Target="../tags/tag712.xml"/><Relationship Id="rId6" Type="http://schemas.openxmlformats.org/officeDocument/2006/relationships/tags" Target="../tags/tag717.xml"/><Relationship Id="rId11" Type="http://schemas.openxmlformats.org/officeDocument/2006/relationships/tags" Target="../tags/tag722.xml"/><Relationship Id="rId5" Type="http://schemas.openxmlformats.org/officeDocument/2006/relationships/tags" Target="../tags/tag716.xml"/><Relationship Id="rId15" Type="http://schemas.openxmlformats.org/officeDocument/2006/relationships/slideLayout" Target="../slideLayouts/slideLayout17.xml"/><Relationship Id="rId10" Type="http://schemas.openxmlformats.org/officeDocument/2006/relationships/tags" Target="../tags/tag721.xml"/><Relationship Id="rId4" Type="http://schemas.openxmlformats.org/officeDocument/2006/relationships/tags" Target="../tags/tag715.xml"/><Relationship Id="rId9" Type="http://schemas.openxmlformats.org/officeDocument/2006/relationships/tags" Target="../tags/tag720.xml"/><Relationship Id="rId14" Type="http://schemas.openxmlformats.org/officeDocument/2006/relationships/tags" Target="../tags/tag725.xml"/></Relationships>
</file>

<file path=ppt/slides/_rels/slide27.xml.rels><?xml version="1.0" encoding="UTF-8" standalone="yes"?>
<Relationships xmlns="http://schemas.openxmlformats.org/package/2006/relationships"><Relationship Id="rId8" Type="http://schemas.openxmlformats.org/officeDocument/2006/relationships/tags" Target="../tags/tag733.xml"/><Relationship Id="rId13" Type="http://schemas.openxmlformats.org/officeDocument/2006/relationships/tags" Target="../tags/tag738.xml"/><Relationship Id="rId18" Type="http://schemas.openxmlformats.org/officeDocument/2006/relationships/tags" Target="../tags/tag743.xml"/><Relationship Id="rId26" Type="http://schemas.openxmlformats.org/officeDocument/2006/relationships/tags" Target="../tags/tag751.xml"/><Relationship Id="rId3" Type="http://schemas.openxmlformats.org/officeDocument/2006/relationships/tags" Target="../tags/tag728.xml"/><Relationship Id="rId21" Type="http://schemas.openxmlformats.org/officeDocument/2006/relationships/tags" Target="../tags/tag746.xml"/><Relationship Id="rId7" Type="http://schemas.openxmlformats.org/officeDocument/2006/relationships/tags" Target="../tags/tag732.xml"/><Relationship Id="rId12" Type="http://schemas.openxmlformats.org/officeDocument/2006/relationships/tags" Target="../tags/tag737.xml"/><Relationship Id="rId17" Type="http://schemas.openxmlformats.org/officeDocument/2006/relationships/tags" Target="../tags/tag742.xml"/><Relationship Id="rId25" Type="http://schemas.openxmlformats.org/officeDocument/2006/relationships/tags" Target="../tags/tag750.xml"/><Relationship Id="rId2" Type="http://schemas.openxmlformats.org/officeDocument/2006/relationships/tags" Target="../tags/tag727.xml"/><Relationship Id="rId16" Type="http://schemas.openxmlformats.org/officeDocument/2006/relationships/tags" Target="../tags/tag741.xml"/><Relationship Id="rId20" Type="http://schemas.openxmlformats.org/officeDocument/2006/relationships/tags" Target="../tags/tag745.xml"/><Relationship Id="rId29" Type="http://schemas.openxmlformats.org/officeDocument/2006/relationships/tags" Target="../tags/tag754.xml"/><Relationship Id="rId1" Type="http://schemas.openxmlformats.org/officeDocument/2006/relationships/tags" Target="../tags/tag726.xml"/><Relationship Id="rId6" Type="http://schemas.openxmlformats.org/officeDocument/2006/relationships/tags" Target="../tags/tag731.xml"/><Relationship Id="rId11" Type="http://schemas.openxmlformats.org/officeDocument/2006/relationships/tags" Target="../tags/tag736.xml"/><Relationship Id="rId24" Type="http://schemas.openxmlformats.org/officeDocument/2006/relationships/tags" Target="../tags/tag749.xml"/><Relationship Id="rId5" Type="http://schemas.openxmlformats.org/officeDocument/2006/relationships/tags" Target="../tags/tag730.xml"/><Relationship Id="rId15" Type="http://schemas.openxmlformats.org/officeDocument/2006/relationships/tags" Target="../tags/tag740.xml"/><Relationship Id="rId23" Type="http://schemas.openxmlformats.org/officeDocument/2006/relationships/tags" Target="../tags/tag748.xml"/><Relationship Id="rId28" Type="http://schemas.openxmlformats.org/officeDocument/2006/relationships/tags" Target="../tags/tag753.xml"/><Relationship Id="rId10" Type="http://schemas.openxmlformats.org/officeDocument/2006/relationships/tags" Target="../tags/tag735.xml"/><Relationship Id="rId19" Type="http://schemas.openxmlformats.org/officeDocument/2006/relationships/tags" Target="../tags/tag744.xml"/><Relationship Id="rId4" Type="http://schemas.openxmlformats.org/officeDocument/2006/relationships/tags" Target="../tags/tag729.xml"/><Relationship Id="rId9" Type="http://schemas.openxmlformats.org/officeDocument/2006/relationships/tags" Target="../tags/tag734.xml"/><Relationship Id="rId14" Type="http://schemas.openxmlformats.org/officeDocument/2006/relationships/tags" Target="../tags/tag739.xml"/><Relationship Id="rId22" Type="http://schemas.openxmlformats.org/officeDocument/2006/relationships/tags" Target="../tags/tag747.xml"/><Relationship Id="rId27" Type="http://schemas.openxmlformats.org/officeDocument/2006/relationships/tags" Target="../tags/tag752.xml"/><Relationship Id="rId30"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tags" Target="../tags/tag762.xml"/><Relationship Id="rId13" Type="http://schemas.openxmlformats.org/officeDocument/2006/relationships/tags" Target="../tags/tag767.xml"/><Relationship Id="rId18" Type="http://schemas.openxmlformats.org/officeDocument/2006/relationships/tags" Target="../tags/tag772.xml"/><Relationship Id="rId3" Type="http://schemas.openxmlformats.org/officeDocument/2006/relationships/tags" Target="../tags/tag757.xml"/><Relationship Id="rId21" Type="http://schemas.openxmlformats.org/officeDocument/2006/relationships/tags" Target="../tags/tag775.xml"/><Relationship Id="rId7" Type="http://schemas.openxmlformats.org/officeDocument/2006/relationships/tags" Target="../tags/tag761.xml"/><Relationship Id="rId12" Type="http://schemas.openxmlformats.org/officeDocument/2006/relationships/tags" Target="../tags/tag766.xml"/><Relationship Id="rId17" Type="http://schemas.openxmlformats.org/officeDocument/2006/relationships/tags" Target="../tags/tag771.xml"/><Relationship Id="rId25" Type="http://schemas.openxmlformats.org/officeDocument/2006/relationships/slideLayout" Target="../slideLayouts/slideLayout17.xml"/><Relationship Id="rId2" Type="http://schemas.openxmlformats.org/officeDocument/2006/relationships/tags" Target="../tags/tag756.xml"/><Relationship Id="rId16" Type="http://schemas.openxmlformats.org/officeDocument/2006/relationships/tags" Target="../tags/tag770.xml"/><Relationship Id="rId20" Type="http://schemas.openxmlformats.org/officeDocument/2006/relationships/tags" Target="../tags/tag774.xml"/><Relationship Id="rId1" Type="http://schemas.openxmlformats.org/officeDocument/2006/relationships/tags" Target="../tags/tag755.xml"/><Relationship Id="rId6" Type="http://schemas.openxmlformats.org/officeDocument/2006/relationships/tags" Target="../tags/tag760.xml"/><Relationship Id="rId11" Type="http://schemas.openxmlformats.org/officeDocument/2006/relationships/tags" Target="../tags/tag765.xml"/><Relationship Id="rId24" Type="http://schemas.openxmlformats.org/officeDocument/2006/relationships/tags" Target="../tags/tag778.xml"/><Relationship Id="rId5" Type="http://schemas.openxmlformats.org/officeDocument/2006/relationships/tags" Target="../tags/tag759.xml"/><Relationship Id="rId15" Type="http://schemas.openxmlformats.org/officeDocument/2006/relationships/tags" Target="../tags/tag769.xml"/><Relationship Id="rId23" Type="http://schemas.openxmlformats.org/officeDocument/2006/relationships/tags" Target="../tags/tag777.xml"/><Relationship Id="rId10" Type="http://schemas.openxmlformats.org/officeDocument/2006/relationships/tags" Target="../tags/tag764.xml"/><Relationship Id="rId19" Type="http://schemas.openxmlformats.org/officeDocument/2006/relationships/tags" Target="../tags/tag773.xml"/><Relationship Id="rId4" Type="http://schemas.openxmlformats.org/officeDocument/2006/relationships/tags" Target="../tags/tag758.xml"/><Relationship Id="rId9" Type="http://schemas.openxmlformats.org/officeDocument/2006/relationships/tags" Target="../tags/tag763.xml"/><Relationship Id="rId14" Type="http://schemas.openxmlformats.org/officeDocument/2006/relationships/tags" Target="../tags/tag768.xml"/><Relationship Id="rId22" Type="http://schemas.openxmlformats.org/officeDocument/2006/relationships/tags" Target="../tags/tag776.xml"/></Relationships>
</file>

<file path=ppt/slides/_rels/slide29.xml.rels><?xml version="1.0" encoding="UTF-8" standalone="yes"?>
<Relationships xmlns="http://schemas.openxmlformats.org/package/2006/relationships"><Relationship Id="rId8" Type="http://schemas.openxmlformats.org/officeDocument/2006/relationships/tags" Target="../tags/tag786.xml"/><Relationship Id="rId13" Type="http://schemas.openxmlformats.org/officeDocument/2006/relationships/tags" Target="../tags/tag791.xml"/><Relationship Id="rId3" Type="http://schemas.openxmlformats.org/officeDocument/2006/relationships/tags" Target="../tags/tag781.xml"/><Relationship Id="rId7" Type="http://schemas.openxmlformats.org/officeDocument/2006/relationships/tags" Target="../tags/tag785.xml"/><Relationship Id="rId12" Type="http://schemas.openxmlformats.org/officeDocument/2006/relationships/tags" Target="../tags/tag790.xml"/><Relationship Id="rId2" Type="http://schemas.openxmlformats.org/officeDocument/2006/relationships/tags" Target="../tags/tag780.xml"/><Relationship Id="rId16" Type="http://schemas.openxmlformats.org/officeDocument/2006/relationships/slideLayout" Target="../slideLayouts/slideLayout17.xml"/><Relationship Id="rId1" Type="http://schemas.openxmlformats.org/officeDocument/2006/relationships/tags" Target="../tags/tag779.xml"/><Relationship Id="rId6" Type="http://schemas.openxmlformats.org/officeDocument/2006/relationships/tags" Target="../tags/tag784.xml"/><Relationship Id="rId11" Type="http://schemas.openxmlformats.org/officeDocument/2006/relationships/tags" Target="../tags/tag789.xml"/><Relationship Id="rId5" Type="http://schemas.openxmlformats.org/officeDocument/2006/relationships/tags" Target="../tags/tag783.xml"/><Relationship Id="rId15" Type="http://schemas.openxmlformats.org/officeDocument/2006/relationships/tags" Target="../tags/tag793.xml"/><Relationship Id="rId10" Type="http://schemas.openxmlformats.org/officeDocument/2006/relationships/tags" Target="../tags/tag788.xml"/><Relationship Id="rId4" Type="http://schemas.openxmlformats.org/officeDocument/2006/relationships/tags" Target="../tags/tag782.xml"/><Relationship Id="rId9" Type="http://schemas.openxmlformats.org/officeDocument/2006/relationships/tags" Target="../tags/tag787.xml"/><Relationship Id="rId14" Type="http://schemas.openxmlformats.org/officeDocument/2006/relationships/tags" Target="../tags/tag792.xml"/></Relationships>
</file>

<file path=ppt/slides/_rels/slide3.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3.xml"/><Relationship Id="rId4"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tags" Target="../tags/tag801.xml"/><Relationship Id="rId13" Type="http://schemas.openxmlformats.org/officeDocument/2006/relationships/tags" Target="../tags/tag806.xml"/><Relationship Id="rId18" Type="http://schemas.openxmlformats.org/officeDocument/2006/relationships/tags" Target="../tags/tag811.xml"/><Relationship Id="rId3" Type="http://schemas.openxmlformats.org/officeDocument/2006/relationships/tags" Target="../tags/tag796.xml"/><Relationship Id="rId21" Type="http://schemas.openxmlformats.org/officeDocument/2006/relationships/slideLayout" Target="../slideLayouts/slideLayout17.xml"/><Relationship Id="rId7" Type="http://schemas.openxmlformats.org/officeDocument/2006/relationships/tags" Target="../tags/tag800.xml"/><Relationship Id="rId12" Type="http://schemas.openxmlformats.org/officeDocument/2006/relationships/tags" Target="../tags/tag805.xml"/><Relationship Id="rId17" Type="http://schemas.openxmlformats.org/officeDocument/2006/relationships/tags" Target="../tags/tag810.xml"/><Relationship Id="rId2" Type="http://schemas.openxmlformats.org/officeDocument/2006/relationships/tags" Target="../tags/tag795.xml"/><Relationship Id="rId16" Type="http://schemas.openxmlformats.org/officeDocument/2006/relationships/tags" Target="../tags/tag809.xml"/><Relationship Id="rId20" Type="http://schemas.openxmlformats.org/officeDocument/2006/relationships/tags" Target="../tags/tag813.xml"/><Relationship Id="rId1" Type="http://schemas.openxmlformats.org/officeDocument/2006/relationships/tags" Target="../tags/tag794.xml"/><Relationship Id="rId6" Type="http://schemas.openxmlformats.org/officeDocument/2006/relationships/tags" Target="../tags/tag799.xml"/><Relationship Id="rId11" Type="http://schemas.openxmlformats.org/officeDocument/2006/relationships/tags" Target="../tags/tag804.xml"/><Relationship Id="rId5" Type="http://schemas.openxmlformats.org/officeDocument/2006/relationships/tags" Target="../tags/tag798.xml"/><Relationship Id="rId15" Type="http://schemas.openxmlformats.org/officeDocument/2006/relationships/tags" Target="../tags/tag808.xml"/><Relationship Id="rId10" Type="http://schemas.openxmlformats.org/officeDocument/2006/relationships/tags" Target="../tags/tag803.xml"/><Relationship Id="rId19" Type="http://schemas.openxmlformats.org/officeDocument/2006/relationships/tags" Target="../tags/tag812.xml"/><Relationship Id="rId4" Type="http://schemas.openxmlformats.org/officeDocument/2006/relationships/tags" Target="../tags/tag797.xml"/><Relationship Id="rId9" Type="http://schemas.openxmlformats.org/officeDocument/2006/relationships/tags" Target="../tags/tag802.xml"/><Relationship Id="rId14" Type="http://schemas.openxmlformats.org/officeDocument/2006/relationships/tags" Target="../tags/tag807.xml"/><Relationship Id="rId2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8" Type="http://schemas.openxmlformats.org/officeDocument/2006/relationships/tags" Target="../tags/tag821.xml"/><Relationship Id="rId13" Type="http://schemas.openxmlformats.org/officeDocument/2006/relationships/tags" Target="../tags/tag826.xml"/><Relationship Id="rId18" Type="http://schemas.openxmlformats.org/officeDocument/2006/relationships/tags" Target="../tags/tag831.xml"/><Relationship Id="rId3" Type="http://schemas.openxmlformats.org/officeDocument/2006/relationships/tags" Target="../tags/tag816.xml"/><Relationship Id="rId21" Type="http://schemas.openxmlformats.org/officeDocument/2006/relationships/slideLayout" Target="../slideLayouts/slideLayout17.xml"/><Relationship Id="rId7" Type="http://schemas.openxmlformats.org/officeDocument/2006/relationships/tags" Target="../tags/tag820.xml"/><Relationship Id="rId12" Type="http://schemas.openxmlformats.org/officeDocument/2006/relationships/tags" Target="../tags/tag825.xml"/><Relationship Id="rId17" Type="http://schemas.openxmlformats.org/officeDocument/2006/relationships/tags" Target="../tags/tag830.xml"/><Relationship Id="rId2" Type="http://schemas.openxmlformats.org/officeDocument/2006/relationships/tags" Target="../tags/tag815.xml"/><Relationship Id="rId16" Type="http://schemas.openxmlformats.org/officeDocument/2006/relationships/tags" Target="../tags/tag829.xml"/><Relationship Id="rId20" Type="http://schemas.openxmlformats.org/officeDocument/2006/relationships/tags" Target="../tags/tag833.xml"/><Relationship Id="rId1" Type="http://schemas.openxmlformats.org/officeDocument/2006/relationships/tags" Target="../tags/tag814.xml"/><Relationship Id="rId6" Type="http://schemas.openxmlformats.org/officeDocument/2006/relationships/tags" Target="../tags/tag819.xml"/><Relationship Id="rId11" Type="http://schemas.openxmlformats.org/officeDocument/2006/relationships/tags" Target="../tags/tag824.xml"/><Relationship Id="rId5" Type="http://schemas.openxmlformats.org/officeDocument/2006/relationships/tags" Target="../tags/tag818.xml"/><Relationship Id="rId15" Type="http://schemas.openxmlformats.org/officeDocument/2006/relationships/tags" Target="../tags/tag828.xml"/><Relationship Id="rId10" Type="http://schemas.openxmlformats.org/officeDocument/2006/relationships/tags" Target="../tags/tag823.xml"/><Relationship Id="rId19" Type="http://schemas.openxmlformats.org/officeDocument/2006/relationships/tags" Target="../tags/tag832.xml"/><Relationship Id="rId4" Type="http://schemas.openxmlformats.org/officeDocument/2006/relationships/tags" Target="../tags/tag817.xml"/><Relationship Id="rId9" Type="http://schemas.openxmlformats.org/officeDocument/2006/relationships/tags" Target="../tags/tag822.xml"/><Relationship Id="rId14" Type="http://schemas.openxmlformats.org/officeDocument/2006/relationships/tags" Target="../tags/tag827.xml"/><Relationship Id="rId2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8" Type="http://schemas.openxmlformats.org/officeDocument/2006/relationships/tags" Target="../tags/tag841.xml"/><Relationship Id="rId13" Type="http://schemas.openxmlformats.org/officeDocument/2006/relationships/tags" Target="../tags/tag846.xml"/><Relationship Id="rId3" Type="http://schemas.openxmlformats.org/officeDocument/2006/relationships/tags" Target="../tags/tag836.xml"/><Relationship Id="rId7" Type="http://schemas.openxmlformats.org/officeDocument/2006/relationships/tags" Target="../tags/tag840.xml"/><Relationship Id="rId12" Type="http://schemas.openxmlformats.org/officeDocument/2006/relationships/tags" Target="../tags/tag845.xml"/><Relationship Id="rId2" Type="http://schemas.openxmlformats.org/officeDocument/2006/relationships/tags" Target="../tags/tag835.xml"/><Relationship Id="rId16" Type="http://schemas.openxmlformats.org/officeDocument/2006/relationships/notesSlide" Target="../notesSlides/notesSlide11.xml"/><Relationship Id="rId1" Type="http://schemas.openxmlformats.org/officeDocument/2006/relationships/tags" Target="../tags/tag834.xml"/><Relationship Id="rId6" Type="http://schemas.openxmlformats.org/officeDocument/2006/relationships/tags" Target="../tags/tag839.xml"/><Relationship Id="rId11" Type="http://schemas.openxmlformats.org/officeDocument/2006/relationships/tags" Target="../tags/tag844.xml"/><Relationship Id="rId5" Type="http://schemas.openxmlformats.org/officeDocument/2006/relationships/tags" Target="../tags/tag838.xml"/><Relationship Id="rId15" Type="http://schemas.openxmlformats.org/officeDocument/2006/relationships/slideLayout" Target="../slideLayouts/slideLayout17.xml"/><Relationship Id="rId10" Type="http://schemas.openxmlformats.org/officeDocument/2006/relationships/tags" Target="../tags/tag843.xml"/><Relationship Id="rId4" Type="http://schemas.openxmlformats.org/officeDocument/2006/relationships/tags" Target="../tags/tag837.xml"/><Relationship Id="rId9" Type="http://schemas.openxmlformats.org/officeDocument/2006/relationships/tags" Target="../tags/tag842.xml"/><Relationship Id="rId14" Type="http://schemas.openxmlformats.org/officeDocument/2006/relationships/tags" Target="../tags/tag847.xml"/></Relationships>
</file>

<file path=ppt/slides/_rels/slide33.xml.rels><?xml version="1.0" encoding="UTF-8" standalone="yes"?>
<Relationships xmlns="http://schemas.openxmlformats.org/package/2006/relationships"><Relationship Id="rId8" Type="http://schemas.openxmlformats.org/officeDocument/2006/relationships/tags" Target="../tags/tag855.xml"/><Relationship Id="rId13" Type="http://schemas.openxmlformats.org/officeDocument/2006/relationships/tags" Target="../tags/tag860.xml"/><Relationship Id="rId18" Type="http://schemas.openxmlformats.org/officeDocument/2006/relationships/tags" Target="../tags/tag865.xml"/><Relationship Id="rId26" Type="http://schemas.openxmlformats.org/officeDocument/2006/relationships/tags" Target="../tags/tag873.xml"/><Relationship Id="rId3" Type="http://schemas.openxmlformats.org/officeDocument/2006/relationships/tags" Target="../tags/tag850.xml"/><Relationship Id="rId21" Type="http://schemas.openxmlformats.org/officeDocument/2006/relationships/tags" Target="../tags/tag868.xml"/><Relationship Id="rId7" Type="http://schemas.openxmlformats.org/officeDocument/2006/relationships/tags" Target="../tags/tag854.xml"/><Relationship Id="rId12" Type="http://schemas.openxmlformats.org/officeDocument/2006/relationships/tags" Target="../tags/tag859.xml"/><Relationship Id="rId17" Type="http://schemas.openxmlformats.org/officeDocument/2006/relationships/tags" Target="../tags/tag864.xml"/><Relationship Id="rId25" Type="http://schemas.openxmlformats.org/officeDocument/2006/relationships/tags" Target="../tags/tag872.xml"/><Relationship Id="rId2" Type="http://schemas.openxmlformats.org/officeDocument/2006/relationships/tags" Target="../tags/tag849.xml"/><Relationship Id="rId16" Type="http://schemas.openxmlformats.org/officeDocument/2006/relationships/tags" Target="../tags/tag863.xml"/><Relationship Id="rId20" Type="http://schemas.openxmlformats.org/officeDocument/2006/relationships/tags" Target="../tags/tag867.xml"/><Relationship Id="rId29" Type="http://schemas.openxmlformats.org/officeDocument/2006/relationships/slideLayout" Target="../slideLayouts/slideLayout17.xml"/><Relationship Id="rId1" Type="http://schemas.openxmlformats.org/officeDocument/2006/relationships/tags" Target="../tags/tag848.xml"/><Relationship Id="rId6" Type="http://schemas.openxmlformats.org/officeDocument/2006/relationships/tags" Target="../tags/tag853.xml"/><Relationship Id="rId11" Type="http://schemas.openxmlformats.org/officeDocument/2006/relationships/tags" Target="../tags/tag858.xml"/><Relationship Id="rId24" Type="http://schemas.openxmlformats.org/officeDocument/2006/relationships/tags" Target="../tags/tag871.xml"/><Relationship Id="rId5" Type="http://schemas.openxmlformats.org/officeDocument/2006/relationships/tags" Target="../tags/tag852.xml"/><Relationship Id="rId15" Type="http://schemas.openxmlformats.org/officeDocument/2006/relationships/tags" Target="../tags/tag862.xml"/><Relationship Id="rId23" Type="http://schemas.openxmlformats.org/officeDocument/2006/relationships/tags" Target="../tags/tag870.xml"/><Relationship Id="rId28" Type="http://schemas.openxmlformats.org/officeDocument/2006/relationships/tags" Target="../tags/tag875.xml"/><Relationship Id="rId10" Type="http://schemas.openxmlformats.org/officeDocument/2006/relationships/tags" Target="../tags/tag857.xml"/><Relationship Id="rId19" Type="http://schemas.openxmlformats.org/officeDocument/2006/relationships/tags" Target="../tags/tag866.xml"/><Relationship Id="rId4" Type="http://schemas.openxmlformats.org/officeDocument/2006/relationships/tags" Target="../tags/tag851.xml"/><Relationship Id="rId9" Type="http://schemas.openxmlformats.org/officeDocument/2006/relationships/tags" Target="../tags/tag856.xml"/><Relationship Id="rId14" Type="http://schemas.openxmlformats.org/officeDocument/2006/relationships/tags" Target="../tags/tag861.xml"/><Relationship Id="rId22" Type="http://schemas.openxmlformats.org/officeDocument/2006/relationships/tags" Target="../tags/tag869.xml"/><Relationship Id="rId27" Type="http://schemas.openxmlformats.org/officeDocument/2006/relationships/tags" Target="../tags/tag874.xml"/></Relationships>
</file>

<file path=ppt/slides/_rels/slide34.xml.rels><?xml version="1.0" encoding="UTF-8" standalone="yes"?>
<Relationships xmlns="http://schemas.openxmlformats.org/package/2006/relationships"><Relationship Id="rId8" Type="http://schemas.openxmlformats.org/officeDocument/2006/relationships/tags" Target="../tags/tag883.xml"/><Relationship Id="rId13" Type="http://schemas.openxmlformats.org/officeDocument/2006/relationships/tags" Target="../tags/tag888.xml"/><Relationship Id="rId18" Type="http://schemas.openxmlformats.org/officeDocument/2006/relationships/tags" Target="../tags/tag893.xml"/><Relationship Id="rId26" Type="http://schemas.openxmlformats.org/officeDocument/2006/relationships/tags" Target="../tags/tag901.xml"/><Relationship Id="rId3" Type="http://schemas.openxmlformats.org/officeDocument/2006/relationships/tags" Target="../tags/tag878.xml"/><Relationship Id="rId21" Type="http://schemas.openxmlformats.org/officeDocument/2006/relationships/tags" Target="../tags/tag896.xml"/><Relationship Id="rId7" Type="http://schemas.openxmlformats.org/officeDocument/2006/relationships/tags" Target="../tags/tag882.xml"/><Relationship Id="rId12" Type="http://schemas.openxmlformats.org/officeDocument/2006/relationships/tags" Target="../tags/tag887.xml"/><Relationship Id="rId17" Type="http://schemas.openxmlformats.org/officeDocument/2006/relationships/tags" Target="../tags/tag892.xml"/><Relationship Id="rId25" Type="http://schemas.openxmlformats.org/officeDocument/2006/relationships/tags" Target="../tags/tag900.xml"/><Relationship Id="rId2" Type="http://schemas.openxmlformats.org/officeDocument/2006/relationships/tags" Target="../tags/tag877.xml"/><Relationship Id="rId16" Type="http://schemas.openxmlformats.org/officeDocument/2006/relationships/tags" Target="../tags/tag891.xml"/><Relationship Id="rId20" Type="http://schemas.openxmlformats.org/officeDocument/2006/relationships/tags" Target="../tags/tag895.xml"/><Relationship Id="rId29" Type="http://schemas.openxmlformats.org/officeDocument/2006/relationships/slideLayout" Target="../slideLayouts/slideLayout17.xml"/><Relationship Id="rId1" Type="http://schemas.openxmlformats.org/officeDocument/2006/relationships/tags" Target="../tags/tag876.xml"/><Relationship Id="rId6" Type="http://schemas.openxmlformats.org/officeDocument/2006/relationships/tags" Target="../tags/tag881.xml"/><Relationship Id="rId11" Type="http://schemas.openxmlformats.org/officeDocument/2006/relationships/tags" Target="../tags/tag886.xml"/><Relationship Id="rId24" Type="http://schemas.openxmlformats.org/officeDocument/2006/relationships/tags" Target="../tags/tag899.xml"/><Relationship Id="rId5" Type="http://schemas.openxmlformats.org/officeDocument/2006/relationships/tags" Target="../tags/tag880.xml"/><Relationship Id="rId15" Type="http://schemas.openxmlformats.org/officeDocument/2006/relationships/tags" Target="../tags/tag890.xml"/><Relationship Id="rId23" Type="http://schemas.openxmlformats.org/officeDocument/2006/relationships/tags" Target="../tags/tag898.xml"/><Relationship Id="rId28" Type="http://schemas.openxmlformats.org/officeDocument/2006/relationships/tags" Target="../tags/tag903.xml"/><Relationship Id="rId10" Type="http://schemas.openxmlformats.org/officeDocument/2006/relationships/tags" Target="../tags/tag885.xml"/><Relationship Id="rId19" Type="http://schemas.openxmlformats.org/officeDocument/2006/relationships/tags" Target="../tags/tag894.xml"/><Relationship Id="rId4" Type="http://schemas.openxmlformats.org/officeDocument/2006/relationships/tags" Target="../tags/tag879.xml"/><Relationship Id="rId9" Type="http://schemas.openxmlformats.org/officeDocument/2006/relationships/tags" Target="../tags/tag884.xml"/><Relationship Id="rId14" Type="http://schemas.openxmlformats.org/officeDocument/2006/relationships/tags" Target="../tags/tag889.xml"/><Relationship Id="rId22" Type="http://schemas.openxmlformats.org/officeDocument/2006/relationships/tags" Target="../tags/tag897.xml"/><Relationship Id="rId27" Type="http://schemas.openxmlformats.org/officeDocument/2006/relationships/tags" Target="../tags/tag902.xml"/></Relationships>
</file>

<file path=ppt/slides/_rels/slide35.xml.rels><?xml version="1.0" encoding="UTF-8" standalone="yes"?>
<Relationships xmlns="http://schemas.openxmlformats.org/package/2006/relationships"><Relationship Id="rId8" Type="http://schemas.openxmlformats.org/officeDocument/2006/relationships/tags" Target="../tags/tag911.xml"/><Relationship Id="rId13" Type="http://schemas.openxmlformats.org/officeDocument/2006/relationships/tags" Target="../tags/tag916.xml"/><Relationship Id="rId18" Type="http://schemas.openxmlformats.org/officeDocument/2006/relationships/tags" Target="../tags/tag921.xml"/><Relationship Id="rId3" Type="http://schemas.openxmlformats.org/officeDocument/2006/relationships/tags" Target="../tags/tag906.xml"/><Relationship Id="rId21" Type="http://schemas.openxmlformats.org/officeDocument/2006/relationships/tags" Target="../tags/tag924.xml"/><Relationship Id="rId7" Type="http://schemas.openxmlformats.org/officeDocument/2006/relationships/tags" Target="../tags/tag910.xml"/><Relationship Id="rId12" Type="http://schemas.openxmlformats.org/officeDocument/2006/relationships/tags" Target="../tags/tag915.xml"/><Relationship Id="rId17" Type="http://schemas.openxmlformats.org/officeDocument/2006/relationships/tags" Target="../tags/tag920.xml"/><Relationship Id="rId2" Type="http://schemas.openxmlformats.org/officeDocument/2006/relationships/tags" Target="../tags/tag905.xml"/><Relationship Id="rId16" Type="http://schemas.openxmlformats.org/officeDocument/2006/relationships/tags" Target="../tags/tag919.xml"/><Relationship Id="rId20" Type="http://schemas.openxmlformats.org/officeDocument/2006/relationships/tags" Target="../tags/tag923.xml"/><Relationship Id="rId1" Type="http://schemas.openxmlformats.org/officeDocument/2006/relationships/tags" Target="../tags/tag904.xml"/><Relationship Id="rId6" Type="http://schemas.openxmlformats.org/officeDocument/2006/relationships/tags" Target="../tags/tag909.xml"/><Relationship Id="rId11" Type="http://schemas.openxmlformats.org/officeDocument/2006/relationships/tags" Target="../tags/tag914.xml"/><Relationship Id="rId5" Type="http://schemas.openxmlformats.org/officeDocument/2006/relationships/tags" Target="../tags/tag908.xml"/><Relationship Id="rId15" Type="http://schemas.openxmlformats.org/officeDocument/2006/relationships/tags" Target="../tags/tag918.xml"/><Relationship Id="rId10" Type="http://schemas.openxmlformats.org/officeDocument/2006/relationships/tags" Target="../tags/tag913.xml"/><Relationship Id="rId19" Type="http://schemas.openxmlformats.org/officeDocument/2006/relationships/tags" Target="../tags/tag922.xml"/><Relationship Id="rId4" Type="http://schemas.openxmlformats.org/officeDocument/2006/relationships/tags" Target="../tags/tag907.xml"/><Relationship Id="rId9" Type="http://schemas.openxmlformats.org/officeDocument/2006/relationships/tags" Target="../tags/tag912.xml"/><Relationship Id="rId14" Type="http://schemas.openxmlformats.org/officeDocument/2006/relationships/tags" Target="../tags/tag917.xml"/><Relationship Id="rId22"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8" Type="http://schemas.openxmlformats.org/officeDocument/2006/relationships/tags" Target="../tags/tag932.xml"/><Relationship Id="rId13" Type="http://schemas.openxmlformats.org/officeDocument/2006/relationships/tags" Target="../tags/tag937.xml"/><Relationship Id="rId3" Type="http://schemas.openxmlformats.org/officeDocument/2006/relationships/tags" Target="../tags/tag927.xml"/><Relationship Id="rId7" Type="http://schemas.openxmlformats.org/officeDocument/2006/relationships/tags" Target="../tags/tag931.xml"/><Relationship Id="rId12" Type="http://schemas.openxmlformats.org/officeDocument/2006/relationships/tags" Target="../tags/tag936.xml"/><Relationship Id="rId17" Type="http://schemas.openxmlformats.org/officeDocument/2006/relationships/slideLayout" Target="../slideLayouts/slideLayout17.xml"/><Relationship Id="rId2" Type="http://schemas.openxmlformats.org/officeDocument/2006/relationships/tags" Target="../tags/tag926.xml"/><Relationship Id="rId16" Type="http://schemas.openxmlformats.org/officeDocument/2006/relationships/tags" Target="../tags/tag940.xml"/><Relationship Id="rId1" Type="http://schemas.openxmlformats.org/officeDocument/2006/relationships/tags" Target="../tags/tag925.xml"/><Relationship Id="rId6" Type="http://schemas.openxmlformats.org/officeDocument/2006/relationships/tags" Target="../tags/tag930.xml"/><Relationship Id="rId11" Type="http://schemas.openxmlformats.org/officeDocument/2006/relationships/tags" Target="../tags/tag935.xml"/><Relationship Id="rId5" Type="http://schemas.openxmlformats.org/officeDocument/2006/relationships/tags" Target="../tags/tag929.xml"/><Relationship Id="rId15" Type="http://schemas.openxmlformats.org/officeDocument/2006/relationships/tags" Target="../tags/tag939.xml"/><Relationship Id="rId10" Type="http://schemas.openxmlformats.org/officeDocument/2006/relationships/tags" Target="../tags/tag934.xml"/><Relationship Id="rId4" Type="http://schemas.openxmlformats.org/officeDocument/2006/relationships/tags" Target="../tags/tag928.xml"/><Relationship Id="rId9" Type="http://schemas.openxmlformats.org/officeDocument/2006/relationships/tags" Target="../tags/tag933.xml"/><Relationship Id="rId14" Type="http://schemas.openxmlformats.org/officeDocument/2006/relationships/tags" Target="../tags/tag938.xml"/></Relationships>
</file>

<file path=ppt/slides/_rels/slide37.xml.rels><?xml version="1.0" encoding="UTF-8" standalone="yes"?>
<Relationships xmlns="http://schemas.openxmlformats.org/package/2006/relationships"><Relationship Id="rId8" Type="http://schemas.openxmlformats.org/officeDocument/2006/relationships/tags" Target="../tags/tag948.xml"/><Relationship Id="rId13" Type="http://schemas.openxmlformats.org/officeDocument/2006/relationships/tags" Target="../tags/tag953.xml"/><Relationship Id="rId18" Type="http://schemas.openxmlformats.org/officeDocument/2006/relationships/tags" Target="../tags/tag958.xml"/><Relationship Id="rId26" Type="http://schemas.openxmlformats.org/officeDocument/2006/relationships/tags" Target="../tags/tag966.xml"/><Relationship Id="rId3" Type="http://schemas.openxmlformats.org/officeDocument/2006/relationships/tags" Target="../tags/tag943.xml"/><Relationship Id="rId21" Type="http://schemas.openxmlformats.org/officeDocument/2006/relationships/tags" Target="../tags/tag961.xml"/><Relationship Id="rId7" Type="http://schemas.openxmlformats.org/officeDocument/2006/relationships/tags" Target="../tags/tag947.xml"/><Relationship Id="rId12" Type="http://schemas.openxmlformats.org/officeDocument/2006/relationships/tags" Target="../tags/tag952.xml"/><Relationship Id="rId17" Type="http://schemas.openxmlformats.org/officeDocument/2006/relationships/tags" Target="../tags/tag957.xml"/><Relationship Id="rId25" Type="http://schemas.openxmlformats.org/officeDocument/2006/relationships/tags" Target="../tags/tag965.xml"/><Relationship Id="rId2" Type="http://schemas.openxmlformats.org/officeDocument/2006/relationships/tags" Target="../tags/tag942.xml"/><Relationship Id="rId16" Type="http://schemas.openxmlformats.org/officeDocument/2006/relationships/tags" Target="../tags/tag956.xml"/><Relationship Id="rId20" Type="http://schemas.openxmlformats.org/officeDocument/2006/relationships/tags" Target="../tags/tag960.xml"/><Relationship Id="rId29" Type="http://schemas.openxmlformats.org/officeDocument/2006/relationships/slideLayout" Target="../slideLayouts/slideLayout17.xml"/><Relationship Id="rId1" Type="http://schemas.openxmlformats.org/officeDocument/2006/relationships/tags" Target="../tags/tag941.xml"/><Relationship Id="rId6" Type="http://schemas.openxmlformats.org/officeDocument/2006/relationships/tags" Target="../tags/tag946.xml"/><Relationship Id="rId11" Type="http://schemas.openxmlformats.org/officeDocument/2006/relationships/tags" Target="../tags/tag951.xml"/><Relationship Id="rId24" Type="http://schemas.openxmlformats.org/officeDocument/2006/relationships/tags" Target="../tags/tag964.xml"/><Relationship Id="rId5" Type="http://schemas.openxmlformats.org/officeDocument/2006/relationships/tags" Target="../tags/tag945.xml"/><Relationship Id="rId15" Type="http://schemas.openxmlformats.org/officeDocument/2006/relationships/tags" Target="../tags/tag955.xml"/><Relationship Id="rId23" Type="http://schemas.openxmlformats.org/officeDocument/2006/relationships/tags" Target="../tags/tag963.xml"/><Relationship Id="rId28" Type="http://schemas.openxmlformats.org/officeDocument/2006/relationships/tags" Target="../tags/tag968.xml"/><Relationship Id="rId10" Type="http://schemas.openxmlformats.org/officeDocument/2006/relationships/tags" Target="../tags/tag950.xml"/><Relationship Id="rId19" Type="http://schemas.openxmlformats.org/officeDocument/2006/relationships/tags" Target="../tags/tag959.xml"/><Relationship Id="rId4" Type="http://schemas.openxmlformats.org/officeDocument/2006/relationships/tags" Target="../tags/tag944.xml"/><Relationship Id="rId9" Type="http://schemas.openxmlformats.org/officeDocument/2006/relationships/tags" Target="../tags/tag949.xml"/><Relationship Id="rId14" Type="http://schemas.openxmlformats.org/officeDocument/2006/relationships/tags" Target="../tags/tag954.xml"/><Relationship Id="rId22" Type="http://schemas.openxmlformats.org/officeDocument/2006/relationships/tags" Target="../tags/tag962.xml"/><Relationship Id="rId27" Type="http://schemas.openxmlformats.org/officeDocument/2006/relationships/tags" Target="../tags/tag967.xml"/></Relationships>
</file>

<file path=ppt/slides/_rels/slide38.xml.rels><?xml version="1.0" encoding="UTF-8" standalone="yes"?>
<Relationships xmlns="http://schemas.openxmlformats.org/package/2006/relationships"><Relationship Id="rId8" Type="http://schemas.openxmlformats.org/officeDocument/2006/relationships/tags" Target="../tags/tag976.xml"/><Relationship Id="rId13" Type="http://schemas.openxmlformats.org/officeDocument/2006/relationships/tags" Target="../tags/tag981.xml"/><Relationship Id="rId18" Type="http://schemas.openxmlformats.org/officeDocument/2006/relationships/tags" Target="../tags/tag986.xml"/><Relationship Id="rId3" Type="http://schemas.openxmlformats.org/officeDocument/2006/relationships/tags" Target="../tags/tag971.xml"/><Relationship Id="rId21" Type="http://schemas.openxmlformats.org/officeDocument/2006/relationships/slideLayout" Target="../slideLayouts/slideLayout17.xml"/><Relationship Id="rId7" Type="http://schemas.openxmlformats.org/officeDocument/2006/relationships/tags" Target="../tags/tag975.xml"/><Relationship Id="rId12" Type="http://schemas.openxmlformats.org/officeDocument/2006/relationships/tags" Target="../tags/tag980.xml"/><Relationship Id="rId17" Type="http://schemas.openxmlformats.org/officeDocument/2006/relationships/tags" Target="../tags/tag985.xml"/><Relationship Id="rId2" Type="http://schemas.openxmlformats.org/officeDocument/2006/relationships/tags" Target="../tags/tag970.xml"/><Relationship Id="rId16" Type="http://schemas.openxmlformats.org/officeDocument/2006/relationships/tags" Target="../tags/tag984.xml"/><Relationship Id="rId20" Type="http://schemas.openxmlformats.org/officeDocument/2006/relationships/tags" Target="../tags/tag988.xml"/><Relationship Id="rId1" Type="http://schemas.openxmlformats.org/officeDocument/2006/relationships/tags" Target="../tags/tag969.xml"/><Relationship Id="rId6" Type="http://schemas.openxmlformats.org/officeDocument/2006/relationships/tags" Target="../tags/tag974.xml"/><Relationship Id="rId11" Type="http://schemas.openxmlformats.org/officeDocument/2006/relationships/tags" Target="../tags/tag979.xml"/><Relationship Id="rId5" Type="http://schemas.openxmlformats.org/officeDocument/2006/relationships/tags" Target="../tags/tag973.xml"/><Relationship Id="rId15" Type="http://schemas.openxmlformats.org/officeDocument/2006/relationships/tags" Target="../tags/tag983.xml"/><Relationship Id="rId10" Type="http://schemas.openxmlformats.org/officeDocument/2006/relationships/tags" Target="../tags/tag978.xml"/><Relationship Id="rId19" Type="http://schemas.openxmlformats.org/officeDocument/2006/relationships/tags" Target="../tags/tag987.xml"/><Relationship Id="rId4" Type="http://schemas.openxmlformats.org/officeDocument/2006/relationships/tags" Target="../tags/tag972.xml"/><Relationship Id="rId9" Type="http://schemas.openxmlformats.org/officeDocument/2006/relationships/tags" Target="../tags/tag977.xml"/><Relationship Id="rId14" Type="http://schemas.openxmlformats.org/officeDocument/2006/relationships/tags" Target="../tags/tag982.xml"/><Relationship Id="rId2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3" Type="http://schemas.openxmlformats.org/officeDocument/2006/relationships/tags" Target="../tags/tag1001.xml"/><Relationship Id="rId18" Type="http://schemas.openxmlformats.org/officeDocument/2006/relationships/tags" Target="../tags/tag1006.xml"/><Relationship Id="rId26" Type="http://schemas.openxmlformats.org/officeDocument/2006/relationships/tags" Target="../tags/tag1014.xml"/><Relationship Id="rId3" Type="http://schemas.openxmlformats.org/officeDocument/2006/relationships/tags" Target="../tags/tag991.xml"/><Relationship Id="rId21" Type="http://schemas.openxmlformats.org/officeDocument/2006/relationships/tags" Target="../tags/tag1009.xml"/><Relationship Id="rId34" Type="http://schemas.openxmlformats.org/officeDocument/2006/relationships/slideLayout" Target="../slideLayouts/slideLayout17.xml"/><Relationship Id="rId7" Type="http://schemas.openxmlformats.org/officeDocument/2006/relationships/tags" Target="../tags/tag995.xml"/><Relationship Id="rId12" Type="http://schemas.openxmlformats.org/officeDocument/2006/relationships/tags" Target="../tags/tag1000.xml"/><Relationship Id="rId17" Type="http://schemas.openxmlformats.org/officeDocument/2006/relationships/tags" Target="../tags/tag1005.xml"/><Relationship Id="rId25" Type="http://schemas.openxmlformats.org/officeDocument/2006/relationships/tags" Target="../tags/tag1013.xml"/><Relationship Id="rId33" Type="http://schemas.openxmlformats.org/officeDocument/2006/relationships/tags" Target="../tags/tag1021.xml"/><Relationship Id="rId2" Type="http://schemas.openxmlformats.org/officeDocument/2006/relationships/tags" Target="../tags/tag990.xml"/><Relationship Id="rId16" Type="http://schemas.openxmlformats.org/officeDocument/2006/relationships/tags" Target="../tags/tag1004.xml"/><Relationship Id="rId20" Type="http://schemas.openxmlformats.org/officeDocument/2006/relationships/tags" Target="../tags/tag1008.xml"/><Relationship Id="rId29" Type="http://schemas.openxmlformats.org/officeDocument/2006/relationships/tags" Target="../tags/tag1017.xml"/><Relationship Id="rId1" Type="http://schemas.openxmlformats.org/officeDocument/2006/relationships/tags" Target="../tags/tag989.xml"/><Relationship Id="rId6" Type="http://schemas.openxmlformats.org/officeDocument/2006/relationships/tags" Target="../tags/tag994.xml"/><Relationship Id="rId11" Type="http://schemas.openxmlformats.org/officeDocument/2006/relationships/tags" Target="../tags/tag999.xml"/><Relationship Id="rId24" Type="http://schemas.openxmlformats.org/officeDocument/2006/relationships/tags" Target="../tags/tag1012.xml"/><Relationship Id="rId32" Type="http://schemas.openxmlformats.org/officeDocument/2006/relationships/tags" Target="../tags/tag1020.xml"/><Relationship Id="rId5" Type="http://schemas.openxmlformats.org/officeDocument/2006/relationships/tags" Target="../tags/tag993.xml"/><Relationship Id="rId15" Type="http://schemas.openxmlformats.org/officeDocument/2006/relationships/tags" Target="../tags/tag1003.xml"/><Relationship Id="rId23" Type="http://schemas.openxmlformats.org/officeDocument/2006/relationships/tags" Target="../tags/tag1011.xml"/><Relationship Id="rId28" Type="http://schemas.openxmlformats.org/officeDocument/2006/relationships/tags" Target="../tags/tag1016.xml"/><Relationship Id="rId10" Type="http://schemas.openxmlformats.org/officeDocument/2006/relationships/tags" Target="../tags/tag998.xml"/><Relationship Id="rId19" Type="http://schemas.openxmlformats.org/officeDocument/2006/relationships/tags" Target="../tags/tag1007.xml"/><Relationship Id="rId31" Type="http://schemas.openxmlformats.org/officeDocument/2006/relationships/tags" Target="../tags/tag1019.xml"/><Relationship Id="rId4" Type="http://schemas.openxmlformats.org/officeDocument/2006/relationships/tags" Target="../tags/tag992.xml"/><Relationship Id="rId9" Type="http://schemas.openxmlformats.org/officeDocument/2006/relationships/tags" Target="../tags/tag997.xml"/><Relationship Id="rId14" Type="http://schemas.openxmlformats.org/officeDocument/2006/relationships/tags" Target="../tags/tag1002.xml"/><Relationship Id="rId22" Type="http://schemas.openxmlformats.org/officeDocument/2006/relationships/tags" Target="../tags/tag1010.xml"/><Relationship Id="rId27" Type="http://schemas.openxmlformats.org/officeDocument/2006/relationships/tags" Target="../tags/tag1015.xml"/><Relationship Id="rId30" Type="http://schemas.openxmlformats.org/officeDocument/2006/relationships/tags" Target="../tags/tag1018.xml"/><Relationship Id="rId8" Type="http://schemas.openxmlformats.org/officeDocument/2006/relationships/tags" Target="../tags/tag996.xml"/></Relationships>
</file>

<file path=ppt/slides/_rels/slide4.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18" Type="http://schemas.openxmlformats.org/officeDocument/2006/relationships/tags" Target="../tags/tag190.xml"/><Relationship Id="rId3" Type="http://schemas.openxmlformats.org/officeDocument/2006/relationships/tags" Target="../tags/tag175.xml"/><Relationship Id="rId21" Type="http://schemas.openxmlformats.org/officeDocument/2006/relationships/tags" Target="../tags/tag193.xml"/><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tags" Target="../tags/tag189.xml"/><Relationship Id="rId2" Type="http://schemas.openxmlformats.org/officeDocument/2006/relationships/tags" Target="../tags/tag174.xml"/><Relationship Id="rId16" Type="http://schemas.openxmlformats.org/officeDocument/2006/relationships/tags" Target="../tags/tag188.xml"/><Relationship Id="rId20" Type="http://schemas.openxmlformats.org/officeDocument/2006/relationships/tags" Target="../tags/tag192.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tags" Target="../tags/tag187.xml"/><Relationship Id="rId23" Type="http://schemas.openxmlformats.org/officeDocument/2006/relationships/slideLayout" Target="../slideLayouts/slideLayout17.xml"/><Relationship Id="rId10" Type="http://schemas.openxmlformats.org/officeDocument/2006/relationships/tags" Target="../tags/tag182.xml"/><Relationship Id="rId19" Type="http://schemas.openxmlformats.org/officeDocument/2006/relationships/tags" Target="../tags/tag191.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 Id="rId22" Type="http://schemas.openxmlformats.org/officeDocument/2006/relationships/tags" Target="../tags/tag194.xml"/></Relationships>
</file>

<file path=ppt/slides/_rels/slide40.xml.rels><?xml version="1.0" encoding="UTF-8" standalone="yes"?>
<Relationships xmlns="http://schemas.openxmlformats.org/package/2006/relationships"><Relationship Id="rId8" Type="http://schemas.openxmlformats.org/officeDocument/2006/relationships/tags" Target="../tags/tag1029.xml"/><Relationship Id="rId13" Type="http://schemas.openxmlformats.org/officeDocument/2006/relationships/tags" Target="../tags/tag1034.xml"/><Relationship Id="rId18" Type="http://schemas.openxmlformats.org/officeDocument/2006/relationships/tags" Target="../tags/tag1039.xml"/><Relationship Id="rId26" Type="http://schemas.openxmlformats.org/officeDocument/2006/relationships/tags" Target="../tags/tag1047.xml"/><Relationship Id="rId3" Type="http://schemas.openxmlformats.org/officeDocument/2006/relationships/tags" Target="../tags/tag1024.xml"/><Relationship Id="rId21" Type="http://schemas.openxmlformats.org/officeDocument/2006/relationships/tags" Target="../tags/tag1042.xml"/><Relationship Id="rId7" Type="http://schemas.openxmlformats.org/officeDocument/2006/relationships/tags" Target="../tags/tag1028.xml"/><Relationship Id="rId12" Type="http://schemas.openxmlformats.org/officeDocument/2006/relationships/tags" Target="../tags/tag1033.xml"/><Relationship Id="rId17" Type="http://schemas.openxmlformats.org/officeDocument/2006/relationships/tags" Target="../tags/tag1038.xml"/><Relationship Id="rId25" Type="http://schemas.openxmlformats.org/officeDocument/2006/relationships/tags" Target="../tags/tag1046.xml"/><Relationship Id="rId2" Type="http://schemas.openxmlformats.org/officeDocument/2006/relationships/tags" Target="../tags/tag1023.xml"/><Relationship Id="rId16" Type="http://schemas.openxmlformats.org/officeDocument/2006/relationships/tags" Target="../tags/tag1037.xml"/><Relationship Id="rId20" Type="http://schemas.openxmlformats.org/officeDocument/2006/relationships/tags" Target="../tags/tag1041.xml"/><Relationship Id="rId29" Type="http://schemas.openxmlformats.org/officeDocument/2006/relationships/slideLayout" Target="../slideLayouts/slideLayout17.xml"/><Relationship Id="rId1" Type="http://schemas.openxmlformats.org/officeDocument/2006/relationships/tags" Target="../tags/tag1022.xml"/><Relationship Id="rId6" Type="http://schemas.openxmlformats.org/officeDocument/2006/relationships/tags" Target="../tags/tag1027.xml"/><Relationship Id="rId11" Type="http://schemas.openxmlformats.org/officeDocument/2006/relationships/tags" Target="../tags/tag1032.xml"/><Relationship Id="rId24" Type="http://schemas.openxmlformats.org/officeDocument/2006/relationships/tags" Target="../tags/tag1045.xml"/><Relationship Id="rId5" Type="http://schemas.openxmlformats.org/officeDocument/2006/relationships/tags" Target="../tags/tag1026.xml"/><Relationship Id="rId15" Type="http://schemas.openxmlformats.org/officeDocument/2006/relationships/tags" Target="../tags/tag1036.xml"/><Relationship Id="rId23" Type="http://schemas.openxmlformats.org/officeDocument/2006/relationships/tags" Target="../tags/tag1044.xml"/><Relationship Id="rId28" Type="http://schemas.openxmlformats.org/officeDocument/2006/relationships/tags" Target="../tags/tag1049.xml"/><Relationship Id="rId10" Type="http://schemas.openxmlformats.org/officeDocument/2006/relationships/tags" Target="../tags/tag1031.xml"/><Relationship Id="rId19" Type="http://schemas.openxmlformats.org/officeDocument/2006/relationships/tags" Target="../tags/tag1040.xml"/><Relationship Id="rId4" Type="http://schemas.openxmlformats.org/officeDocument/2006/relationships/tags" Target="../tags/tag1025.xml"/><Relationship Id="rId9" Type="http://schemas.openxmlformats.org/officeDocument/2006/relationships/tags" Target="../tags/tag1030.xml"/><Relationship Id="rId14" Type="http://schemas.openxmlformats.org/officeDocument/2006/relationships/tags" Target="../tags/tag1035.xml"/><Relationship Id="rId22" Type="http://schemas.openxmlformats.org/officeDocument/2006/relationships/tags" Target="../tags/tag1043.xml"/><Relationship Id="rId27" Type="http://schemas.openxmlformats.org/officeDocument/2006/relationships/tags" Target="../tags/tag1048.xml"/></Relationships>
</file>

<file path=ppt/slides/_rels/slide41.xml.rels><?xml version="1.0" encoding="UTF-8" standalone="yes"?>
<Relationships xmlns="http://schemas.openxmlformats.org/package/2006/relationships"><Relationship Id="rId8" Type="http://schemas.openxmlformats.org/officeDocument/2006/relationships/tags" Target="../tags/tag1057.xml"/><Relationship Id="rId13" Type="http://schemas.openxmlformats.org/officeDocument/2006/relationships/slideLayout" Target="../slideLayouts/slideLayout17.xml"/><Relationship Id="rId3" Type="http://schemas.openxmlformats.org/officeDocument/2006/relationships/tags" Target="../tags/tag1052.xml"/><Relationship Id="rId7" Type="http://schemas.openxmlformats.org/officeDocument/2006/relationships/tags" Target="../tags/tag1056.xml"/><Relationship Id="rId12" Type="http://schemas.openxmlformats.org/officeDocument/2006/relationships/tags" Target="../tags/tag1061.xml"/><Relationship Id="rId2" Type="http://schemas.openxmlformats.org/officeDocument/2006/relationships/tags" Target="../tags/tag1051.xml"/><Relationship Id="rId1" Type="http://schemas.openxmlformats.org/officeDocument/2006/relationships/tags" Target="../tags/tag1050.xml"/><Relationship Id="rId6" Type="http://schemas.openxmlformats.org/officeDocument/2006/relationships/tags" Target="../tags/tag1055.xml"/><Relationship Id="rId11" Type="http://schemas.openxmlformats.org/officeDocument/2006/relationships/tags" Target="../tags/tag1060.xml"/><Relationship Id="rId5" Type="http://schemas.openxmlformats.org/officeDocument/2006/relationships/tags" Target="../tags/tag1054.xml"/><Relationship Id="rId10" Type="http://schemas.openxmlformats.org/officeDocument/2006/relationships/tags" Target="../tags/tag1059.xml"/><Relationship Id="rId4" Type="http://schemas.openxmlformats.org/officeDocument/2006/relationships/tags" Target="../tags/tag1053.xml"/><Relationship Id="rId9" Type="http://schemas.openxmlformats.org/officeDocument/2006/relationships/tags" Target="../tags/tag1058.xml"/><Relationship Id="rId14"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8" Type="http://schemas.openxmlformats.org/officeDocument/2006/relationships/tags" Target="../tags/tag1069.xml"/><Relationship Id="rId13" Type="http://schemas.openxmlformats.org/officeDocument/2006/relationships/tags" Target="../tags/tag1074.xml"/><Relationship Id="rId18" Type="http://schemas.openxmlformats.org/officeDocument/2006/relationships/tags" Target="../tags/tag1079.xml"/><Relationship Id="rId26" Type="http://schemas.openxmlformats.org/officeDocument/2006/relationships/tags" Target="../tags/tag1087.xml"/><Relationship Id="rId3" Type="http://schemas.openxmlformats.org/officeDocument/2006/relationships/tags" Target="../tags/tag1064.xml"/><Relationship Id="rId21" Type="http://schemas.openxmlformats.org/officeDocument/2006/relationships/tags" Target="../tags/tag1082.xml"/><Relationship Id="rId7" Type="http://schemas.openxmlformats.org/officeDocument/2006/relationships/tags" Target="../tags/tag1068.xml"/><Relationship Id="rId12" Type="http://schemas.openxmlformats.org/officeDocument/2006/relationships/tags" Target="../tags/tag1073.xml"/><Relationship Id="rId17" Type="http://schemas.openxmlformats.org/officeDocument/2006/relationships/tags" Target="../tags/tag1078.xml"/><Relationship Id="rId25" Type="http://schemas.openxmlformats.org/officeDocument/2006/relationships/tags" Target="../tags/tag1086.xml"/><Relationship Id="rId2" Type="http://schemas.openxmlformats.org/officeDocument/2006/relationships/tags" Target="../tags/tag1063.xml"/><Relationship Id="rId16" Type="http://schemas.openxmlformats.org/officeDocument/2006/relationships/tags" Target="../tags/tag1077.xml"/><Relationship Id="rId20" Type="http://schemas.openxmlformats.org/officeDocument/2006/relationships/tags" Target="../tags/tag1081.xml"/><Relationship Id="rId29" Type="http://schemas.openxmlformats.org/officeDocument/2006/relationships/tags" Target="../tags/tag1090.xml"/><Relationship Id="rId1" Type="http://schemas.openxmlformats.org/officeDocument/2006/relationships/tags" Target="../tags/tag1062.xml"/><Relationship Id="rId6" Type="http://schemas.openxmlformats.org/officeDocument/2006/relationships/tags" Target="../tags/tag1067.xml"/><Relationship Id="rId11" Type="http://schemas.openxmlformats.org/officeDocument/2006/relationships/tags" Target="../tags/tag1072.xml"/><Relationship Id="rId24" Type="http://schemas.openxmlformats.org/officeDocument/2006/relationships/tags" Target="../tags/tag1085.xml"/><Relationship Id="rId5" Type="http://schemas.openxmlformats.org/officeDocument/2006/relationships/tags" Target="../tags/tag1066.xml"/><Relationship Id="rId15" Type="http://schemas.openxmlformats.org/officeDocument/2006/relationships/tags" Target="../tags/tag1076.xml"/><Relationship Id="rId23" Type="http://schemas.openxmlformats.org/officeDocument/2006/relationships/tags" Target="../tags/tag1084.xml"/><Relationship Id="rId28" Type="http://schemas.openxmlformats.org/officeDocument/2006/relationships/tags" Target="../tags/tag1089.xml"/><Relationship Id="rId10" Type="http://schemas.openxmlformats.org/officeDocument/2006/relationships/tags" Target="../tags/tag1071.xml"/><Relationship Id="rId19" Type="http://schemas.openxmlformats.org/officeDocument/2006/relationships/tags" Target="../tags/tag1080.xml"/><Relationship Id="rId31" Type="http://schemas.openxmlformats.org/officeDocument/2006/relationships/slideLayout" Target="../slideLayouts/slideLayout17.xml"/><Relationship Id="rId4" Type="http://schemas.openxmlformats.org/officeDocument/2006/relationships/tags" Target="../tags/tag1065.xml"/><Relationship Id="rId9" Type="http://schemas.openxmlformats.org/officeDocument/2006/relationships/tags" Target="../tags/tag1070.xml"/><Relationship Id="rId14" Type="http://schemas.openxmlformats.org/officeDocument/2006/relationships/tags" Target="../tags/tag1075.xml"/><Relationship Id="rId22" Type="http://schemas.openxmlformats.org/officeDocument/2006/relationships/tags" Target="../tags/tag1083.xml"/><Relationship Id="rId27" Type="http://schemas.openxmlformats.org/officeDocument/2006/relationships/tags" Target="../tags/tag1088.xml"/><Relationship Id="rId30" Type="http://schemas.openxmlformats.org/officeDocument/2006/relationships/tags" Target="../tags/tag1091.xml"/></Relationships>
</file>

<file path=ppt/slides/_rels/slide43.xml.rels><?xml version="1.0" encoding="UTF-8" standalone="yes"?>
<Relationships xmlns="http://schemas.openxmlformats.org/package/2006/relationships"><Relationship Id="rId8" Type="http://schemas.openxmlformats.org/officeDocument/2006/relationships/tags" Target="../tags/tag1099.xml"/><Relationship Id="rId13" Type="http://schemas.openxmlformats.org/officeDocument/2006/relationships/tags" Target="../tags/tag1104.xml"/><Relationship Id="rId18" Type="http://schemas.openxmlformats.org/officeDocument/2006/relationships/tags" Target="../tags/tag1109.xml"/><Relationship Id="rId3" Type="http://schemas.openxmlformats.org/officeDocument/2006/relationships/tags" Target="../tags/tag1094.xml"/><Relationship Id="rId7" Type="http://schemas.openxmlformats.org/officeDocument/2006/relationships/tags" Target="../tags/tag1098.xml"/><Relationship Id="rId12" Type="http://schemas.openxmlformats.org/officeDocument/2006/relationships/tags" Target="../tags/tag1103.xml"/><Relationship Id="rId17" Type="http://schemas.openxmlformats.org/officeDocument/2006/relationships/tags" Target="../tags/tag1108.xml"/><Relationship Id="rId2" Type="http://schemas.openxmlformats.org/officeDocument/2006/relationships/tags" Target="../tags/tag1093.xml"/><Relationship Id="rId16" Type="http://schemas.openxmlformats.org/officeDocument/2006/relationships/tags" Target="../tags/tag1107.xml"/><Relationship Id="rId20" Type="http://schemas.openxmlformats.org/officeDocument/2006/relationships/slideLayout" Target="../slideLayouts/slideLayout17.xml"/><Relationship Id="rId1" Type="http://schemas.openxmlformats.org/officeDocument/2006/relationships/tags" Target="../tags/tag1092.xml"/><Relationship Id="rId6" Type="http://schemas.openxmlformats.org/officeDocument/2006/relationships/tags" Target="../tags/tag1097.xml"/><Relationship Id="rId11" Type="http://schemas.openxmlformats.org/officeDocument/2006/relationships/tags" Target="../tags/tag1102.xml"/><Relationship Id="rId5" Type="http://schemas.openxmlformats.org/officeDocument/2006/relationships/tags" Target="../tags/tag1096.xml"/><Relationship Id="rId15" Type="http://schemas.openxmlformats.org/officeDocument/2006/relationships/tags" Target="../tags/tag1106.xml"/><Relationship Id="rId10" Type="http://schemas.openxmlformats.org/officeDocument/2006/relationships/tags" Target="../tags/tag1101.xml"/><Relationship Id="rId19" Type="http://schemas.openxmlformats.org/officeDocument/2006/relationships/tags" Target="../tags/tag1110.xml"/><Relationship Id="rId4" Type="http://schemas.openxmlformats.org/officeDocument/2006/relationships/tags" Target="../tags/tag1095.xml"/><Relationship Id="rId9" Type="http://schemas.openxmlformats.org/officeDocument/2006/relationships/tags" Target="../tags/tag1100.xml"/><Relationship Id="rId14" Type="http://schemas.openxmlformats.org/officeDocument/2006/relationships/tags" Target="../tags/tag1105.xml"/></Relationships>
</file>

<file path=ppt/slides/_rels/slide44.xml.rels><?xml version="1.0" encoding="UTF-8" standalone="yes"?>
<Relationships xmlns="http://schemas.openxmlformats.org/package/2006/relationships"><Relationship Id="rId8" Type="http://schemas.openxmlformats.org/officeDocument/2006/relationships/tags" Target="../tags/tag1118.xml"/><Relationship Id="rId13" Type="http://schemas.openxmlformats.org/officeDocument/2006/relationships/tags" Target="../tags/tag1123.xml"/><Relationship Id="rId18" Type="http://schemas.openxmlformats.org/officeDocument/2006/relationships/tags" Target="../tags/tag1128.xml"/><Relationship Id="rId3" Type="http://schemas.openxmlformats.org/officeDocument/2006/relationships/tags" Target="../tags/tag1113.xml"/><Relationship Id="rId21" Type="http://schemas.openxmlformats.org/officeDocument/2006/relationships/tags" Target="../tags/tag1131.xml"/><Relationship Id="rId7" Type="http://schemas.openxmlformats.org/officeDocument/2006/relationships/tags" Target="../tags/tag1117.xml"/><Relationship Id="rId12" Type="http://schemas.openxmlformats.org/officeDocument/2006/relationships/tags" Target="../tags/tag1122.xml"/><Relationship Id="rId17" Type="http://schemas.openxmlformats.org/officeDocument/2006/relationships/tags" Target="../tags/tag1127.xml"/><Relationship Id="rId2" Type="http://schemas.openxmlformats.org/officeDocument/2006/relationships/tags" Target="../tags/tag1112.xml"/><Relationship Id="rId16" Type="http://schemas.openxmlformats.org/officeDocument/2006/relationships/tags" Target="../tags/tag1126.xml"/><Relationship Id="rId20" Type="http://schemas.openxmlformats.org/officeDocument/2006/relationships/tags" Target="../tags/tag1130.xml"/><Relationship Id="rId1" Type="http://schemas.openxmlformats.org/officeDocument/2006/relationships/tags" Target="../tags/tag1111.xml"/><Relationship Id="rId6" Type="http://schemas.openxmlformats.org/officeDocument/2006/relationships/tags" Target="../tags/tag1116.xml"/><Relationship Id="rId11" Type="http://schemas.openxmlformats.org/officeDocument/2006/relationships/tags" Target="../tags/tag1121.xml"/><Relationship Id="rId24" Type="http://schemas.openxmlformats.org/officeDocument/2006/relationships/slideLayout" Target="../slideLayouts/slideLayout17.xml"/><Relationship Id="rId5" Type="http://schemas.openxmlformats.org/officeDocument/2006/relationships/tags" Target="../tags/tag1115.xml"/><Relationship Id="rId15" Type="http://schemas.openxmlformats.org/officeDocument/2006/relationships/tags" Target="../tags/tag1125.xml"/><Relationship Id="rId23" Type="http://schemas.openxmlformats.org/officeDocument/2006/relationships/tags" Target="../tags/tag1133.xml"/><Relationship Id="rId10" Type="http://schemas.openxmlformats.org/officeDocument/2006/relationships/tags" Target="../tags/tag1120.xml"/><Relationship Id="rId19" Type="http://schemas.openxmlformats.org/officeDocument/2006/relationships/tags" Target="../tags/tag1129.xml"/><Relationship Id="rId4" Type="http://schemas.openxmlformats.org/officeDocument/2006/relationships/tags" Target="../tags/tag1114.xml"/><Relationship Id="rId9" Type="http://schemas.openxmlformats.org/officeDocument/2006/relationships/tags" Target="../tags/tag1119.xml"/><Relationship Id="rId14" Type="http://schemas.openxmlformats.org/officeDocument/2006/relationships/tags" Target="../tags/tag1124.xml"/><Relationship Id="rId22" Type="http://schemas.openxmlformats.org/officeDocument/2006/relationships/tags" Target="../tags/tag1132.xml"/></Relationships>
</file>

<file path=ppt/slides/_rels/slide45.xml.rels><?xml version="1.0" encoding="UTF-8" standalone="yes"?>
<Relationships xmlns="http://schemas.openxmlformats.org/package/2006/relationships"><Relationship Id="rId8" Type="http://schemas.openxmlformats.org/officeDocument/2006/relationships/tags" Target="../tags/tag1141.xml"/><Relationship Id="rId13" Type="http://schemas.openxmlformats.org/officeDocument/2006/relationships/tags" Target="../tags/tag1146.xml"/><Relationship Id="rId18" Type="http://schemas.openxmlformats.org/officeDocument/2006/relationships/tags" Target="../tags/tag1151.xml"/><Relationship Id="rId3" Type="http://schemas.openxmlformats.org/officeDocument/2006/relationships/tags" Target="../tags/tag1136.xml"/><Relationship Id="rId7" Type="http://schemas.openxmlformats.org/officeDocument/2006/relationships/tags" Target="../tags/tag1140.xml"/><Relationship Id="rId12" Type="http://schemas.openxmlformats.org/officeDocument/2006/relationships/tags" Target="../tags/tag1145.xml"/><Relationship Id="rId17" Type="http://schemas.openxmlformats.org/officeDocument/2006/relationships/tags" Target="../tags/tag1150.xml"/><Relationship Id="rId2" Type="http://schemas.openxmlformats.org/officeDocument/2006/relationships/tags" Target="../tags/tag1135.xml"/><Relationship Id="rId16" Type="http://schemas.openxmlformats.org/officeDocument/2006/relationships/tags" Target="../tags/tag1149.xml"/><Relationship Id="rId20" Type="http://schemas.openxmlformats.org/officeDocument/2006/relationships/slideLayout" Target="../slideLayouts/slideLayout17.xml"/><Relationship Id="rId1" Type="http://schemas.openxmlformats.org/officeDocument/2006/relationships/tags" Target="../tags/tag1134.xml"/><Relationship Id="rId6" Type="http://schemas.openxmlformats.org/officeDocument/2006/relationships/tags" Target="../tags/tag1139.xml"/><Relationship Id="rId11" Type="http://schemas.openxmlformats.org/officeDocument/2006/relationships/tags" Target="../tags/tag1144.xml"/><Relationship Id="rId5" Type="http://schemas.openxmlformats.org/officeDocument/2006/relationships/tags" Target="../tags/tag1138.xml"/><Relationship Id="rId15" Type="http://schemas.openxmlformats.org/officeDocument/2006/relationships/tags" Target="../tags/tag1148.xml"/><Relationship Id="rId10" Type="http://schemas.openxmlformats.org/officeDocument/2006/relationships/tags" Target="../tags/tag1143.xml"/><Relationship Id="rId19" Type="http://schemas.openxmlformats.org/officeDocument/2006/relationships/tags" Target="../tags/tag1152.xml"/><Relationship Id="rId4" Type="http://schemas.openxmlformats.org/officeDocument/2006/relationships/tags" Target="../tags/tag1137.xml"/><Relationship Id="rId9" Type="http://schemas.openxmlformats.org/officeDocument/2006/relationships/tags" Target="../tags/tag1142.xml"/><Relationship Id="rId14" Type="http://schemas.openxmlformats.org/officeDocument/2006/relationships/tags" Target="../tags/tag1147.xml"/></Relationships>
</file>

<file path=ppt/slides/_rels/slide46.xml.rels><?xml version="1.0" encoding="UTF-8" standalone="yes"?>
<Relationships xmlns="http://schemas.openxmlformats.org/package/2006/relationships"><Relationship Id="rId8" Type="http://schemas.openxmlformats.org/officeDocument/2006/relationships/tags" Target="../tags/tag1160.xml"/><Relationship Id="rId13" Type="http://schemas.openxmlformats.org/officeDocument/2006/relationships/tags" Target="../tags/tag1165.xml"/><Relationship Id="rId3" Type="http://schemas.openxmlformats.org/officeDocument/2006/relationships/tags" Target="../tags/tag1155.xml"/><Relationship Id="rId7" Type="http://schemas.openxmlformats.org/officeDocument/2006/relationships/tags" Target="../tags/tag1159.xml"/><Relationship Id="rId12" Type="http://schemas.openxmlformats.org/officeDocument/2006/relationships/tags" Target="../tags/tag1164.xml"/><Relationship Id="rId17" Type="http://schemas.openxmlformats.org/officeDocument/2006/relationships/slideLayout" Target="../slideLayouts/slideLayout17.xml"/><Relationship Id="rId2" Type="http://schemas.openxmlformats.org/officeDocument/2006/relationships/tags" Target="../tags/tag1154.xml"/><Relationship Id="rId16" Type="http://schemas.openxmlformats.org/officeDocument/2006/relationships/tags" Target="../tags/tag1168.xml"/><Relationship Id="rId1" Type="http://schemas.openxmlformats.org/officeDocument/2006/relationships/tags" Target="../tags/tag1153.xml"/><Relationship Id="rId6" Type="http://schemas.openxmlformats.org/officeDocument/2006/relationships/tags" Target="../tags/tag1158.xml"/><Relationship Id="rId11" Type="http://schemas.openxmlformats.org/officeDocument/2006/relationships/tags" Target="../tags/tag1163.xml"/><Relationship Id="rId5" Type="http://schemas.openxmlformats.org/officeDocument/2006/relationships/tags" Target="../tags/tag1157.xml"/><Relationship Id="rId15" Type="http://schemas.openxmlformats.org/officeDocument/2006/relationships/tags" Target="../tags/tag1167.xml"/><Relationship Id="rId10" Type="http://schemas.openxmlformats.org/officeDocument/2006/relationships/tags" Target="../tags/tag1162.xml"/><Relationship Id="rId4" Type="http://schemas.openxmlformats.org/officeDocument/2006/relationships/tags" Target="../tags/tag1156.xml"/><Relationship Id="rId9" Type="http://schemas.openxmlformats.org/officeDocument/2006/relationships/tags" Target="../tags/tag1161.xml"/><Relationship Id="rId14" Type="http://schemas.openxmlformats.org/officeDocument/2006/relationships/tags" Target="../tags/tag1166.xml"/></Relationships>
</file>

<file path=ppt/slides/_rels/slide47.xml.rels><?xml version="1.0" encoding="UTF-8" standalone="yes"?>
<Relationships xmlns="http://schemas.openxmlformats.org/package/2006/relationships"><Relationship Id="rId8" Type="http://schemas.openxmlformats.org/officeDocument/2006/relationships/tags" Target="../tags/tag1176.xml"/><Relationship Id="rId13" Type="http://schemas.openxmlformats.org/officeDocument/2006/relationships/tags" Target="../tags/tag1181.xml"/><Relationship Id="rId18" Type="http://schemas.openxmlformats.org/officeDocument/2006/relationships/tags" Target="../tags/tag1186.xml"/><Relationship Id="rId26" Type="http://schemas.openxmlformats.org/officeDocument/2006/relationships/tags" Target="../tags/tag1194.xml"/><Relationship Id="rId3" Type="http://schemas.openxmlformats.org/officeDocument/2006/relationships/tags" Target="../tags/tag1171.xml"/><Relationship Id="rId21" Type="http://schemas.openxmlformats.org/officeDocument/2006/relationships/tags" Target="../tags/tag1189.xml"/><Relationship Id="rId7" Type="http://schemas.openxmlformats.org/officeDocument/2006/relationships/tags" Target="../tags/tag1175.xml"/><Relationship Id="rId12" Type="http://schemas.openxmlformats.org/officeDocument/2006/relationships/tags" Target="../tags/tag1180.xml"/><Relationship Id="rId17" Type="http://schemas.openxmlformats.org/officeDocument/2006/relationships/tags" Target="../tags/tag1185.xml"/><Relationship Id="rId25" Type="http://schemas.openxmlformats.org/officeDocument/2006/relationships/tags" Target="../tags/tag1193.xml"/><Relationship Id="rId2" Type="http://schemas.openxmlformats.org/officeDocument/2006/relationships/tags" Target="../tags/tag1170.xml"/><Relationship Id="rId16" Type="http://schemas.openxmlformats.org/officeDocument/2006/relationships/tags" Target="../tags/tag1184.xml"/><Relationship Id="rId20" Type="http://schemas.openxmlformats.org/officeDocument/2006/relationships/tags" Target="../tags/tag1188.xml"/><Relationship Id="rId29" Type="http://schemas.openxmlformats.org/officeDocument/2006/relationships/tags" Target="../tags/tag1197.xml"/><Relationship Id="rId1" Type="http://schemas.openxmlformats.org/officeDocument/2006/relationships/tags" Target="../tags/tag1169.xml"/><Relationship Id="rId6" Type="http://schemas.openxmlformats.org/officeDocument/2006/relationships/tags" Target="../tags/tag1174.xml"/><Relationship Id="rId11" Type="http://schemas.openxmlformats.org/officeDocument/2006/relationships/tags" Target="../tags/tag1179.xml"/><Relationship Id="rId24" Type="http://schemas.openxmlformats.org/officeDocument/2006/relationships/tags" Target="../tags/tag1192.xml"/><Relationship Id="rId5" Type="http://schemas.openxmlformats.org/officeDocument/2006/relationships/tags" Target="../tags/tag1173.xml"/><Relationship Id="rId15" Type="http://schemas.openxmlformats.org/officeDocument/2006/relationships/tags" Target="../tags/tag1183.xml"/><Relationship Id="rId23" Type="http://schemas.openxmlformats.org/officeDocument/2006/relationships/tags" Target="../tags/tag1191.xml"/><Relationship Id="rId28" Type="http://schemas.openxmlformats.org/officeDocument/2006/relationships/tags" Target="../tags/tag1196.xml"/><Relationship Id="rId10" Type="http://schemas.openxmlformats.org/officeDocument/2006/relationships/tags" Target="../tags/tag1178.xml"/><Relationship Id="rId19" Type="http://schemas.openxmlformats.org/officeDocument/2006/relationships/tags" Target="../tags/tag1187.xml"/><Relationship Id="rId31" Type="http://schemas.openxmlformats.org/officeDocument/2006/relationships/slideLayout" Target="../slideLayouts/slideLayout17.xml"/><Relationship Id="rId4" Type="http://schemas.openxmlformats.org/officeDocument/2006/relationships/tags" Target="../tags/tag1172.xml"/><Relationship Id="rId9" Type="http://schemas.openxmlformats.org/officeDocument/2006/relationships/tags" Target="../tags/tag1177.xml"/><Relationship Id="rId14" Type="http://schemas.openxmlformats.org/officeDocument/2006/relationships/tags" Target="../tags/tag1182.xml"/><Relationship Id="rId22" Type="http://schemas.openxmlformats.org/officeDocument/2006/relationships/tags" Target="../tags/tag1190.xml"/><Relationship Id="rId27" Type="http://schemas.openxmlformats.org/officeDocument/2006/relationships/tags" Target="../tags/tag1195.xml"/><Relationship Id="rId30" Type="http://schemas.openxmlformats.org/officeDocument/2006/relationships/tags" Target="../tags/tag1198.xml"/></Relationships>
</file>

<file path=ppt/slides/_rels/slide48.xml.rels><?xml version="1.0" encoding="UTF-8" standalone="yes"?>
<Relationships xmlns="http://schemas.openxmlformats.org/package/2006/relationships"><Relationship Id="rId8" Type="http://schemas.openxmlformats.org/officeDocument/2006/relationships/tags" Target="../tags/tag1206.xml"/><Relationship Id="rId13" Type="http://schemas.openxmlformats.org/officeDocument/2006/relationships/tags" Target="../tags/tag1211.xml"/><Relationship Id="rId3" Type="http://schemas.openxmlformats.org/officeDocument/2006/relationships/tags" Target="../tags/tag1201.xml"/><Relationship Id="rId7" Type="http://schemas.openxmlformats.org/officeDocument/2006/relationships/tags" Target="../tags/tag1205.xml"/><Relationship Id="rId12" Type="http://schemas.openxmlformats.org/officeDocument/2006/relationships/tags" Target="../tags/tag1210.xml"/><Relationship Id="rId2" Type="http://schemas.openxmlformats.org/officeDocument/2006/relationships/tags" Target="../tags/tag1200.xml"/><Relationship Id="rId16" Type="http://schemas.openxmlformats.org/officeDocument/2006/relationships/notesSlide" Target="../notesSlides/notesSlide14.xml"/><Relationship Id="rId1" Type="http://schemas.openxmlformats.org/officeDocument/2006/relationships/tags" Target="../tags/tag1199.xml"/><Relationship Id="rId6" Type="http://schemas.openxmlformats.org/officeDocument/2006/relationships/tags" Target="../tags/tag1204.xml"/><Relationship Id="rId11" Type="http://schemas.openxmlformats.org/officeDocument/2006/relationships/tags" Target="../tags/tag1209.xml"/><Relationship Id="rId5" Type="http://schemas.openxmlformats.org/officeDocument/2006/relationships/tags" Target="../tags/tag1203.xml"/><Relationship Id="rId15" Type="http://schemas.openxmlformats.org/officeDocument/2006/relationships/slideLayout" Target="../slideLayouts/slideLayout17.xml"/><Relationship Id="rId10" Type="http://schemas.openxmlformats.org/officeDocument/2006/relationships/tags" Target="../tags/tag1208.xml"/><Relationship Id="rId4" Type="http://schemas.openxmlformats.org/officeDocument/2006/relationships/tags" Target="../tags/tag1202.xml"/><Relationship Id="rId9" Type="http://schemas.openxmlformats.org/officeDocument/2006/relationships/tags" Target="../tags/tag1207.xml"/><Relationship Id="rId14" Type="http://schemas.openxmlformats.org/officeDocument/2006/relationships/tags" Target="../tags/tag1212.xml"/></Relationships>
</file>

<file path=ppt/slides/_rels/slide49.xml.rels><?xml version="1.0" encoding="UTF-8" standalone="yes"?>
<Relationships xmlns="http://schemas.openxmlformats.org/package/2006/relationships"><Relationship Id="rId8" Type="http://schemas.openxmlformats.org/officeDocument/2006/relationships/tags" Target="../tags/tag1220.xml"/><Relationship Id="rId13" Type="http://schemas.openxmlformats.org/officeDocument/2006/relationships/tags" Target="../tags/tag1225.xml"/><Relationship Id="rId18" Type="http://schemas.openxmlformats.org/officeDocument/2006/relationships/tags" Target="../tags/tag1230.xml"/><Relationship Id="rId3" Type="http://schemas.openxmlformats.org/officeDocument/2006/relationships/tags" Target="../tags/tag1215.xml"/><Relationship Id="rId21" Type="http://schemas.openxmlformats.org/officeDocument/2006/relationships/slideLayout" Target="../slideLayouts/slideLayout17.xml"/><Relationship Id="rId7" Type="http://schemas.openxmlformats.org/officeDocument/2006/relationships/tags" Target="../tags/tag1219.xml"/><Relationship Id="rId12" Type="http://schemas.openxmlformats.org/officeDocument/2006/relationships/tags" Target="../tags/tag1224.xml"/><Relationship Id="rId17" Type="http://schemas.openxmlformats.org/officeDocument/2006/relationships/tags" Target="../tags/tag1229.xml"/><Relationship Id="rId2" Type="http://schemas.openxmlformats.org/officeDocument/2006/relationships/tags" Target="../tags/tag1214.xml"/><Relationship Id="rId16" Type="http://schemas.openxmlformats.org/officeDocument/2006/relationships/tags" Target="../tags/tag1228.xml"/><Relationship Id="rId20" Type="http://schemas.openxmlformats.org/officeDocument/2006/relationships/tags" Target="../tags/tag1232.xml"/><Relationship Id="rId1" Type="http://schemas.openxmlformats.org/officeDocument/2006/relationships/tags" Target="../tags/tag1213.xml"/><Relationship Id="rId6" Type="http://schemas.openxmlformats.org/officeDocument/2006/relationships/tags" Target="../tags/tag1218.xml"/><Relationship Id="rId11" Type="http://schemas.openxmlformats.org/officeDocument/2006/relationships/tags" Target="../tags/tag1223.xml"/><Relationship Id="rId5" Type="http://schemas.openxmlformats.org/officeDocument/2006/relationships/tags" Target="../tags/tag1217.xml"/><Relationship Id="rId15" Type="http://schemas.openxmlformats.org/officeDocument/2006/relationships/tags" Target="../tags/tag1227.xml"/><Relationship Id="rId10" Type="http://schemas.openxmlformats.org/officeDocument/2006/relationships/tags" Target="../tags/tag1222.xml"/><Relationship Id="rId19" Type="http://schemas.openxmlformats.org/officeDocument/2006/relationships/tags" Target="../tags/tag1231.xml"/><Relationship Id="rId4" Type="http://schemas.openxmlformats.org/officeDocument/2006/relationships/tags" Target="../tags/tag1216.xml"/><Relationship Id="rId9" Type="http://schemas.openxmlformats.org/officeDocument/2006/relationships/tags" Target="../tags/tag1221.xml"/><Relationship Id="rId14" Type="http://schemas.openxmlformats.org/officeDocument/2006/relationships/tags" Target="../tags/tag1226.xml"/><Relationship Id="rId2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tags" Target="../tags/tag207.xml"/><Relationship Id="rId18" Type="http://schemas.openxmlformats.org/officeDocument/2006/relationships/tags" Target="../tags/tag212.xml"/><Relationship Id="rId26" Type="http://schemas.openxmlformats.org/officeDocument/2006/relationships/tags" Target="../tags/tag220.xml"/><Relationship Id="rId3" Type="http://schemas.openxmlformats.org/officeDocument/2006/relationships/tags" Target="../tags/tag197.xml"/><Relationship Id="rId21" Type="http://schemas.openxmlformats.org/officeDocument/2006/relationships/tags" Target="../tags/tag215.xml"/><Relationship Id="rId7" Type="http://schemas.openxmlformats.org/officeDocument/2006/relationships/tags" Target="../tags/tag201.xml"/><Relationship Id="rId12" Type="http://schemas.openxmlformats.org/officeDocument/2006/relationships/tags" Target="../tags/tag206.xml"/><Relationship Id="rId17" Type="http://schemas.openxmlformats.org/officeDocument/2006/relationships/tags" Target="../tags/tag211.xml"/><Relationship Id="rId25" Type="http://schemas.openxmlformats.org/officeDocument/2006/relationships/tags" Target="../tags/tag219.xml"/><Relationship Id="rId2" Type="http://schemas.openxmlformats.org/officeDocument/2006/relationships/tags" Target="../tags/tag196.xml"/><Relationship Id="rId16" Type="http://schemas.openxmlformats.org/officeDocument/2006/relationships/tags" Target="../tags/tag210.xml"/><Relationship Id="rId20" Type="http://schemas.openxmlformats.org/officeDocument/2006/relationships/tags" Target="../tags/tag214.xml"/><Relationship Id="rId29" Type="http://schemas.openxmlformats.org/officeDocument/2006/relationships/slideLayout" Target="../slideLayouts/slideLayout17.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24" Type="http://schemas.openxmlformats.org/officeDocument/2006/relationships/tags" Target="../tags/tag218.xml"/><Relationship Id="rId5" Type="http://schemas.openxmlformats.org/officeDocument/2006/relationships/tags" Target="../tags/tag199.xml"/><Relationship Id="rId15" Type="http://schemas.openxmlformats.org/officeDocument/2006/relationships/tags" Target="../tags/tag209.xml"/><Relationship Id="rId23" Type="http://schemas.openxmlformats.org/officeDocument/2006/relationships/tags" Target="../tags/tag217.xml"/><Relationship Id="rId28" Type="http://schemas.openxmlformats.org/officeDocument/2006/relationships/tags" Target="../tags/tag222.xml"/><Relationship Id="rId10" Type="http://schemas.openxmlformats.org/officeDocument/2006/relationships/tags" Target="../tags/tag204.xml"/><Relationship Id="rId19" Type="http://schemas.openxmlformats.org/officeDocument/2006/relationships/tags" Target="../tags/tag213.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tags" Target="../tags/tag208.xml"/><Relationship Id="rId22" Type="http://schemas.openxmlformats.org/officeDocument/2006/relationships/tags" Target="../tags/tag216.xml"/><Relationship Id="rId27" Type="http://schemas.openxmlformats.org/officeDocument/2006/relationships/tags" Target="../tags/tag221.xml"/></Relationships>
</file>

<file path=ppt/slides/_rels/slide50.xml.rels><?xml version="1.0" encoding="UTF-8" standalone="yes"?>
<Relationships xmlns="http://schemas.openxmlformats.org/package/2006/relationships"><Relationship Id="rId8" Type="http://schemas.openxmlformats.org/officeDocument/2006/relationships/tags" Target="../tags/tag1240.xml"/><Relationship Id="rId13" Type="http://schemas.openxmlformats.org/officeDocument/2006/relationships/tags" Target="../tags/tag1245.xml"/><Relationship Id="rId18" Type="http://schemas.openxmlformats.org/officeDocument/2006/relationships/tags" Target="../tags/tag1250.xml"/><Relationship Id="rId3" Type="http://schemas.openxmlformats.org/officeDocument/2006/relationships/tags" Target="../tags/tag1235.xml"/><Relationship Id="rId21" Type="http://schemas.openxmlformats.org/officeDocument/2006/relationships/tags" Target="../tags/tag1253.xml"/><Relationship Id="rId7" Type="http://schemas.openxmlformats.org/officeDocument/2006/relationships/tags" Target="../tags/tag1239.xml"/><Relationship Id="rId12" Type="http://schemas.openxmlformats.org/officeDocument/2006/relationships/tags" Target="../tags/tag1244.xml"/><Relationship Id="rId17" Type="http://schemas.openxmlformats.org/officeDocument/2006/relationships/tags" Target="../tags/tag1249.xml"/><Relationship Id="rId2" Type="http://schemas.openxmlformats.org/officeDocument/2006/relationships/tags" Target="../tags/tag1234.xml"/><Relationship Id="rId16" Type="http://schemas.openxmlformats.org/officeDocument/2006/relationships/tags" Target="../tags/tag1248.xml"/><Relationship Id="rId20" Type="http://schemas.openxmlformats.org/officeDocument/2006/relationships/tags" Target="../tags/tag1252.xml"/><Relationship Id="rId1" Type="http://schemas.openxmlformats.org/officeDocument/2006/relationships/tags" Target="../tags/tag1233.xml"/><Relationship Id="rId6" Type="http://schemas.openxmlformats.org/officeDocument/2006/relationships/tags" Target="../tags/tag1238.xml"/><Relationship Id="rId11" Type="http://schemas.openxmlformats.org/officeDocument/2006/relationships/tags" Target="../tags/tag1243.xml"/><Relationship Id="rId5" Type="http://schemas.openxmlformats.org/officeDocument/2006/relationships/tags" Target="../tags/tag1237.xml"/><Relationship Id="rId15" Type="http://schemas.openxmlformats.org/officeDocument/2006/relationships/tags" Target="../tags/tag1247.xml"/><Relationship Id="rId10" Type="http://schemas.openxmlformats.org/officeDocument/2006/relationships/tags" Target="../tags/tag1242.xml"/><Relationship Id="rId19" Type="http://schemas.openxmlformats.org/officeDocument/2006/relationships/tags" Target="../tags/tag1251.xml"/><Relationship Id="rId4" Type="http://schemas.openxmlformats.org/officeDocument/2006/relationships/tags" Target="../tags/tag1236.xml"/><Relationship Id="rId9" Type="http://schemas.openxmlformats.org/officeDocument/2006/relationships/tags" Target="../tags/tag1241.xml"/><Relationship Id="rId14" Type="http://schemas.openxmlformats.org/officeDocument/2006/relationships/tags" Target="../tags/tag1246.xml"/><Relationship Id="rId22"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3" Type="http://schemas.openxmlformats.org/officeDocument/2006/relationships/tags" Target="../tags/tag1266.xml"/><Relationship Id="rId18" Type="http://schemas.openxmlformats.org/officeDocument/2006/relationships/tags" Target="../tags/tag1271.xml"/><Relationship Id="rId26" Type="http://schemas.openxmlformats.org/officeDocument/2006/relationships/tags" Target="../tags/tag1279.xml"/><Relationship Id="rId39" Type="http://schemas.openxmlformats.org/officeDocument/2006/relationships/tags" Target="../tags/tag1292.xml"/><Relationship Id="rId21" Type="http://schemas.openxmlformats.org/officeDocument/2006/relationships/tags" Target="../tags/tag1274.xml"/><Relationship Id="rId34" Type="http://schemas.openxmlformats.org/officeDocument/2006/relationships/tags" Target="../tags/tag1287.xml"/><Relationship Id="rId7" Type="http://schemas.openxmlformats.org/officeDocument/2006/relationships/tags" Target="../tags/tag1260.xml"/><Relationship Id="rId12" Type="http://schemas.openxmlformats.org/officeDocument/2006/relationships/tags" Target="../tags/tag1265.xml"/><Relationship Id="rId17" Type="http://schemas.openxmlformats.org/officeDocument/2006/relationships/tags" Target="../tags/tag1270.xml"/><Relationship Id="rId25" Type="http://schemas.openxmlformats.org/officeDocument/2006/relationships/tags" Target="../tags/tag1278.xml"/><Relationship Id="rId33" Type="http://schemas.openxmlformats.org/officeDocument/2006/relationships/tags" Target="../tags/tag1286.xml"/><Relationship Id="rId38" Type="http://schemas.openxmlformats.org/officeDocument/2006/relationships/tags" Target="../tags/tag1291.xml"/><Relationship Id="rId2" Type="http://schemas.openxmlformats.org/officeDocument/2006/relationships/tags" Target="../tags/tag1255.xml"/><Relationship Id="rId16" Type="http://schemas.openxmlformats.org/officeDocument/2006/relationships/tags" Target="../tags/tag1269.xml"/><Relationship Id="rId20" Type="http://schemas.openxmlformats.org/officeDocument/2006/relationships/tags" Target="../tags/tag1273.xml"/><Relationship Id="rId29" Type="http://schemas.openxmlformats.org/officeDocument/2006/relationships/tags" Target="../tags/tag1282.xml"/><Relationship Id="rId1" Type="http://schemas.openxmlformats.org/officeDocument/2006/relationships/tags" Target="../tags/tag1254.xml"/><Relationship Id="rId6" Type="http://schemas.openxmlformats.org/officeDocument/2006/relationships/tags" Target="../tags/tag1259.xml"/><Relationship Id="rId11" Type="http://schemas.openxmlformats.org/officeDocument/2006/relationships/tags" Target="../tags/tag1264.xml"/><Relationship Id="rId24" Type="http://schemas.openxmlformats.org/officeDocument/2006/relationships/tags" Target="../tags/tag1277.xml"/><Relationship Id="rId32" Type="http://schemas.openxmlformats.org/officeDocument/2006/relationships/tags" Target="../tags/tag1285.xml"/><Relationship Id="rId37" Type="http://schemas.openxmlformats.org/officeDocument/2006/relationships/tags" Target="../tags/tag1290.xml"/><Relationship Id="rId40" Type="http://schemas.openxmlformats.org/officeDocument/2006/relationships/slideLayout" Target="../slideLayouts/slideLayout17.xml"/><Relationship Id="rId5" Type="http://schemas.openxmlformats.org/officeDocument/2006/relationships/tags" Target="../tags/tag1258.xml"/><Relationship Id="rId15" Type="http://schemas.openxmlformats.org/officeDocument/2006/relationships/tags" Target="../tags/tag1268.xml"/><Relationship Id="rId23" Type="http://schemas.openxmlformats.org/officeDocument/2006/relationships/tags" Target="../tags/tag1276.xml"/><Relationship Id="rId28" Type="http://schemas.openxmlformats.org/officeDocument/2006/relationships/tags" Target="../tags/tag1281.xml"/><Relationship Id="rId36" Type="http://schemas.openxmlformats.org/officeDocument/2006/relationships/tags" Target="../tags/tag1289.xml"/><Relationship Id="rId10" Type="http://schemas.openxmlformats.org/officeDocument/2006/relationships/tags" Target="../tags/tag1263.xml"/><Relationship Id="rId19" Type="http://schemas.openxmlformats.org/officeDocument/2006/relationships/tags" Target="../tags/tag1272.xml"/><Relationship Id="rId31" Type="http://schemas.openxmlformats.org/officeDocument/2006/relationships/tags" Target="../tags/tag1284.xml"/><Relationship Id="rId4" Type="http://schemas.openxmlformats.org/officeDocument/2006/relationships/tags" Target="../tags/tag1257.xml"/><Relationship Id="rId9" Type="http://schemas.openxmlformats.org/officeDocument/2006/relationships/tags" Target="../tags/tag1262.xml"/><Relationship Id="rId14" Type="http://schemas.openxmlformats.org/officeDocument/2006/relationships/tags" Target="../tags/tag1267.xml"/><Relationship Id="rId22" Type="http://schemas.openxmlformats.org/officeDocument/2006/relationships/tags" Target="../tags/tag1275.xml"/><Relationship Id="rId27" Type="http://schemas.openxmlformats.org/officeDocument/2006/relationships/tags" Target="../tags/tag1280.xml"/><Relationship Id="rId30" Type="http://schemas.openxmlformats.org/officeDocument/2006/relationships/tags" Target="../tags/tag1283.xml"/><Relationship Id="rId35" Type="http://schemas.openxmlformats.org/officeDocument/2006/relationships/tags" Target="../tags/tag1288.xml"/><Relationship Id="rId8" Type="http://schemas.openxmlformats.org/officeDocument/2006/relationships/tags" Target="../tags/tag1261.xml"/><Relationship Id="rId3" Type="http://schemas.openxmlformats.org/officeDocument/2006/relationships/tags" Target="../tags/tag1256.xml"/></Relationships>
</file>

<file path=ppt/slides/_rels/slide52.xml.rels><?xml version="1.0" encoding="UTF-8" standalone="yes"?>
<Relationships xmlns="http://schemas.openxmlformats.org/package/2006/relationships"><Relationship Id="rId8" Type="http://schemas.openxmlformats.org/officeDocument/2006/relationships/tags" Target="../tags/tag1300.xml"/><Relationship Id="rId13" Type="http://schemas.openxmlformats.org/officeDocument/2006/relationships/tags" Target="../tags/tag1305.xml"/><Relationship Id="rId18" Type="http://schemas.openxmlformats.org/officeDocument/2006/relationships/tags" Target="../tags/tag1310.xml"/><Relationship Id="rId3" Type="http://schemas.openxmlformats.org/officeDocument/2006/relationships/tags" Target="../tags/tag1295.xml"/><Relationship Id="rId21" Type="http://schemas.openxmlformats.org/officeDocument/2006/relationships/tags" Target="../tags/tag1313.xml"/><Relationship Id="rId7" Type="http://schemas.openxmlformats.org/officeDocument/2006/relationships/tags" Target="../tags/tag1299.xml"/><Relationship Id="rId12" Type="http://schemas.openxmlformats.org/officeDocument/2006/relationships/tags" Target="../tags/tag1304.xml"/><Relationship Id="rId17" Type="http://schemas.openxmlformats.org/officeDocument/2006/relationships/tags" Target="../tags/tag1309.xml"/><Relationship Id="rId2" Type="http://schemas.openxmlformats.org/officeDocument/2006/relationships/tags" Target="../tags/tag1294.xml"/><Relationship Id="rId16" Type="http://schemas.openxmlformats.org/officeDocument/2006/relationships/tags" Target="../tags/tag1308.xml"/><Relationship Id="rId20" Type="http://schemas.openxmlformats.org/officeDocument/2006/relationships/tags" Target="../tags/tag1312.xml"/><Relationship Id="rId1" Type="http://schemas.openxmlformats.org/officeDocument/2006/relationships/tags" Target="../tags/tag1293.xml"/><Relationship Id="rId6" Type="http://schemas.openxmlformats.org/officeDocument/2006/relationships/tags" Target="../tags/tag1298.xml"/><Relationship Id="rId11" Type="http://schemas.openxmlformats.org/officeDocument/2006/relationships/tags" Target="../tags/tag1303.xml"/><Relationship Id="rId5" Type="http://schemas.openxmlformats.org/officeDocument/2006/relationships/tags" Target="../tags/tag1297.xml"/><Relationship Id="rId15" Type="http://schemas.openxmlformats.org/officeDocument/2006/relationships/tags" Target="../tags/tag1307.xml"/><Relationship Id="rId23" Type="http://schemas.openxmlformats.org/officeDocument/2006/relationships/slideLayout" Target="../slideLayouts/slideLayout17.xml"/><Relationship Id="rId10" Type="http://schemas.openxmlformats.org/officeDocument/2006/relationships/tags" Target="../tags/tag1302.xml"/><Relationship Id="rId19" Type="http://schemas.openxmlformats.org/officeDocument/2006/relationships/tags" Target="../tags/tag1311.xml"/><Relationship Id="rId4" Type="http://schemas.openxmlformats.org/officeDocument/2006/relationships/tags" Target="../tags/tag1296.xml"/><Relationship Id="rId9" Type="http://schemas.openxmlformats.org/officeDocument/2006/relationships/tags" Target="../tags/tag1301.xml"/><Relationship Id="rId14" Type="http://schemas.openxmlformats.org/officeDocument/2006/relationships/tags" Target="../tags/tag1306.xml"/><Relationship Id="rId22" Type="http://schemas.openxmlformats.org/officeDocument/2006/relationships/tags" Target="../tags/tag1314.xml"/></Relationships>
</file>

<file path=ppt/slides/_rels/slide53.xml.rels><?xml version="1.0" encoding="UTF-8" standalone="yes"?>
<Relationships xmlns="http://schemas.openxmlformats.org/package/2006/relationships"><Relationship Id="rId8" Type="http://schemas.openxmlformats.org/officeDocument/2006/relationships/tags" Target="../tags/tag1322.xml"/><Relationship Id="rId13" Type="http://schemas.openxmlformats.org/officeDocument/2006/relationships/tags" Target="../tags/tag1327.xml"/><Relationship Id="rId18" Type="http://schemas.openxmlformats.org/officeDocument/2006/relationships/tags" Target="../tags/tag1332.xml"/><Relationship Id="rId3" Type="http://schemas.openxmlformats.org/officeDocument/2006/relationships/tags" Target="../tags/tag1317.xml"/><Relationship Id="rId21" Type="http://schemas.openxmlformats.org/officeDocument/2006/relationships/tags" Target="../tags/tag1335.xml"/><Relationship Id="rId7" Type="http://schemas.openxmlformats.org/officeDocument/2006/relationships/tags" Target="../tags/tag1321.xml"/><Relationship Id="rId12" Type="http://schemas.openxmlformats.org/officeDocument/2006/relationships/tags" Target="../tags/tag1326.xml"/><Relationship Id="rId17" Type="http://schemas.openxmlformats.org/officeDocument/2006/relationships/tags" Target="../tags/tag1331.xml"/><Relationship Id="rId2" Type="http://schemas.openxmlformats.org/officeDocument/2006/relationships/tags" Target="../tags/tag1316.xml"/><Relationship Id="rId16" Type="http://schemas.openxmlformats.org/officeDocument/2006/relationships/tags" Target="../tags/tag1330.xml"/><Relationship Id="rId20" Type="http://schemas.openxmlformats.org/officeDocument/2006/relationships/tags" Target="../tags/tag1334.xml"/><Relationship Id="rId1" Type="http://schemas.openxmlformats.org/officeDocument/2006/relationships/tags" Target="../tags/tag1315.xml"/><Relationship Id="rId6" Type="http://schemas.openxmlformats.org/officeDocument/2006/relationships/tags" Target="../tags/tag1320.xml"/><Relationship Id="rId11" Type="http://schemas.openxmlformats.org/officeDocument/2006/relationships/tags" Target="../tags/tag1325.xml"/><Relationship Id="rId5" Type="http://schemas.openxmlformats.org/officeDocument/2006/relationships/tags" Target="../tags/tag1319.xml"/><Relationship Id="rId15" Type="http://schemas.openxmlformats.org/officeDocument/2006/relationships/tags" Target="../tags/tag1329.xml"/><Relationship Id="rId23" Type="http://schemas.openxmlformats.org/officeDocument/2006/relationships/slideLayout" Target="../slideLayouts/slideLayout17.xml"/><Relationship Id="rId10" Type="http://schemas.openxmlformats.org/officeDocument/2006/relationships/tags" Target="../tags/tag1324.xml"/><Relationship Id="rId19" Type="http://schemas.openxmlformats.org/officeDocument/2006/relationships/tags" Target="../tags/tag1333.xml"/><Relationship Id="rId4" Type="http://schemas.openxmlformats.org/officeDocument/2006/relationships/tags" Target="../tags/tag1318.xml"/><Relationship Id="rId9" Type="http://schemas.openxmlformats.org/officeDocument/2006/relationships/tags" Target="../tags/tag1323.xml"/><Relationship Id="rId14" Type="http://schemas.openxmlformats.org/officeDocument/2006/relationships/tags" Target="../tags/tag1328.xml"/><Relationship Id="rId22" Type="http://schemas.openxmlformats.org/officeDocument/2006/relationships/tags" Target="../tags/tag1336.xml"/></Relationships>
</file>

<file path=ppt/slides/_rels/slide54.xml.rels><?xml version="1.0" encoding="UTF-8" standalone="yes"?>
<Relationships xmlns="http://schemas.openxmlformats.org/package/2006/relationships"><Relationship Id="rId8" Type="http://schemas.openxmlformats.org/officeDocument/2006/relationships/tags" Target="../tags/tag1344.xml"/><Relationship Id="rId13" Type="http://schemas.openxmlformats.org/officeDocument/2006/relationships/tags" Target="../tags/tag1349.xml"/><Relationship Id="rId18" Type="http://schemas.openxmlformats.org/officeDocument/2006/relationships/tags" Target="../tags/tag1354.xml"/><Relationship Id="rId3" Type="http://schemas.openxmlformats.org/officeDocument/2006/relationships/tags" Target="../tags/tag1339.xml"/><Relationship Id="rId21" Type="http://schemas.openxmlformats.org/officeDocument/2006/relationships/tags" Target="../tags/tag1357.xml"/><Relationship Id="rId7" Type="http://schemas.openxmlformats.org/officeDocument/2006/relationships/tags" Target="../tags/tag1343.xml"/><Relationship Id="rId12" Type="http://schemas.openxmlformats.org/officeDocument/2006/relationships/tags" Target="../tags/tag1348.xml"/><Relationship Id="rId17" Type="http://schemas.openxmlformats.org/officeDocument/2006/relationships/tags" Target="../tags/tag1353.xml"/><Relationship Id="rId2" Type="http://schemas.openxmlformats.org/officeDocument/2006/relationships/tags" Target="../tags/tag1338.xml"/><Relationship Id="rId16" Type="http://schemas.openxmlformats.org/officeDocument/2006/relationships/tags" Target="../tags/tag1352.xml"/><Relationship Id="rId20" Type="http://schemas.openxmlformats.org/officeDocument/2006/relationships/tags" Target="../tags/tag1356.xml"/><Relationship Id="rId1" Type="http://schemas.openxmlformats.org/officeDocument/2006/relationships/tags" Target="../tags/tag1337.xml"/><Relationship Id="rId6" Type="http://schemas.openxmlformats.org/officeDocument/2006/relationships/tags" Target="../tags/tag1342.xml"/><Relationship Id="rId11" Type="http://schemas.openxmlformats.org/officeDocument/2006/relationships/tags" Target="../tags/tag1347.xml"/><Relationship Id="rId5" Type="http://schemas.openxmlformats.org/officeDocument/2006/relationships/tags" Target="../tags/tag1341.xml"/><Relationship Id="rId15" Type="http://schemas.openxmlformats.org/officeDocument/2006/relationships/tags" Target="../tags/tag1351.xml"/><Relationship Id="rId23" Type="http://schemas.openxmlformats.org/officeDocument/2006/relationships/slideLayout" Target="../slideLayouts/slideLayout17.xml"/><Relationship Id="rId10" Type="http://schemas.openxmlformats.org/officeDocument/2006/relationships/tags" Target="../tags/tag1346.xml"/><Relationship Id="rId19" Type="http://schemas.openxmlformats.org/officeDocument/2006/relationships/tags" Target="../tags/tag1355.xml"/><Relationship Id="rId4" Type="http://schemas.openxmlformats.org/officeDocument/2006/relationships/tags" Target="../tags/tag1340.xml"/><Relationship Id="rId9" Type="http://schemas.openxmlformats.org/officeDocument/2006/relationships/tags" Target="../tags/tag1345.xml"/><Relationship Id="rId14" Type="http://schemas.openxmlformats.org/officeDocument/2006/relationships/tags" Target="../tags/tag1350.xml"/><Relationship Id="rId22" Type="http://schemas.openxmlformats.org/officeDocument/2006/relationships/tags" Target="../tags/tag1358.xml"/></Relationships>
</file>

<file path=ppt/slides/_rels/slide55.xml.rels><?xml version="1.0" encoding="UTF-8" standalone="yes"?>
<Relationships xmlns="http://schemas.openxmlformats.org/package/2006/relationships"><Relationship Id="rId13" Type="http://schemas.openxmlformats.org/officeDocument/2006/relationships/tags" Target="../tags/tag1371.xml"/><Relationship Id="rId18" Type="http://schemas.openxmlformats.org/officeDocument/2006/relationships/tags" Target="../tags/tag1376.xml"/><Relationship Id="rId26" Type="http://schemas.openxmlformats.org/officeDocument/2006/relationships/tags" Target="../tags/tag1384.xml"/><Relationship Id="rId39" Type="http://schemas.openxmlformats.org/officeDocument/2006/relationships/tags" Target="../tags/tag1397.xml"/><Relationship Id="rId21" Type="http://schemas.openxmlformats.org/officeDocument/2006/relationships/tags" Target="../tags/tag1379.xml"/><Relationship Id="rId34" Type="http://schemas.openxmlformats.org/officeDocument/2006/relationships/tags" Target="../tags/tag1392.xml"/><Relationship Id="rId42" Type="http://schemas.openxmlformats.org/officeDocument/2006/relationships/tags" Target="../tags/tag1400.xml"/><Relationship Id="rId7" Type="http://schemas.openxmlformats.org/officeDocument/2006/relationships/tags" Target="../tags/tag1365.xml"/><Relationship Id="rId2" Type="http://schemas.openxmlformats.org/officeDocument/2006/relationships/tags" Target="../tags/tag1360.xml"/><Relationship Id="rId16" Type="http://schemas.openxmlformats.org/officeDocument/2006/relationships/tags" Target="../tags/tag1374.xml"/><Relationship Id="rId29" Type="http://schemas.openxmlformats.org/officeDocument/2006/relationships/tags" Target="../tags/tag1387.xml"/><Relationship Id="rId1" Type="http://schemas.openxmlformats.org/officeDocument/2006/relationships/tags" Target="../tags/tag1359.xml"/><Relationship Id="rId6" Type="http://schemas.openxmlformats.org/officeDocument/2006/relationships/tags" Target="../tags/tag1364.xml"/><Relationship Id="rId11" Type="http://schemas.openxmlformats.org/officeDocument/2006/relationships/tags" Target="../tags/tag1369.xml"/><Relationship Id="rId24" Type="http://schemas.openxmlformats.org/officeDocument/2006/relationships/tags" Target="../tags/tag1382.xml"/><Relationship Id="rId32" Type="http://schemas.openxmlformats.org/officeDocument/2006/relationships/tags" Target="../tags/tag1390.xml"/><Relationship Id="rId37" Type="http://schemas.openxmlformats.org/officeDocument/2006/relationships/tags" Target="../tags/tag1395.xml"/><Relationship Id="rId40" Type="http://schemas.openxmlformats.org/officeDocument/2006/relationships/tags" Target="../tags/tag1398.xml"/><Relationship Id="rId45" Type="http://schemas.openxmlformats.org/officeDocument/2006/relationships/tags" Target="../tags/tag1403.xml"/><Relationship Id="rId5" Type="http://schemas.openxmlformats.org/officeDocument/2006/relationships/tags" Target="../tags/tag1363.xml"/><Relationship Id="rId15" Type="http://schemas.openxmlformats.org/officeDocument/2006/relationships/tags" Target="../tags/tag1373.xml"/><Relationship Id="rId23" Type="http://schemas.openxmlformats.org/officeDocument/2006/relationships/tags" Target="../tags/tag1381.xml"/><Relationship Id="rId28" Type="http://schemas.openxmlformats.org/officeDocument/2006/relationships/tags" Target="../tags/tag1386.xml"/><Relationship Id="rId36" Type="http://schemas.openxmlformats.org/officeDocument/2006/relationships/tags" Target="../tags/tag1394.xml"/><Relationship Id="rId10" Type="http://schemas.openxmlformats.org/officeDocument/2006/relationships/tags" Target="../tags/tag1368.xml"/><Relationship Id="rId19" Type="http://schemas.openxmlformats.org/officeDocument/2006/relationships/tags" Target="../tags/tag1377.xml"/><Relationship Id="rId31" Type="http://schemas.openxmlformats.org/officeDocument/2006/relationships/tags" Target="../tags/tag1389.xml"/><Relationship Id="rId44" Type="http://schemas.openxmlformats.org/officeDocument/2006/relationships/tags" Target="../tags/tag1402.xml"/><Relationship Id="rId4" Type="http://schemas.openxmlformats.org/officeDocument/2006/relationships/tags" Target="../tags/tag1362.xml"/><Relationship Id="rId9" Type="http://schemas.openxmlformats.org/officeDocument/2006/relationships/tags" Target="../tags/tag1367.xml"/><Relationship Id="rId14" Type="http://schemas.openxmlformats.org/officeDocument/2006/relationships/tags" Target="../tags/tag1372.xml"/><Relationship Id="rId22" Type="http://schemas.openxmlformats.org/officeDocument/2006/relationships/tags" Target="../tags/tag1380.xml"/><Relationship Id="rId27" Type="http://schemas.openxmlformats.org/officeDocument/2006/relationships/tags" Target="../tags/tag1385.xml"/><Relationship Id="rId30" Type="http://schemas.openxmlformats.org/officeDocument/2006/relationships/tags" Target="../tags/tag1388.xml"/><Relationship Id="rId35" Type="http://schemas.openxmlformats.org/officeDocument/2006/relationships/tags" Target="../tags/tag1393.xml"/><Relationship Id="rId43" Type="http://schemas.openxmlformats.org/officeDocument/2006/relationships/tags" Target="../tags/tag1401.xml"/><Relationship Id="rId8" Type="http://schemas.openxmlformats.org/officeDocument/2006/relationships/tags" Target="../tags/tag1366.xml"/><Relationship Id="rId3" Type="http://schemas.openxmlformats.org/officeDocument/2006/relationships/tags" Target="../tags/tag1361.xml"/><Relationship Id="rId12" Type="http://schemas.openxmlformats.org/officeDocument/2006/relationships/tags" Target="../tags/tag1370.xml"/><Relationship Id="rId17" Type="http://schemas.openxmlformats.org/officeDocument/2006/relationships/tags" Target="../tags/tag1375.xml"/><Relationship Id="rId25" Type="http://schemas.openxmlformats.org/officeDocument/2006/relationships/tags" Target="../tags/tag1383.xml"/><Relationship Id="rId33" Type="http://schemas.openxmlformats.org/officeDocument/2006/relationships/tags" Target="../tags/tag1391.xml"/><Relationship Id="rId38" Type="http://schemas.openxmlformats.org/officeDocument/2006/relationships/tags" Target="../tags/tag1396.xml"/><Relationship Id="rId46" Type="http://schemas.openxmlformats.org/officeDocument/2006/relationships/slideLayout" Target="../slideLayouts/slideLayout17.xml"/><Relationship Id="rId20" Type="http://schemas.openxmlformats.org/officeDocument/2006/relationships/tags" Target="../tags/tag1378.xml"/><Relationship Id="rId41" Type="http://schemas.openxmlformats.org/officeDocument/2006/relationships/tags" Target="../tags/tag1399.xml"/></Relationships>
</file>

<file path=ppt/slides/_rels/slide56.xml.rels><?xml version="1.0" encoding="UTF-8" standalone="yes"?>
<Relationships xmlns="http://schemas.openxmlformats.org/package/2006/relationships"><Relationship Id="rId8" Type="http://schemas.openxmlformats.org/officeDocument/2006/relationships/tags" Target="../tags/tag1411.xml"/><Relationship Id="rId13" Type="http://schemas.openxmlformats.org/officeDocument/2006/relationships/slideLayout" Target="../slideLayouts/slideLayout17.xml"/><Relationship Id="rId3" Type="http://schemas.openxmlformats.org/officeDocument/2006/relationships/tags" Target="../tags/tag1406.xml"/><Relationship Id="rId7" Type="http://schemas.openxmlformats.org/officeDocument/2006/relationships/tags" Target="../tags/tag1410.xml"/><Relationship Id="rId12" Type="http://schemas.openxmlformats.org/officeDocument/2006/relationships/tags" Target="../tags/tag1415.xml"/><Relationship Id="rId2" Type="http://schemas.openxmlformats.org/officeDocument/2006/relationships/tags" Target="../tags/tag1405.xml"/><Relationship Id="rId1" Type="http://schemas.openxmlformats.org/officeDocument/2006/relationships/tags" Target="../tags/tag1404.xml"/><Relationship Id="rId6" Type="http://schemas.openxmlformats.org/officeDocument/2006/relationships/tags" Target="../tags/tag1409.xml"/><Relationship Id="rId11" Type="http://schemas.openxmlformats.org/officeDocument/2006/relationships/tags" Target="../tags/tag1414.xml"/><Relationship Id="rId5" Type="http://schemas.openxmlformats.org/officeDocument/2006/relationships/tags" Target="../tags/tag1408.xml"/><Relationship Id="rId10" Type="http://schemas.openxmlformats.org/officeDocument/2006/relationships/tags" Target="../tags/tag1413.xml"/><Relationship Id="rId4" Type="http://schemas.openxmlformats.org/officeDocument/2006/relationships/tags" Target="../tags/tag1407.xml"/><Relationship Id="rId9" Type="http://schemas.openxmlformats.org/officeDocument/2006/relationships/tags" Target="../tags/tag1412.xml"/><Relationship Id="rId14" Type="http://schemas.openxmlformats.org/officeDocument/2006/relationships/notesSlide" Target="../notesSlides/notesSlide16.xml"/></Relationships>
</file>

<file path=ppt/slides/_rels/slide57.xml.rels><?xml version="1.0" encoding="UTF-8" standalone="yes"?>
<Relationships xmlns="http://schemas.openxmlformats.org/package/2006/relationships"><Relationship Id="rId8" Type="http://schemas.openxmlformats.org/officeDocument/2006/relationships/tags" Target="../tags/tag1423.xml"/><Relationship Id="rId13" Type="http://schemas.openxmlformats.org/officeDocument/2006/relationships/tags" Target="../tags/tag1428.xml"/><Relationship Id="rId18" Type="http://schemas.openxmlformats.org/officeDocument/2006/relationships/tags" Target="../tags/tag1433.xml"/><Relationship Id="rId26" Type="http://schemas.openxmlformats.org/officeDocument/2006/relationships/tags" Target="../tags/tag1441.xml"/><Relationship Id="rId3" Type="http://schemas.openxmlformats.org/officeDocument/2006/relationships/tags" Target="../tags/tag1418.xml"/><Relationship Id="rId21" Type="http://schemas.openxmlformats.org/officeDocument/2006/relationships/tags" Target="../tags/tag1436.xml"/><Relationship Id="rId7" Type="http://schemas.openxmlformats.org/officeDocument/2006/relationships/tags" Target="../tags/tag1422.xml"/><Relationship Id="rId12" Type="http://schemas.openxmlformats.org/officeDocument/2006/relationships/tags" Target="../tags/tag1427.xml"/><Relationship Id="rId17" Type="http://schemas.openxmlformats.org/officeDocument/2006/relationships/tags" Target="../tags/tag1432.xml"/><Relationship Id="rId25" Type="http://schemas.openxmlformats.org/officeDocument/2006/relationships/tags" Target="../tags/tag1440.xml"/><Relationship Id="rId2" Type="http://schemas.openxmlformats.org/officeDocument/2006/relationships/tags" Target="../tags/tag1417.xml"/><Relationship Id="rId16" Type="http://schemas.openxmlformats.org/officeDocument/2006/relationships/tags" Target="../tags/tag1431.xml"/><Relationship Id="rId20" Type="http://schemas.openxmlformats.org/officeDocument/2006/relationships/tags" Target="../tags/tag1435.xml"/><Relationship Id="rId29" Type="http://schemas.openxmlformats.org/officeDocument/2006/relationships/tags" Target="../tags/tag1444.xml"/><Relationship Id="rId1" Type="http://schemas.openxmlformats.org/officeDocument/2006/relationships/tags" Target="../tags/tag1416.xml"/><Relationship Id="rId6" Type="http://schemas.openxmlformats.org/officeDocument/2006/relationships/tags" Target="../tags/tag1421.xml"/><Relationship Id="rId11" Type="http://schemas.openxmlformats.org/officeDocument/2006/relationships/tags" Target="../tags/tag1426.xml"/><Relationship Id="rId24" Type="http://schemas.openxmlformats.org/officeDocument/2006/relationships/tags" Target="../tags/tag1439.xml"/><Relationship Id="rId5" Type="http://schemas.openxmlformats.org/officeDocument/2006/relationships/tags" Target="../tags/tag1420.xml"/><Relationship Id="rId15" Type="http://schemas.openxmlformats.org/officeDocument/2006/relationships/tags" Target="../tags/tag1430.xml"/><Relationship Id="rId23" Type="http://schemas.openxmlformats.org/officeDocument/2006/relationships/tags" Target="../tags/tag1438.xml"/><Relationship Id="rId28" Type="http://schemas.openxmlformats.org/officeDocument/2006/relationships/tags" Target="../tags/tag1443.xml"/><Relationship Id="rId10" Type="http://schemas.openxmlformats.org/officeDocument/2006/relationships/tags" Target="../tags/tag1425.xml"/><Relationship Id="rId19" Type="http://schemas.openxmlformats.org/officeDocument/2006/relationships/tags" Target="../tags/tag1434.xml"/><Relationship Id="rId31" Type="http://schemas.openxmlformats.org/officeDocument/2006/relationships/slideLayout" Target="../slideLayouts/slideLayout17.xml"/><Relationship Id="rId4" Type="http://schemas.openxmlformats.org/officeDocument/2006/relationships/tags" Target="../tags/tag1419.xml"/><Relationship Id="rId9" Type="http://schemas.openxmlformats.org/officeDocument/2006/relationships/tags" Target="../tags/tag1424.xml"/><Relationship Id="rId14" Type="http://schemas.openxmlformats.org/officeDocument/2006/relationships/tags" Target="../tags/tag1429.xml"/><Relationship Id="rId22" Type="http://schemas.openxmlformats.org/officeDocument/2006/relationships/tags" Target="../tags/tag1437.xml"/><Relationship Id="rId27" Type="http://schemas.openxmlformats.org/officeDocument/2006/relationships/tags" Target="../tags/tag1442.xml"/><Relationship Id="rId30" Type="http://schemas.openxmlformats.org/officeDocument/2006/relationships/tags" Target="../tags/tag1445.xml"/></Relationships>
</file>

<file path=ppt/slides/_rels/slide58.xml.rels><?xml version="1.0" encoding="UTF-8" standalone="yes"?>
<Relationships xmlns="http://schemas.openxmlformats.org/package/2006/relationships"><Relationship Id="rId8" Type="http://schemas.openxmlformats.org/officeDocument/2006/relationships/tags" Target="../tags/tag1453.xml"/><Relationship Id="rId13" Type="http://schemas.openxmlformats.org/officeDocument/2006/relationships/tags" Target="../tags/tag1458.xml"/><Relationship Id="rId3" Type="http://schemas.openxmlformats.org/officeDocument/2006/relationships/tags" Target="../tags/tag1448.xml"/><Relationship Id="rId7" Type="http://schemas.openxmlformats.org/officeDocument/2006/relationships/tags" Target="../tags/tag1452.xml"/><Relationship Id="rId12" Type="http://schemas.openxmlformats.org/officeDocument/2006/relationships/tags" Target="../tags/tag1457.xml"/><Relationship Id="rId17" Type="http://schemas.openxmlformats.org/officeDocument/2006/relationships/slideLayout" Target="../slideLayouts/slideLayout17.xml"/><Relationship Id="rId2" Type="http://schemas.openxmlformats.org/officeDocument/2006/relationships/tags" Target="../tags/tag1447.xml"/><Relationship Id="rId16" Type="http://schemas.openxmlformats.org/officeDocument/2006/relationships/tags" Target="../tags/tag1461.xml"/><Relationship Id="rId1" Type="http://schemas.openxmlformats.org/officeDocument/2006/relationships/tags" Target="../tags/tag1446.xml"/><Relationship Id="rId6" Type="http://schemas.openxmlformats.org/officeDocument/2006/relationships/tags" Target="../tags/tag1451.xml"/><Relationship Id="rId11" Type="http://schemas.openxmlformats.org/officeDocument/2006/relationships/tags" Target="../tags/tag1456.xml"/><Relationship Id="rId5" Type="http://schemas.openxmlformats.org/officeDocument/2006/relationships/tags" Target="../tags/tag1450.xml"/><Relationship Id="rId15" Type="http://schemas.openxmlformats.org/officeDocument/2006/relationships/tags" Target="../tags/tag1460.xml"/><Relationship Id="rId10" Type="http://schemas.openxmlformats.org/officeDocument/2006/relationships/tags" Target="../tags/tag1455.xml"/><Relationship Id="rId4" Type="http://schemas.openxmlformats.org/officeDocument/2006/relationships/tags" Target="../tags/tag1449.xml"/><Relationship Id="rId9" Type="http://schemas.openxmlformats.org/officeDocument/2006/relationships/tags" Target="../tags/tag1454.xml"/><Relationship Id="rId14" Type="http://schemas.openxmlformats.org/officeDocument/2006/relationships/tags" Target="../tags/tag1459.xml"/></Relationships>
</file>

<file path=ppt/slides/_rels/slide59.xml.rels><?xml version="1.0" encoding="UTF-8" standalone="yes"?>
<Relationships xmlns="http://schemas.openxmlformats.org/package/2006/relationships"><Relationship Id="rId3" Type="http://schemas.openxmlformats.org/officeDocument/2006/relationships/tags" Target="../tags/tag1464.xml"/><Relationship Id="rId2" Type="http://schemas.openxmlformats.org/officeDocument/2006/relationships/tags" Target="../tags/tag1463.xml"/><Relationship Id="rId1" Type="http://schemas.openxmlformats.org/officeDocument/2006/relationships/tags" Target="../tags/tag1462.xml"/><Relationship Id="rId5" Type="http://schemas.openxmlformats.org/officeDocument/2006/relationships/notesSlide" Target="../notesSlides/notesSlide17.xml"/><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tags" Target="../tags/tag230.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notesSlide" Target="../notesSlides/notesSlide4.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slideLayout" Target="../slideLayouts/slideLayout17.xml"/><Relationship Id="rId5" Type="http://schemas.openxmlformats.org/officeDocument/2006/relationships/tags" Target="../tags/tag227.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s>
</file>

<file path=ppt/slides/_rels/slide60.xml.rels><?xml version="1.0" encoding="UTF-8" standalone="yes"?>
<Relationships xmlns="http://schemas.openxmlformats.org/package/2006/relationships"><Relationship Id="rId8" Type="http://schemas.openxmlformats.org/officeDocument/2006/relationships/tags" Target="../tags/tag1472.xml"/><Relationship Id="rId13" Type="http://schemas.openxmlformats.org/officeDocument/2006/relationships/tags" Target="../tags/tag1477.xml"/><Relationship Id="rId3" Type="http://schemas.openxmlformats.org/officeDocument/2006/relationships/tags" Target="../tags/tag1467.xml"/><Relationship Id="rId7" Type="http://schemas.openxmlformats.org/officeDocument/2006/relationships/tags" Target="../tags/tag1471.xml"/><Relationship Id="rId12" Type="http://schemas.openxmlformats.org/officeDocument/2006/relationships/tags" Target="../tags/tag1476.xml"/><Relationship Id="rId2" Type="http://schemas.openxmlformats.org/officeDocument/2006/relationships/tags" Target="../tags/tag1466.xml"/><Relationship Id="rId16" Type="http://schemas.openxmlformats.org/officeDocument/2006/relationships/slideLayout" Target="../slideLayouts/slideLayout17.xml"/><Relationship Id="rId1" Type="http://schemas.openxmlformats.org/officeDocument/2006/relationships/tags" Target="../tags/tag1465.xml"/><Relationship Id="rId6" Type="http://schemas.openxmlformats.org/officeDocument/2006/relationships/tags" Target="../tags/tag1470.xml"/><Relationship Id="rId11" Type="http://schemas.openxmlformats.org/officeDocument/2006/relationships/tags" Target="../tags/tag1475.xml"/><Relationship Id="rId5" Type="http://schemas.openxmlformats.org/officeDocument/2006/relationships/tags" Target="../tags/tag1469.xml"/><Relationship Id="rId15" Type="http://schemas.openxmlformats.org/officeDocument/2006/relationships/tags" Target="../tags/tag1479.xml"/><Relationship Id="rId10" Type="http://schemas.openxmlformats.org/officeDocument/2006/relationships/tags" Target="../tags/tag1474.xml"/><Relationship Id="rId4" Type="http://schemas.openxmlformats.org/officeDocument/2006/relationships/tags" Target="../tags/tag1468.xml"/><Relationship Id="rId9" Type="http://schemas.openxmlformats.org/officeDocument/2006/relationships/tags" Target="../tags/tag1473.xml"/><Relationship Id="rId14" Type="http://schemas.openxmlformats.org/officeDocument/2006/relationships/tags" Target="../tags/tag1478.xml"/></Relationships>
</file>

<file path=ppt/slides/_rels/slide61.xml.rels><?xml version="1.0" encoding="UTF-8" standalone="yes"?>
<Relationships xmlns="http://schemas.openxmlformats.org/package/2006/relationships"><Relationship Id="rId3" Type="http://schemas.openxmlformats.org/officeDocument/2006/relationships/tags" Target="../tags/tag1482.xml"/><Relationship Id="rId2" Type="http://schemas.openxmlformats.org/officeDocument/2006/relationships/tags" Target="../tags/tag1481.xml"/><Relationship Id="rId1" Type="http://schemas.openxmlformats.org/officeDocument/2006/relationships/tags" Target="../tags/tag1480.xml"/><Relationship Id="rId5" Type="http://schemas.openxmlformats.org/officeDocument/2006/relationships/notesSlide" Target="../notesSlides/notesSlide18.xml"/><Relationship Id="rId4"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8" Type="http://schemas.openxmlformats.org/officeDocument/2006/relationships/tags" Target="../tags/tag1490.xml"/><Relationship Id="rId13" Type="http://schemas.openxmlformats.org/officeDocument/2006/relationships/tags" Target="../tags/tag1495.xml"/><Relationship Id="rId18" Type="http://schemas.openxmlformats.org/officeDocument/2006/relationships/tags" Target="../tags/tag1500.xml"/><Relationship Id="rId26" Type="http://schemas.openxmlformats.org/officeDocument/2006/relationships/tags" Target="../tags/tag1508.xml"/><Relationship Id="rId3" Type="http://schemas.openxmlformats.org/officeDocument/2006/relationships/tags" Target="../tags/tag1485.xml"/><Relationship Id="rId21" Type="http://schemas.openxmlformats.org/officeDocument/2006/relationships/tags" Target="../tags/tag1503.xml"/><Relationship Id="rId7" Type="http://schemas.openxmlformats.org/officeDocument/2006/relationships/tags" Target="../tags/tag1489.xml"/><Relationship Id="rId12" Type="http://schemas.openxmlformats.org/officeDocument/2006/relationships/tags" Target="../tags/tag1494.xml"/><Relationship Id="rId17" Type="http://schemas.openxmlformats.org/officeDocument/2006/relationships/tags" Target="../tags/tag1499.xml"/><Relationship Id="rId25" Type="http://schemas.openxmlformats.org/officeDocument/2006/relationships/tags" Target="../tags/tag1507.xml"/><Relationship Id="rId2" Type="http://schemas.openxmlformats.org/officeDocument/2006/relationships/tags" Target="../tags/tag1484.xml"/><Relationship Id="rId16" Type="http://schemas.openxmlformats.org/officeDocument/2006/relationships/tags" Target="../tags/tag1498.xml"/><Relationship Id="rId20" Type="http://schemas.openxmlformats.org/officeDocument/2006/relationships/tags" Target="../tags/tag1502.xml"/><Relationship Id="rId1" Type="http://schemas.openxmlformats.org/officeDocument/2006/relationships/tags" Target="../tags/tag1483.xml"/><Relationship Id="rId6" Type="http://schemas.openxmlformats.org/officeDocument/2006/relationships/tags" Target="../tags/tag1488.xml"/><Relationship Id="rId11" Type="http://schemas.openxmlformats.org/officeDocument/2006/relationships/tags" Target="../tags/tag1493.xml"/><Relationship Id="rId24" Type="http://schemas.openxmlformats.org/officeDocument/2006/relationships/tags" Target="../tags/tag1506.xml"/><Relationship Id="rId5" Type="http://schemas.openxmlformats.org/officeDocument/2006/relationships/tags" Target="../tags/tag1487.xml"/><Relationship Id="rId15" Type="http://schemas.openxmlformats.org/officeDocument/2006/relationships/tags" Target="../tags/tag1497.xml"/><Relationship Id="rId23" Type="http://schemas.openxmlformats.org/officeDocument/2006/relationships/tags" Target="../tags/tag1505.xml"/><Relationship Id="rId10" Type="http://schemas.openxmlformats.org/officeDocument/2006/relationships/tags" Target="../tags/tag1492.xml"/><Relationship Id="rId19" Type="http://schemas.openxmlformats.org/officeDocument/2006/relationships/tags" Target="../tags/tag1501.xml"/><Relationship Id="rId4" Type="http://schemas.openxmlformats.org/officeDocument/2006/relationships/tags" Target="../tags/tag1486.xml"/><Relationship Id="rId9" Type="http://schemas.openxmlformats.org/officeDocument/2006/relationships/tags" Target="../tags/tag1491.xml"/><Relationship Id="rId14" Type="http://schemas.openxmlformats.org/officeDocument/2006/relationships/tags" Target="../tags/tag1496.xml"/><Relationship Id="rId22" Type="http://schemas.openxmlformats.org/officeDocument/2006/relationships/tags" Target="../tags/tag1504.xml"/><Relationship Id="rId27"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8" Type="http://schemas.openxmlformats.org/officeDocument/2006/relationships/tags" Target="../tags/tag1516.xml"/><Relationship Id="rId13" Type="http://schemas.openxmlformats.org/officeDocument/2006/relationships/tags" Target="../tags/tag1521.xml"/><Relationship Id="rId18" Type="http://schemas.openxmlformats.org/officeDocument/2006/relationships/notesSlide" Target="../notesSlides/notesSlide19.xml"/><Relationship Id="rId3" Type="http://schemas.openxmlformats.org/officeDocument/2006/relationships/tags" Target="../tags/tag1511.xml"/><Relationship Id="rId7" Type="http://schemas.openxmlformats.org/officeDocument/2006/relationships/tags" Target="../tags/tag1515.xml"/><Relationship Id="rId12" Type="http://schemas.openxmlformats.org/officeDocument/2006/relationships/tags" Target="../tags/tag1520.xml"/><Relationship Id="rId17" Type="http://schemas.openxmlformats.org/officeDocument/2006/relationships/slideLayout" Target="../slideLayouts/slideLayout17.xml"/><Relationship Id="rId2" Type="http://schemas.openxmlformats.org/officeDocument/2006/relationships/tags" Target="../tags/tag1510.xml"/><Relationship Id="rId16" Type="http://schemas.openxmlformats.org/officeDocument/2006/relationships/tags" Target="../tags/tag1524.xml"/><Relationship Id="rId1" Type="http://schemas.openxmlformats.org/officeDocument/2006/relationships/tags" Target="../tags/tag1509.xml"/><Relationship Id="rId6" Type="http://schemas.openxmlformats.org/officeDocument/2006/relationships/tags" Target="../tags/tag1514.xml"/><Relationship Id="rId11" Type="http://schemas.openxmlformats.org/officeDocument/2006/relationships/tags" Target="../tags/tag1519.xml"/><Relationship Id="rId5" Type="http://schemas.openxmlformats.org/officeDocument/2006/relationships/tags" Target="../tags/tag1513.xml"/><Relationship Id="rId15" Type="http://schemas.openxmlformats.org/officeDocument/2006/relationships/tags" Target="../tags/tag1523.xml"/><Relationship Id="rId10" Type="http://schemas.openxmlformats.org/officeDocument/2006/relationships/tags" Target="../tags/tag1518.xml"/><Relationship Id="rId4" Type="http://schemas.openxmlformats.org/officeDocument/2006/relationships/tags" Target="../tags/tag1512.xml"/><Relationship Id="rId9" Type="http://schemas.openxmlformats.org/officeDocument/2006/relationships/tags" Target="../tags/tag1517.xml"/><Relationship Id="rId14" Type="http://schemas.openxmlformats.org/officeDocument/2006/relationships/tags" Target="../tags/tag1522.xml"/></Relationships>
</file>

<file path=ppt/slides/_rels/slide64.xml.rels><?xml version="1.0" encoding="UTF-8" standalone="yes"?>
<Relationships xmlns="http://schemas.openxmlformats.org/package/2006/relationships"><Relationship Id="rId8" Type="http://schemas.openxmlformats.org/officeDocument/2006/relationships/tags" Target="../tags/tag1532.xml"/><Relationship Id="rId13" Type="http://schemas.openxmlformats.org/officeDocument/2006/relationships/tags" Target="../tags/tag1537.xml"/><Relationship Id="rId18" Type="http://schemas.openxmlformats.org/officeDocument/2006/relationships/tags" Target="../tags/tag1542.xml"/><Relationship Id="rId26" Type="http://schemas.openxmlformats.org/officeDocument/2006/relationships/slideLayout" Target="../slideLayouts/slideLayout17.xml"/><Relationship Id="rId3" Type="http://schemas.openxmlformats.org/officeDocument/2006/relationships/tags" Target="../tags/tag1527.xml"/><Relationship Id="rId21" Type="http://schemas.openxmlformats.org/officeDocument/2006/relationships/tags" Target="../tags/tag1545.xml"/><Relationship Id="rId7" Type="http://schemas.openxmlformats.org/officeDocument/2006/relationships/tags" Target="../tags/tag1531.xml"/><Relationship Id="rId12" Type="http://schemas.openxmlformats.org/officeDocument/2006/relationships/tags" Target="../tags/tag1536.xml"/><Relationship Id="rId17" Type="http://schemas.openxmlformats.org/officeDocument/2006/relationships/tags" Target="../tags/tag1541.xml"/><Relationship Id="rId25" Type="http://schemas.openxmlformats.org/officeDocument/2006/relationships/tags" Target="../tags/tag1549.xml"/><Relationship Id="rId2" Type="http://schemas.openxmlformats.org/officeDocument/2006/relationships/tags" Target="../tags/tag1526.xml"/><Relationship Id="rId16" Type="http://schemas.openxmlformats.org/officeDocument/2006/relationships/tags" Target="../tags/tag1540.xml"/><Relationship Id="rId20" Type="http://schemas.openxmlformats.org/officeDocument/2006/relationships/tags" Target="../tags/tag1544.xml"/><Relationship Id="rId1" Type="http://schemas.openxmlformats.org/officeDocument/2006/relationships/tags" Target="../tags/tag1525.xml"/><Relationship Id="rId6" Type="http://schemas.openxmlformats.org/officeDocument/2006/relationships/tags" Target="../tags/tag1530.xml"/><Relationship Id="rId11" Type="http://schemas.openxmlformats.org/officeDocument/2006/relationships/tags" Target="../tags/tag1535.xml"/><Relationship Id="rId24" Type="http://schemas.openxmlformats.org/officeDocument/2006/relationships/tags" Target="../tags/tag1548.xml"/><Relationship Id="rId5" Type="http://schemas.openxmlformats.org/officeDocument/2006/relationships/tags" Target="../tags/tag1529.xml"/><Relationship Id="rId15" Type="http://schemas.openxmlformats.org/officeDocument/2006/relationships/tags" Target="../tags/tag1539.xml"/><Relationship Id="rId23" Type="http://schemas.openxmlformats.org/officeDocument/2006/relationships/tags" Target="../tags/tag1547.xml"/><Relationship Id="rId10" Type="http://schemas.openxmlformats.org/officeDocument/2006/relationships/tags" Target="../tags/tag1534.xml"/><Relationship Id="rId19" Type="http://schemas.openxmlformats.org/officeDocument/2006/relationships/tags" Target="../tags/tag1543.xml"/><Relationship Id="rId4" Type="http://schemas.openxmlformats.org/officeDocument/2006/relationships/tags" Target="../tags/tag1528.xml"/><Relationship Id="rId9" Type="http://schemas.openxmlformats.org/officeDocument/2006/relationships/tags" Target="../tags/tag1533.xml"/><Relationship Id="rId14" Type="http://schemas.openxmlformats.org/officeDocument/2006/relationships/tags" Target="../tags/tag1538.xml"/><Relationship Id="rId22" Type="http://schemas.openxmlformats.org/officeDocument/2006/relationships/tags" Target="../tags/tag1546.xml"/></Relationships>
</file>

<file path=ppt/slides/_rels/slide65.xml.rels><?xml version="1.0" encoding="UTF-8" standalone="yes"?>
<Relationships xmlns="http://schemas.openxmlformats.org/package/2006/relationships"><Relationship Id="rId8" Type="http://schemas.openxmlformats.org/officeDocument/2006/relationships/tags" Target="../tags/tag1557.xml"/><Relationship Id="rId13" Type="http://schemas.openxmlformats.org/officeDocument/2006/relationships/tags" Target="../tags/tag1562.xml"/><Relationship Id="rId18" Type="http://schemas.openxmlformats.org/officeDocument/2006/relationships/tags" Target="../tags/tag1567.xml"/><Relationship Id="rId26" Type="http://schemas.openxmlformats.org/officeDocument/2006/relationships/tags" Target="../tags/tag1575.xml"/><Relationship Id="rId3" Type="http://schemas.openxmlformats.org/officeDocument/2006/relationships/tags" Target="../tags/tag1552.xml"/><Relationship Id="rId21" Type="http://schemas.openxmlformats.org/officeDocument/2006/relationships/tags" Target="../tags/tag1570.xml"/><Relationship Id="rId7" Type="http://schemas.openxmlformats.org/officeDocument/2006/relationships/tags" Target="../tags/tag1556.xml"/><Relationship Id="rId12" Type="http://schemas.openxmlformats.org/officeDocument/2006/relationships/tags" Target="../tags/tag1561.xml"/><Relationship Id="rId17" Type="http://schemas.openxmlformats.org/officeDocument/2006/relationships/tags" Target="../tags/tag1566.xml"/><Relationship Id="rId25" Type="http://schemas.openxmlformats.org/officeDocument/2006/relationships/tags" Target="../tags/tag1574.xml"/><Relationship Id="rId2" Type="http://schemas.openxmlformats.org/officeDocument/2006/relationships/tags" Target="../tags/tag1551.xml"/><Relationship Id="rId16" Type="http://schemas.openxmlformats.org/officeDocument/2006/relationships/tags" Target="../tags/tag1565.xml"/><Relationship Id="rId20" Type="http://schemas.openxmlformats.org/officeDocument/2006/relationships/tags" Target="../tags/tag1569.xml"/><Relationship Id="rId29" Type="http://schemas.openxmlformats.org/officeDocument/2006/relationships/slideLayout" Target="../slideLayouts/slideLayout17.xml"/><Relationship Id="rId1" Type="http://schemas.openxmlformats.org/officeDocument/2006/relationships/tags" Target="../tags/tag1550.xml"/><Relationship Id="rId6" Type="http://schemas.openxmlformats.org/officeDocument/2006/relationships/tags" Target="../tags/tag1555.xml"/><Relationship Id="rId11" Type="http://schemas.openxmlformats.org/officeDocument/2006/relationships/tags" Target="../tags/tag1560.xml"/><Relationship Id="rId24" Type="http://schemas.openxmlformats.org/officeDocument/2006/relationships/tags" Target="../tags/tag1573.xml"/><Relationship Id="rId5" Type="http://schemas.openxmlformats.org/officeDocument/2006/relationships/tags" Target="../tags/tag1554.xml"/><Relationship Id="rId15" Type="http://schemas.openxmlformats.org/officeDocument/2006/relationships/tags" Target="../tags/tag1564.xml"/><Relationship Id="rId23" Type="http://schemas.openxmlformats.org/officeDocument/2006/relationships/tags" Target="../tags/tag1572.xml"/><Relationship Id="rId28" Type="http://schemas.openxmlformats.org/officeDocument/2006/relationships/tags" Target="../tags/tag1577.xml"/><Relationship Id="rId10" Type="http://schemas.openxmlformats.org/officeDocument/2006/relationships/tags" Target="../tags/tag1559.xml"/><Relationship Id="rId19" Type="http://schemas.openxmlformats.org/officeDocument/2006/relationships/tags" Target="../tags/tag1568.xml"/><Relationship Id="rId4" Type="http://schemas.openxmlformats.org/officeDocument/2006/relationships/tags" Target="../tags/tag1553.xml"/><Relationship Id="rId9" Type="http://schemas.openxmlformats.org/officeDocument/2006/relationships/tags" Target="../tags/tag1558.xml"/><Relationship Id="rId14" Type="http://schemas.openxmlformats.org/officeDocument/2006/relationships/tags" Target="../tags/tag1563.xml"/><Relationship Id="rId22" Type="http://schemas.openxmlformats.org/officeDocument/2006/relationships/tags" Target="../tags/tag1571.xml"/><Relationship Id="rId27" Type="http://schemas.openxmlformats.org/officeDocument/2006/relationships/tags" Target="../tags/tag1576.xml"/></Relationships>
</file>

<file path=ppt/slides/_rels/slide66.xml.rels><?xml version="1.0" encoding="UTF-8" standalone="yes"?>
<Relationships xmlns="http://schemas.openxmlformats.org/package/2006/relationships"><Relationship Id="rId3" Type="http://schemas.openxmlformats.org/officeDocument/2006/relationships/tags" Target="../tags/tag1580.xml"/><Relationship Id="rId2" Type="http://schemas.openxmlformats.org/officeDocument/2006/relationships/tags" Target="../tags/tag1579.xml"/><Relationship Id="rId1" Type="http://schemas.openxmlformats.org/officeDocument/2006/relationships/tags" Target="../tags/tag1578.xml"/><Relationship Id="rId5" Type="http://schemas.openxmlformats.org/officeDocument/2006/relationships/notesSlide" Target="../notesSlides/notesSlide20.xml"/><Relationship Id="rId4"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8" Type="http://schemas.openxmlformats.org/officeDocument/2006/relationships/tags" Target="../tags/tag1588.xml"/><Relationship Id="rId13" Type="http://schemas.openxmlformats.org/officeDocument/2006/relationships/tags" Target="../tags/tag1593.xml"/><Relationship Id="rId18" Type="http://schemas.openxmlformats.org/officeDocument/2006/relationships/tags" Target="../tags/tag1598.xml"/><Relationship Id="rId3" Type="http://schemas.openxmlformats.org/officeDocument/2006/relationships/tags" Target="../tags/tag1583.xml"/><Relationship Id="rId7" Type="http://schemas.openxmlformats.org/officeDocument/2006/relationships/tags" Target="../tags/tag1587.xml"/><Relationship Id="rId12" Type="http://schemas.openxmlformats.org/officeDocument/2006/relationships/tags" Target="../tags/tag1592.xml"/><Relationship Id="rId17" Type="http://schemas.openxmlformats.org/officeDocument/2006/relationships/tags" Target="../tags/tag1597.xml"/><Relationship Id="rId2" Type="http://schemas.openxmlformats.org/officeDocument/2006/relationships/tags" Target="../tags/tag1582.xml"/><Relationship Id="rId16" Type="http://schemas.openxmlformats.org/officeDocument/2006/relationships/tags" Target="../tags/tag1596.xml"/><Relationship Id="rId20" Type="http://schemas.openxmlformats.org/officeDocument/2006/relationships/slideLayout" Target="../slideLayouts/slideLayout17.xml"/><Relationship Id="rId1" Type="http://schemas.openxmlformats.org/officeDocument/2006/relationships/tags" Target="../tags/tag1581.xml"/><Relationship Id="rId6" Type="http://schemas.openxmlformats.org/officeDocument/2006/relationships/tags" Target="../tags/tag1586.xml"/><Relationship Id="rId11" Type="http://schemas.openxmlformats.org/officeDocument/2006/relationships/tags" Target="../tags/tag1591.xml"/><Relationship Id="rId5" Type="http://schemas.openxmlformats.org/officeDocument/2006/relationships/tags" Target="../tags/tag1585.xml"/><Relationship Id="rId15" Type="http://schemas.openxmlformats.org/officeDocument/2006/relationships/tags" Target="../tags/tag1595.xml"/><Relationship Id="rId10" Type="http://schemas.openxmlformats.org/officeDocument/2006/relationships/tags" Target="../tags/tag1590.xml"/><Relationship Id="rId19" Type="http://schemas.openxmlformats.org/officeDocument/2006/relationships/tags" Target="../tags/tag1599.xml"/><Relationship Id="rId4" Type="http://schemas.openxmlformats.org/officeDocument/2006/relationships/tags" Target="../tags/tag1584.xml"/><Relationship Id="rId9" Type="http://schemas.openxmlformats.org/officeDocument/2006/relationships/tags" Target="../tags/tag1589.xml"/><Relationship Id="rId14" Type="http://schemas.openxmlformats.org/officeDocument/2006/relationships/tags" Target="../tags/tag1594.xml"/></Relationships>
</file>

<file path=ppt/slides/_rels/slide68.xml.rels><?xml version="1.0" encoding="UTF-8" standalone="yes"?>
<Relationships xmlns="http://schemas.openxmlformats.org/package/2006/relationships"><Relationship Id="rId3" Type="http://schemas.openxmlformats.org/officeDocument/2006/relationships/tags" Target="../tags/tag1602.xml"/><Relationship Id="rId2" Type="http://schemas.openxmlformats.org/officeDocument/2006/relationships/tags" Target="../tags/tag1601.xml"/><Relationship Id="rId1" Type="http://schemas.openxmlformats.org/officeDocument/2006/relationships/tags" Target="../tags/tag1600.xml"/><Relationship Id="rId5" Type="http://schemas.openxmlformats.org/officeDocument/2006/relationships/notesSlide" Target="../notesSlides/notesSlide21.xml"/><Relationship Id="rId4"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8" Type="http://schemas.openxmlformats.org/officeDocument/2006/relationships/tags" Target="../tags/tag1610.xml"/><Relationship Id="rId3" Type="http://schemas.openxmlformats.org/officeDocument/2006/relationships/tags" Target="../tags/tag1605.xml"/><Relationship Id="rId7" Type="http://schemas.openxmlformats.org/officeDocument/2006/relationships/tags" Target="../tags/tag1609.xml"/><Relationship Id="rId12" Type="http://schemas.openxmlformats.org/officeDocument/2006/relationships/notesSlide" Target="../notesSlides/notesSlide22.xml"/><Relationship Id="rId2" Type="http://schemas.openxmlformats.org/officeDocument/2006/relationships/tags" Target="../tags/tag1604.xml"/><Relationship Id="rId1" Type="http://schemas.openxmlformats.org/officeDocument/2006/relationships/tags" Target="../tags/tag1603.xml"/><Relationship Id="rId6" Type="http://schemas.openxmlformats.org/officeDocument/2006/relationships/tags" Target="../tags/tag1608.xml"/><Relationship Id="rId11" Type="http://schemas.openxmlformats.org/officeDocument/2006/relationships/slideLayout" Target="../slideLayouts/slideLayout17.xml"/><Relationship Id="rId5" Type="http://schemas.openxmlformats.org/officeDocument/2006/relationships/tags" Target="../tags/tag1607.xml"/><Relationship Id="rId10" Type="http://schemas.openxmlformats.org/officeDocument/2006/relationships/tags" Target="../tags/tag1612.xml"/><Relationship Id="rId4" Type="http://schemas.openxmlformats.org/officeDocument/2006/relationships/tags" Target="../tags/tag1606.xml"/><Relationship Id="rId9" Type="http://schemas.openxmlformats.org/officeDocument/2006/relationships/tags" Target="../tags/tag1611.xml"/></Relationships>
</file>

<file path=ppt/slides/_rels/slide7.xml.rels><?xml version="1.0" encoding="UTF-8" standalone="yes"?>
<Relationships xmlns="http://schemas.openxmlformats.org/package/2006/relationships"><Relationship Id="rId13" Type="http://schemas.openxmlformats.org/officeDocument/2006/relationships/tags" Target="../tags/tag245.xml"/><Relationship Id="rId18" Type="http://schemas.openxmlformats.org/officeDocument/2006/relationships/tags" Target="../tags/tag250.xml"/><Relationship Id="rId26" Type="http://schemas.openxmlformats.org/officeDocument/2006/relationships/tags" Target="../tags/tag258.xml"/><Relationship Id="rId3" Type="http://schemas.openxmlformats.org/officeDocument/2006/relationships/tags" Target="../tags/tag235.xml"/><Relationship Id="rId21" Type="http://schemas.openxmlformats.org/officeDocument/2006/relationships/tags" Target="../tags/tag253.xml"/><Relationship Id="rId7" Type="http://schemas.openxmlformats.org/officeDocument/2006/relationships/tags" Target="../tags/tag239.xml"/><Relationship Id="rId12" Type="http://schemas.openxmlformats.org/officeDocument/2006/relationships/tags" Target="../tags/tag244.xml"/><Relationship Id="rId17" Type="http://schemas.openxmlformats.org/officeDocument/2006/relationships/tags" Target="../tags/tag249.xml"/><Relationship Id="rId25" Type="http://schemas.openxmlformats.org/officeDocument/2006/relationships/tags" Target="../tags/tag257.xml"/><Relationship Id="rId33" Type="http://schemas.openxmlformats.org/officeDocument/2006/relationships/slideLayout" Target="../slideLayouts/slideLayout17.xml"/><Relationship Id="rId2" Type="http://schemas.openxmlformats.org/officeDocument/2006/relationships/tags" Target="../tags/tag234.xml"/><Relationship Id="rId16" Type="http://schemas.openxmlformats.org/officeDocument/2006/relationships/tags" Target="../tags/tag248.xml"/><Relationship Id="rId20" Type="http://schemas.openxmlformats.org/officeDocument/2006/relationships/tags" Target="../tags/tag252.xml"/><Relationship Id="rId29" Type="http://schemas.openxmlformats.org/officeDocument/2006/relationships/tags" Target="../tags/tag261.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24" Type="http://schemas.openxmlformats.org/officeDocument/2006/relationships/tags" Target="../tags/tag256.xml"/><Relationship Id="rId32" Type="http://schemas.openxmlformats.org/officeDocument/2006/relationships/tags" Target="../tags/tag264.xml"/><Relationship Id="rId5" Type="http://schemas.openxmlformats.org/officeDocument/2006/relationships/tags" Target="../tags/tag237.xml"/><Relationship Id="rId15" Type="http://schemas.openxmlformats.org/officeDocument/2006/relationships/tags" Target="../tags/tag247.xml"/><Relationship Id="rId23" Type="http://schemas.openxmlformats.org/officeDocument/2006/relationships/tags" Target="../tags/tag255.xml"/><Relationship Id="rId28" Type="http://schemas.openxmlformats.org/officeDocument/2006/relationships/tags" Target="../tags/tag260.xml"/><Relationship Id="rId10" Type="http://schemas.openxmlformats.org/officeDocument/2006/relationships/tags" Target="../tags/tag242.xml"/><Relationship Id="rId19" Type="http://schemas.openxmlformats.org/officeDocument/2006/relationships/tags" Target="../tags/tag251.xml"/><Relationship Id="rId31" Type="http://schemas.openxmlformats.org/officeDocument/2006/relationships/tags" Target="../tags/tag263.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tags" Target="../tags/tag246.xml"/><Relationship Id="rId22" Type="http://schemas.openxmlformats.org/officeDocument/2006/relationships/tags" Target="../tags/tag254.xml"/><Relationship Id="rId27" Type="http://schemas.openxmlformats.org/officeDocument/2006/relationships/tags" Target="../tags/tag259.xml"/><Relationship Id="rId30" Type="http://schemas.openxmlformats.org/officeDocument/2006/relationships/tags" Target="../tags/tag262.xml"/><Relationship Id="rId8" Type="http://schemas.openxmlformats.org/officeDocument/2006/relationships/tags" Target="../tags/tag240.xml"/></Relationships>
</file>

<file path=ppt/slides/_rels/slide70.xml.rels><?xml version="1.0" encoding="UTF-8" standalone="yes"?>
<Relationships xmlns="http://schemas.openxmlformats.org/package/2006/relationships"><Relationship Id="rId8" Type="http://schemas.openxmlformats.org/officeDocument/2006/relationships/tags" Target="../tags/tag1620.xml"/><Relationship Id="rId3" Type="http://schemas.openxmlformats.org/officeDocument/2006/relationships/tags" Target="../tags/tag1615.xml"/><Relationship Id="rId7" Type="http://schemas.openxmlformats.org/officeDocument/2006/relationships/tags" Target="../tags/tag1619.xml"/><Relationship Id="rId12" Type="http://schemas.openxmlformats.org/officeDocument/2006/relationships/notesSlide" Target="../notesSlides/notesSlide23.xml"/><Relationship Id="rId2" Type="http://schemas.openxmlformats.org/officeDocument/2006/relationships/tags" Target="../tags/tag1614.xml"/><Relationship Id="rId1" Type="http://schemas.openxmlformats.org/officeDocument/2006/relationships/tags" Target="../tags/tag1613.xml"/><Relationship Id="rId6" Type="http://schemas.openxmlformats.org/officeDocument/2006/relationships/tags" Target="../tags/tag1618.xml"/><Relationship Id="rId11" Type="http://schemas.openxmlformats.org/officeDocument/2006/relationships/slideLayout" Target="../slideLayouts/slideLayout17.xml"/><Relationship Id="rId5" Type="http://schemas.openxmlformats.org/officeDocument/2006/relationships/tags" Target="../tags/tag1617.xml"/><Relationship Id="rId10" Type="http://schemas.openxmlformats.org/officeDocument/2006/relationships/tags" Target="../tags/tag1622.xml"/><Relationship Id="rId4" Type="http://schemas.openxmlformats.org/officeDocument/2006/relationships/tags" Target="../tags/tag1616.xml"/><Relationship Id="rId9" Type="http://schemas.openxmlformats.org/officeDocument/2006/relationships/tags" Target="../tags/tag1621.xml"/></Relationships>
</file>

<file path=ppt/slides/_rels/slide71.xml.rels><?xml version="1.0" encoding="UTF-8" standalone="yes"?>
<Relationships xmlns="http://schemas.openxmlformats.org/package/2006/relationships"><Relationship Id="rId3" Type="http://schemas.openxmlformats.org/officeDocument/2006/relationships/tags" Target="../tags/tag1625.xml"/><Relationship Id="rId2" Type="http://schemas.openxmlformats.org/officeDocument/2006/relationships/tags" Target="../tags/tag1624.xml"/><Relationship Id="rId1" Type="http://schemas.openxmlformats.org/officeDocument/2006/relationships/tags" Target="../tags/tag1623.xml"/><Relationship Id="rId5" Type="http://schemas.openxmlformats.org/officeDocument/2006/relationships/notesSlide" Target="../notesSlides/notesSlide24.xml"/><Relationship Id="rId4"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8" Type="http://schemas.openxmlformats.org/officeDocument/2006/relationships/tags" Target="../tags/tag1633.xml"/><Relationship Id="rId13" Type="http://schemas.openxmlformats.org/officeDocument/2006/relationships/tags" Target="../tags/tag1638.xml"/><Relationship Id="rId18" Type="http://schemas.openxmlformats.org/officeDocument/2006/relationships/tags" Target="../tags/tag1643.xml"/><Relationship Id="rId3" Type="http://schemas.openxmlformats.org/officeDocument/2006/relationships/tags" Target="../tags/tag1628.xml"/><Relationship Id="rId21" Type="http://schemas.openxmlformats.org/officeDocument/2006/relationships/tags" Target="../tags/tag1646.xml"/><Relationship Id="rId7" Type="http://schemas.openxmlformats.org/officeDocument/2006/relationships/tags" Target="../tags/tag1632.xml"/><Relationship Id="rId12" Type="http://schemas.openxmlformats.org/officeDocument/2006/relationships/tags" Target="../tags/tag1637.xml"/><Relationship Id="rId17" Type="http://schemas.openxmlformats.org/officeDocument/2006/relationships/tags" Target="../tags/tag1642.xml"/><Relationship Id="rId2" Type="http://schemas.openxmlformats.org/officeDocument/2006/relationships/tags" Target="../tags/tag1627.xml"/><Relationship Id="rId16" Type="http://schemas.openxmlformats.org/officeDocument/2006/relationships/tags" Target="../tags/tag1641.xml"/><Relationship Id="rId20" Type="http://schemas.openxmlformats.org/officeDocument/2006/relationships/tags" Target="../tags/tag1645.xml"/><Relationship Id="rId1" Type="http://schemas.openxmlformats.org/officeDocument/2006/relationships/tags" Target="../tags/tag1626.xml"/><Relationship Id="rId6" Type="http://schemas.openxmlformats.org/officeDocument/2006/relationships/tags" Target="../tags/tag1631.xml"/><Relationship Id="rId11" Type="http://schemas.openxmlformats.org/officeDocument/2006/relationships/tags" Target="../tags/tag1636.xml"/><Relationship Id="rId24" Type="http://schemas.openxmlformats.org/officeDocument/2006/relationships/slideLayout" Target="../slideLayouts/slideLayout17.xml"/><Relationship Id="rId5" Type="http://schemas.openxmlformats.org/officeDocument/2006/relationships/tags" Target="../tags/tag1630.xml"/><Relationship Id="rId15" Type="http://schemas.openxmlformats.org/officeDocument/2006/relationships/tags" Target="../tags/tag1640.xml"/><Relationship Id="rId23" Type="http://schemas.openxmlformats.org/officeDocument/2006/relationships/tags" Target="../tags/tag1648.xml"/><Relationship Id="rId10" Type="http://schemas.openxmlformats.org/officeDocument/2006/relationships/tags" Target="../tags/tag1635.xml"/><Relationship Id="rId19" Type="http://schemas.openxmlformats.org/officeDocument/2006/relationships/tags" Target="../tags/tag1644.xml"/><Relationship Id="rId4" Type="http://schemas.openxmlformats.org/officeDocument/2006/relationships/tags" Target="../tags/tag1629.xml"/><Relationship Id="rId9" Type="http://schemas.openxmlformats.org/officeDocument/2006/relationships/tags" Target="../tags/tag1634.xml"/><Relationship Id="rId14" Type="http://schemas.openxmlformats.org/officeDocument/2006/relationships/tags" Target="../tags/tag1639.xml"/><Relationship Id="rId22" Type="http://schemas.openxmlformats.org/officeDocument/2006/relationships/tags" Target="../tags/tag1647.xml"/></Relationships>
</file>

<file path=ppt/slides/_rels/slide73.xml.rels><?xml version="1.0" encoding="UTF-8" standalone="yes"?>
<Relationships xmlns="http://schemas.openxmlformats.org/package/2006/relationships"><Relationship Id="rId8" Type="http://schemas.openxmlformats.org/officeDocument/2006/relationships/tags" Target="../tags/tag1656.xml"/><Relationship Id="rId3" Type="http://schemas.openxmlformats.org/officeDocument/2006/relationships/tags" Target="../tags/tag1651.xml"/><Relationship Id="rId7" Type="http://schemas.openxmlformats.org/officeDocument/2006/relationships/tags" Target="../tags/tag1655.xml"/><Relationship Id="rId12" Type="http://schemas.openxmlformats.org/officeDocument/2006/relationships/notesSlide" Target="../notesSlides/notesSlide25.xml"/><Relationship Id="rId2" Type="http://schemas.openxmlformats.org/officeDocument/2006/relationships/tags" Target="../tags/tag1650.xml"/><Relationship Id="rId1" Type="http://schemas.openxmlformats.org/officeDocument/2006/relationships/tags" Target="../tags/tag1649.xml"/><Relationship Id="rId6" Type="http://schemas.openxmlformats.org/officeDocument/2006/relationships/tags" Target="../tags/tag1654.xml"/><Relationship Id="rId11" Type="http://schemas.openxmlformats.org/officeDocument/2006/relationships/slideLayout" Target="../slideLayouts/slideLayout17.xml"/><Relationship Id="rId5" Type="http://schemas.openxmlformats.org/officeDocument/2006/relationships/tags" Target="../tags/tag1653.xml"/><Relationship Id="rId10" Type="http://schemas.openxmlformats.org/officeDocument/2006/relationships/tags" Target="../tags/tag1658.xml"/><Relationship Id="rId4" Type="http://schemas.openxmlformats.org/officeDocument/2006/relationships/tags" Target="../tags/tag1652.xml"/><Relationship Id="rId9" Type="http://schemas.openxmlformats.org/officeDocument/2006/relationships/tags" Target="../tags/tag1657.xml"/></Relationships>
</file>

<file path=ppt/slides/_rels/slide74.xml.rels><?xml version="1.0" encoding="UTF-8" standalone="yes"?>
<Relationships xmlns="http://schemas.openxmlformats.org/package/2006/relationships"><Relationship Id="rId8" Type="http://schemas.openxmlformats.org/officeDocument/2006/relationships/tags" Target="../tags/tag1666.xml"/><Relationship Id="rId13" Type="http://schemas.openxmlformats.org/officeDocument/2006/relationships/tags" Target="../tags/tag1671.xml"/><Relationship Id="rId18" Type="http://schemas.openxmlformats.org/officeDocument/2006/relationships/tags" Target="../tags/tag1676.xml"/><Relationship Id="rId3" Type="http://schemas.openxmlformats.org/officeDocument/2006/relationships/tags" Target="../tags/tag1661.xml"/><Relationship Id="rId21" Type="http://schemas.openxmlformats.org/officeDocument/2006/relationships/tags" Target="../tags/tag1679.xml"/><Relationship Id="rId7" Type="http://schemas.openxmlformats.org/officeDocument/2006/relationships/tags" Target="../tags/tag1665.xml"/><Relationship Id="rId12" Type="http://schemas.openxmlformats.org/officeDocument/2006/relationships/tags" Target="../tags/tag1670.xml"/><Relationship Id="rId17" Type="http://schemas.openxmlformats.org/officeDocument/2006/relationships/tags" Target="../tags/tag1675.xml"/><Relationship Id="rId2" Type="http://schemas.openxmlformats.org/officeDocument/2006/relationships/tags" Target="../tags/tag1660.xml"/><Relationship Id="rId16" Type="http://schemas.openxmlformats.org/officeDocument/2006/relationships/tags" Target="../tags/tag1674.xml"/><Relationship Id="rId20" Type="http://schemas.openxmlformats.org/officeDocument/2006/relationships/tags" Target="../tags/tag1678.xml"/><Relationship Id="rId1" Type="http://schemas.openxmlformats.org/officeDocument/2006/relationships/tags" Target="../tags/tag1659.xml"/><Relationship Id="rId6" Type="http://schemas.openxmlformats.org/officeDocument/2006/relationships/tags" Target="../tags/tag1664.xml"/><Relationship Id="rId11" Type="http://schemas.openxmlformats.org/officeDocument/2006/relationships/tags" Target="../tags/tag1669.xml"/><Relationship Id="rId24" Type="http://schemas.openxmlformats.org/officeDocument/2006/relationships/slideLayout" Target="../slideLayouts/slideLayout17.xml"/><Relationship Id="rId5" Type="http://schemas.openxmlformats.org/officeDocument/2006/relationships/tags" Target="../tags/tag1663.xml"/><Relationship Id="rId15" Type="http://schemas.openxmlformats.org/officeDocument/2006/relationships/tags" Target="../tags/tag1673.xml"/><Relationship Id="rId23" Type="http://schemas.openxmlformats.org/officeDocument/2006/relationships/tags" Target="../tags/tag1681.xml"/><Relationship Id="rId10" Type="http://schemas.openxmlformats.org/officeDocument/2006/relationships/tags" Target="../tags/tag1668.xml"/><Relationship Id="rId19" Type="http://schemas.openxmlformats.org/officeDocument/2006/relationships/tags" Target="../tags/tag1677.xml"/><Relationship Id="rId4" Type="http://schemas.openxmlformats.org/officeDocument/2006/relationships/tags" Target="../tags/tag1662.xml"/><Relationship Id="rId9" Type="http://schemas.openxmlformats.org/officeDocument/2006/relationships/tags" Target="../tags/tag1667.xml"/><Relationship Id="rId14" Type="http://schemas.openxmlformats.org/officeDocument/2006/relationships/tags" Target="../tags/tag1672.xml"/><Relationship Id="rId22" Type="http://schemas.openxmlformats.org/officeDocument/2006/relationships/tags" Target="../tags/tag1680.xml"/></Relationships>
</file>

<file path=ppt/slides/_rels/slide75.xml.rels><?xml version="1.0" encoding="UTF-8" standalone="yes"?>
<Relationships xmlns="http://schemas.openxmlformats.org/package/2006/relationships"><Relationship Id="rId13" Type="http://schemas.openxmlformats.org/officeDocument/2006/relationships/tags" Target="../tags/tag1694.xml"/><Relationship Id="rId18" Type="http://schemas.openxmlformats.org/officeDocument/2006/relationships/tags" Target="../tags/tag1699.xml"/><Relationship Id="rId26" Type="http://schemas.openxmlformats.org/officeDocument/2006/relationships/tags" Target="../tags/tag1707.xml"/><Relationship Id="rId21" Type="http://schemas.openxmlformats.org/officeDocument/2006/relationships/tags" Target="../tags/tag1702.xml"/><Relationship Id="rId34" Type="http://schemas.openxmlformats.org/officeDocument/2006/relationships/tags" Target="../tags/tag1715.xml"/><Relationship Id="rId7" Type="http://schemas.openxmlformats.org/officeDocument/2006/relationships/tags" Target="../tags/tag1688.xml"/><Relationship Id="rId12" Type="http://schemas.openxmlformats.org/officeDocument/2006/relationships/tags" Target="../tags/tag1693.xml"/><Relationship Id="rId17" Type="http://schemas.openxmlformats.org/officeDocument/2006/relationships/tags" Target="../tags/tag1698.xml"/><Relationship Id="rId25" Type="http://schemas.openxmlformats.org/officeDocument/2006/relationships/tags" Target="../tags/tag1706.xml"/><Relationship Id="rId33" Type="http://schemas.openxmlformats.org/officeDocument/2006/relationships/tags" Target="../tags/tag1714.xml"/><Relationship Id="rId2" Type="http://schemas.openxmlformats.org/officeDocument/2006/relationships/tags" Target="../tags/tag1683.xml"/><Relationship Id="rId16" Type="http://schemas.openxmlformats.org/officeDocument/2006/relationships/tags" Target="../tags/tag1697.xml"/><Relationship Id="rId20" Type="http://schemas.openxmlformats.org/officeDocument/2006/relationships/tags" Target="../tags/tag1701.xml"/><Relationship Id="rId29" Type="http://schemas.openxmlformats.org/officeDocument/2006/relationships/tags" Target="../tags/tag1710.xml"/><Relationship Id="rId1" Type="http://schemas.openxmlformats.org/officeDocument/2006/relationships/tags" Target="../tags/tag1682.xml"/><Relationship Id="rId6" Type="http://schemas.openxmlformats.org/officeDocument/2006/relationships/tags" Target="../tags/tag1687.xml"/><Relationship Id="rId11" Type="http://schemas.openxmlformats.org/officeDocument/2006/relationships/tags" Target="../tags/tag1692.xml"/><Relationship Id="rId24" Type="http://schemas.openxmlformats.org/officeDocument/2006/relationships/tags" Target="../tags/tag1705.xml"/><Relationship Id="rId32" Type="http://schemas.openxmlformats.org/officeDocument/2006/relationships/tags" Target="../tags/tag1713.xml"/><Relationship Id="rId37" Type="http://schemas.openxmlformats.org/officeDocument/2006/relationships/slideLayout" Target="../slideLayouts/slideLayout17.xml"/><Relationship Id="rId5" Type="http://schemas.openxmlformats.org/officeDocument/2006/relationships/tags" Target="../tags/tag1686.xml"/><Relationship Id="rId15" Type="http://schemas.openxmlformats.org/officeDocument/2006/relationships/tags" Target="../tags/tag1696.xml"/><Relationship Id="rId23" Type="http://schemas.openxmlformats.org/officeDocument/2006/relationships/tags" Target="../tags/tag1704.xml"/><Relationship Id="rId28" Type="http://schemas.openxmlformats.org/officeDocument/2006/relationships/tags" Target="../tags/tag1709.xml"/><Relationship Id="rId36" Type="http://schemas.openxmlformats.org/officeDocument/2006/relationships/tags" Target="../tags/tag1717.xml"/><Relationship Id="rId10" Type="http://schemas.openxmlformats.org/officeDocument/2006/relationships/tags" Target="../tags/tag1691.xml"/><Relationship Id="rId19" Type="http://schemas.openxmlformats.org/officeDocument/2006/relationships/tags" Target="../tags/tag1700.xml"/><Relationship Id="rId31" Type="http://schemas.openxmlformats.org/officeDocument/2006/relationships/tags" Target="../tags/tag1712.xml"/><Relationship Id="rId4" Type="http://schemas.openxmlformats.org/officeDocument/2006/relationships/tags" Target="../tags/tag1685.xml"/><Relationship Id="rId9" Type="http://schemas.openxmlformats.org/officeDocument/2006/relationships/tags" Target="../tags/tag1690.xml"/><Relationship Id="rId14" Type="http://schemas.openxmlformats.org/officeDocument/2006/relationships/tags" Target="../tags/tag1695.xml"/><Relationship Id="rId22" Type="http://schemas.openxmlformats.org/officeDocument/2006/relationships/tags" Target="../tags/tag1703.xml"/><Relationship Id="rId27" Type="http://schemas.openxmlformats.org/officeDocument/2006/relationships/tags" Target="../tags/tag1708.xml"/><Relationship Id="rId30" Type="http://schemas.openxmlformats.org/officeDocument/2006/relationships/tags" Target="../tags/tag1711.xml"/><Relationship Id="rId35" Type="http://schemas.openxmlformats.org/officeDocument/2006/relationships/tags" Target="../tags/tag1716.xml"/><Relationship Id="rId8" Type="http://schemas.openxmlformats.org/officeDocument/2006/relationships/tags" Target="../tags/tag1689.xml"/><Relationship Id="rId3" Type="http://schemas.openxmlformats.org/officeDocument/2006/relationships/tags" Target="../tags/tag1684.xml"/></Relationships>
</file>

<file path=ppt/slides/_rels/slide76.xml.rels><?xml version="1.0" encoding="UTF-8" standalone="yes"?>
<Relationships xmlns="http://schemas.openxmlformats.org/package/2006/relationships"><Relationship Id="rId8" Type="http://schemas.openxmlformats.org/officeDocument/2006/relationships/tags" Target="../tags/tag1725.xml"/><Relationship Id="rId13" Type="http://schemas.openxmlformats.org/officeDocument/2006/relationships/tags" Target="../tags/tag1730.xml"/><Relationship Id="rId18" Type="http://schemas.openxmlformats.org/officeDocument/2006/relationships/tags" Target="../tags/tag1735.xml"/><Relationship Id="rId26" Type="http://schemas.openxmlformats.org/officeDocument/2006/relationships/slideLayout" Target="../slideLayouts/slideLayout17.xml"/><Relationship Id="rId3" Type="http://schemas.openxmlformats.org/officeDocument/2006/relationships/tags" Target="../tags/tag1720.xml"/><Relationship Id="rId21" Type="http://schemas.openxmlformats.org/officeDocument/2006/relationships/tags" Target="../tags/tag1738.xml"/><Relationship Id="rId7" Type="http://schemas.openxmlformats.org/officeDocument/2006/relationships/tags" Target="../tags/tag1724.xml"/><Relationship Id="rId12" Type="http://schemas.openxmlformats.org/officeDocument/2006/relationships/tags" Target="../tags/tag1729.xml"/><Relationship Id="rId17" Type="http://schemas.openxmlformats.org/officeDocument/2006/relationships/tags" Target="../tags/tag1734.xml"/><Relationship Id="rId25" Type="http://schemas.openxmlformats.org/officeDocument/2006/relationships/tags" Target="../tags/tag1742.xml"/><Relationship Id="rId2" Type="http://schemas.openxmlformats.org/officeDocument/2006/relationships/tags" Target="../tags/tag1719.xml"/><Relationship Id="rId16" Type="http://schemas.openxmlformats.org/officeDocument/2006/relationships/tags" Target="../tags/tag1733.xml"/><Relationship Id="rId20" Type="http://schemas.openxmlformats.org/officeDocument/2006/relationships/tags" Target="../tags/tag1737.xml"/><Relationship Id="rId1" Type="http://schemas.openxmlformats.org/officeDocument/2006/relationships/tags" Target="../tags/tag1718.xml"/><Relationship Id="rId6" Type="http://schemas.openxmlformats.org/officeDocument/2006/relationships/tags" Target="../tags/tag1723.xml"/><Relationship Id="rId11" Type="http://schemas.openxmlformats.org/officeDocument/2006/relationships/tags" Target="../tags/tag1728.xml"/><Relationship Id="rId24" Type="http://schemas.openxmlformats.org/officeDocument/2006/relationships/tags" Target="../tags/tag1741.xml"/><Relationship Id="rId5" Type="http://schemas.openxmlformats.org/officeDocument/2006/relationships/tags" Target="../tags/tag1722.xml"/><Relationship Id="rId15" Type="http://schemas.openxmlformats.org/officeDocument/2006/relationships/tags" Target="../tags/tag1732.xml"/><Relationship Id="rId23" Type="http://schemas.openxmlformats.org/officeDocument/2006/relationships/tags" Target="../tags/tag1740.xml"/><Relationship Id="rId10" Type="http://schemas.openxmlformats.org/officeDocument/2006/relationships/tags" Target="../tags/tag1727.xml"/><Relationship Id="rId19" Type="http://schemas.openxmlformats.org/officeDocument/2006/relationships/tags" Target="../tags/tag1736.xml"/><Relationship Id="rId4" Type="http://schemas.openxmlformats.org/officeDocument/2006/relationships/tags" Target="../tags/tag1721.xml"/><Relationship Id="rId9" Type="http://schemas.openxmlformats.org/officeDocument/2006/relationships/tags" Target="../tags/tag1726.xml"/><Relationship Id="rId14" Type="http://schemas.openxmlformats.org/officeDocument/2006/relationships/tags" Target="../tags/tag1731.xml"/><Relationship Id="rId22" Type="http://schemas.openxmlformats.org/officeDocument/2006/relationships/tags" Target="../tags/tag1739.xml"/></Relationships>
</file>

<file path=ppt/slides/_rels/slide77.xml.rels><?xml version="1.0" encoding="UTF-8" standalone="yes"?>
<Relationships xmlns="http://schemas.openxmlformats.org/package/2006/relationships"><Relationship Id="rId8" Type="http://schemas.openxmlformats.org/officeDocument/2006/relationships/tags" Target="../tags/tag1750.xml"/><Relationship Id="rId13" Type="http://schemas.openxmlformats.org/officeDocument/2006/relationships/tags" Target="../tags/tag1755.xml"/><Relationship Id="rId18" Type="http://schemas.openxmlformats.org/officeDocument/2006/relationships/tags" Target="../tags/tag1760.xml"/><Relationship Id="rId26" Type="http://schemas.openxmlformats.org/officeDocument/2006/relationships/tags" Target="../tags/tag1768.xml"/><Relationship Id="rId3" Type="http://schemas.openxmlformats.org/officeDocument/2006/relationships/tags" Target="../tags/tag1745.xml"/><Relationship Id="rId21" Type="http://schemas.openxmlformats.org/officeDocument/2006/relationships/tags" Target="../tags/tag1763.xml"/><Relationship Id="rId7" Type="http://schemas.openxmlformats.org/officeDocument/2006/relationships/tags" Target="../tags/tag1749.xml"/><Relationship Id="rId12" Type="http://schemas.openxmlformats.org/officeDocument/2006/relationships/tags" Target="../tags/tag1754.xml"/><Relationship Id="rId17" Type="http://schemas.openxmlformats.org/officeDocument/2006/relationships/tags" Target="../tags/tag1759.xml"/><Relationship Id="rId25" Type="http://schemas.openxmlformats.org/officeDocument/2006/relationships/tags" Target="../tags/tag1767.xml"/><Relationship Id="rId2" Type="http://schemas.openxmlformats.org/officeDocument/2006/relationships/tags" Target="../tags/tag1744.xml"/><Relationship Id="rId16" Type="http://schemas.openxmlformats.org/officeDocument/2006/relationships/tags" Target="../tags/tag1758.xml"/><Relationship Id="rId20" Type="http://schemas.openxmlformats.org/officeDocument/2006/relationships/tags" Target="../tags/tag1762.xml"/><Relationship Id="rId29" Type="http://schemas.openxmlformats.org/officeDocument/2006/relationships/slideLayout" Target="../slideLayouts/slideLayout17.xml"/><Relationship Id="rId1" Type="http://schemas.openxmlformats.org/officeDocument/2006/relationships/tags" Target="../tags/tag1743.xml"/><Relationship Id="rId6" Type="http://schemas.openxmlformats.org/officeDocument/2006/relationships/tags" Target="../tags/tag1748.xml"/><Relationship Id="rId11" Type="http://schemas.openxmlformats.org/officeDocument/2006/relationships/tags" Target="../tags/tag1753.xml"/><Relationship Id="rId24" Type="http://schemas.openxmlformats.org/officeDocument/2006/relationships/tags" Target="../tags/tag1766.xml"/><Relationship Id="rId5" Type="http://schemas.openxmlformats.org/officeDocument/2006/relationships/tags" Target="../tags/tag1747.xml"/><Relationship Id="rId15" Type="http://schemas.openxmlformats.org/officeDocument/2006/relationships/tags" Target="../tags/tag1757.xml"/><Relationship Id="rId23" Type="http://schemas.openxmlformats.org/officeDocument/2006/relationships/tags" Target="../tags/tag1765.xml"/><Relationship Id="rId28" Type="http://schemas.openxmlformats.org/officeDocument/2006/relationships/tags" Target="../tags/tag1770.xml"/><Relationship Id="rId10" Type="http://schemas.openxmlformats.org/officeDocument/2006/relationships/tags" Target="../tags/tag1752.xml"/><Relationship Id="rId19" Type="http://schemas.openxmlformats.org/officeDocument/2006/relationships/tags" Target="../tags/tag1761.xml"/><Relationship Id="rId4" Type="http://schemas.openxmlformats.org/officeDocument/2006/relationships/tags" Target="../tags/tag1746.xml"/><Relationship Id="rId9" Type="http://schemas.openxmlformats.org/officeDocument/2006/relationships/tags" Target="../tags/tag1751.xml"/><Relationship Id="rId14" Type="http://schemas.openxmlformats.org/officeDocument/2006/relationships/tags" Target="../tags/tag1756.xml"/><Relationship Id="rId22" Type="http://schemas.openxmlformats.org/officeDocument/2006/relationships/tags" Target="../tags/tag1764.xml"/><Relationship Id="rId27" Type="http://schemas.openxmlformats.org/officeDocument/2006/relationships/tags" Target="../tags/tag1769.xml"/></Relationships>
</file>

<file path=ppt/slides/_rels/slide78.xml.rels><?xml version="1.0" encoding="UTF-8" standalone="yes"?>
<Relationships xmlns="http://schemas.openxmlformats.org/package/2006/relationships"><Relationship Id="rId8" Type="http://schemas.openxmlformats.org/officeDocument/2006/relationships/tags" Target="../tags/tag1778.xml"/><Relationship Id="rId13" Type="http://schemas.openxmlformats.org/officeDocument/2006/relationships/tags" Target="../tags/tag1783.xml"/><Relationship Id="rId18" Type="http://schemas.openxmlformats.org/officeDocument/2006/relationships/tags" Target="../tags/tag1788.xml"/><Relationship Id="rId26" Type="http://schemas.openxmlformats.org/officeDocument/2006/relationships/tags" Target="../tags/tag1796.xml"/><Relationship Id="rId3" Type="http://schemas.openxmlformats.org/officeDocument/2006/relationships/tags" Target="../tags/tag1773.xml"/><Relationship Id="rId21" Type="http://schemas.openxmlformats.org/officeDocument/2006/relationships/tags" Target="../tags/tag1791.xml"/><Relationship Id="rId7" Type="http://schemas.openxmlformats.org/officeDocument/2006/relationships/tags" Target="../tags/tag1777.xml"/><Relationship Id="rId12" Type="http://schemas.openxmlformats.org/officeDocument/2006/relationships/tags" Target="../tags/tag1782.xml"/><Relationship Id="rId17" Type="http://schemas.openxmlformats.org/officeDocument/2006/relationships/tags" Target="../tags/tag1787.xml"/><Relationship Id="rId25" Type="http://schemas.openxmlformats.org/officeDocument/2006/relationships/tags" Target="../tags/tag1795.xml"/><Relationship Id="rId2" Type="http://schemas.openxmlformats.org/officeDocument/2006/relationships/tags" Target="../tags/tag1772.xml"/><Relationship Id="rId16" Type="http://schemas.openxmlformats.org/officeDocument/2006/relationships/tags" Target="../tags/tag1786.xml"/><Relationship Id="rId20" Type="http://schemas.openxmlformats.org/officeDocument/2006/relationships/tags" Target="../tags/tag1790.xml"/><Relationship Id="rId29" Type="http://schemas.openxmlformats.org/officeDocument/2006/relationships/slideLayout" Target="../slideLayouts/slideLayout17.xml"/><Relationship Id="rId1" Type="http://schemas.openxmlformats.org/officeDocument/2006/relationships/tags" Target="../tags/tag1771.xml"/><Relationship Id="rId6" Type="http://schemas.openxmlformats.org/officeDocument/2006/relationships/tags" Target="../tags/tag1776.xml"/><Relationship Id="rId11" Type="http://schemas.openxmlformats.org/officeDocument/2006/relationships/tags" Target="../tags/tag1781.xml"/><Relationship Id="rId24" Type="http://schemas.openxmlformats.org/officeDocument/2006/relationships/tags" Target="../tags/tag1794.xml"/><Relationship Id="rId5" Type="http://schemas.openxmlformats.org/officeDocument/2006/relationships/tags" Target="../tags/tag1775.xml"/><Relationship Id="rId15" Type="http://schemas.openxmlformats.org/officeDocument/2006/relationships/tags" Target="../tags/tag1785.xml"/><Relationship Id="rId23" Type="http://schemas.openxmlformats.org/officeDocument/2006/relationships/tags" Target="../tags/tag1793.xml"/><Relationship Id="rId28" Type="http://schemas.openxmlformats.org/officeDocument/2006/relationships/tags" Target="../tags/tag1798.xml"/><Relationship Id="rId10" Type="http://schemas.openxmlformats.org/officeDocument/2006/relationships/tags" Target="../tags/tag1780.xml"/><Relationship Id="rId19" Type="http://schemas.openxmlformats.org/officeDocument/2006/relationships/tags" Target="../tags/tag1789.xml"/><Relationship Id="rId4" Type="http://schemas.openxmlformats.org/officeDocument/2006/relationships/tags" Target="../tags/tag1774.xml"/><Relationship Id="rId9" Type="http://schemas.openxmlformats.org/officeDocument/2006/relationships/tags" Target="../tags/tag1779.xml"/><Relationship Id="rId14" Type="http://schemas.openxmlformats.org/officeDocument/2006/relationships/tags" Target="../tags/tag1784.xml"/><Relationship Id="rId22" Type="http://schemas.openxmlformats.org/officeDocument/2006/relationships/tags" Target="../tags/tag1792.xml"/><Relationship Id="rId27" Type="http://schemas.openxmlformats.org/officeDocument/2006/relationships/tags" Target="../tags/tag1797.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801.xml"/><Relationship Id="rId7" Type="http://schemas.openxmlformats.org/officeDocument/2006/relationships/tags" Target="../tags/tag1805.xml"/><Relationship Id="rId2" Type="http://schemas.openxmlformats.org/officeDocument/2006/relationships/tags" Target="../tags/tag1800.xml"/><Relationship Id="rId1" Type="http://schemas.openxmlformats.org/officeDocument/2006/relationships/tags" Target="../tags/tag1799.xml"/><Relationship Id="rId6" Type="http://schemas.openxmlformats.org/officeDocument/2006/relationships/tags" Target="../tags/tag1804.xml"/><Relationship Id="rId5" Type="http://schemas.openxmlformats.org/officeDocument/2006/relationships/tags" Target="../tags/tag1803.xml"/><Relationship Id="rId4" Type="http://schemas.openxmlformats.org/officeDocument/2006/relationships/tags" Target="../tags/tag1802.xml"/><Relationship Id="rId9" Type="http://schemas.openxmlformats.org/officeDocument/2006/relationships/notesSlide" Target="../notesSlides/notesSlide26.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67.xml"/><Relationship Id="rId7" Type="http://schemas.openxmlformats.org/officeDocument/2006/relationships/tags" Target="../tags/tag27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9"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3" Type="http://schemas.openxmlformats.org/officeDocument/2006/relationships/tags" Target="../tags/tag1818.xml"/><Relationship Id="rId18" Type="http://schemas.openxmlformats.org/officeDocument/2006/relationships/tags" Target="../tags/tag1823.xml"/><Relationship Id="rId26" Type="http://schemas.openxmlformats.org/officeDocument/2006/relationships/tags" Target="../tags/tag1831.xml"/><Relationship Id="rId39" Type="http://schemas.openxmlformats.org/officeDocument/2006/relationships/tags" Target="../tags/tag1844.xml"/><Relationship Id="rId21" Type="http://schemas.openxmlformats.org/officeDocument/2006/relationships/tags" Target="../tags/tag1826.xml"/><Relationship Id="rId34" Type="http://schemas.openxmlformats.org/officeDocument/2006/relationships/tags" Target="../tags/tag1839.xml"/><Relationship Id="rId42" Type="http://schemas.openxmlformats.org/officeDocument/2006/relationships/slideLayout" Target="../slideLayouts/slideLayout17.xml"/><Relationship Id="rId7" Type="http://schemas.openxmlformats.org/officeDocument/2006/relationships/tags" Target="../tags/tag1812.xml"/><Relationship Id="rId2" Type="http://schemas.openxmlformats.org/officeDocument/2006/relationships/tags" Target="../tags/tag1807.xml"/><Relationship Id="rId16" Type="http://schemas.openxmlformats.org/officeDocument/2006/relationships/tags" Target="../tags/tag1821.xml"/><Relationship Id="rId20" Type="http://schemas.openxmlformats.org/officeDocument/2006/relationships/tags" Target="../tags/tag1825.xml"/><Relationship Id="rId29" Type="http://schemas.openxmlformats.org/officeDocument/2006/relationships/tags" Target="../tags/tag1834.xml"/><Relationship Id="rId41" Type="http://schemas.openxmlformats.org/officeDocument/2006/relationships/tags" Target="../tags/tag1846.xml"/><Relationship Id="rId1" Type="http://schemas.openxmlformats.org/officeDocument/2006/relationships/tags" Target="../tags/tag1806.xml"/><Relationship Id="rId6" Type="http://schemas.openxmlformats.org/officeDocument/2006/relationships/tags" Target="../tags/tag1811.xml"/><Relationship Id="rId11" Type="http://schemas.openxmlformats.org/officeDocument/2006/relationships/tags" Target="../tags/tag1816.xml"/><Relationship Id="rId24" Type="http://schemas.openxmlformats.org/officeDocument/2006/relationships/tags" Target="../tags/tag1829.xml"/><Relationship Id="rId32" Type="http://schemas.openxmlformats.org/officeDocument/2006/relationships/tags" Target="../tags/tag1837.xml"/><Relationship Id="rId37" Type="http://schemas.openxmlformats.org/officeDocument/2006/relationships/tags" Target="../tags/tag1842.xml"/><Relationship Id="rId40" Type="http://schemas.openxmlformats.org/officeDocument/2006/relationships/tags" Target="../tags/tag1845.xml"/><Relationship Id="rId5" Type="http://schemas.openxmlformats.org/officeDocument/2006/relationships/tags" Target="../tags/tag1810.xml"/><Relationship Id="rId15" Type="http://schemas.openxmlformats.org/officeDocument/2006/relationships/tags" Target="../tags/tag1820.xml"/><Relationship Id="rId23" Type="http://schemas.openxmlformats.org/officeDocument/2006/relationships/tags" Target="../tags/tag1828.xml"/><Relationship Id="rId28" Type="http://schemas.openxmlformats.org/officeDocument/2006/relationships/tags" Target="../tags/tag1833.xml"/><Relationship Id="rId36" Type="http://schemas.openxmlformats.org/officeDocument/2006/relationships/tags" Target="../tags/tag1841.xml"/><Relationship Id="rId10" Type="http://schemas.openxmlformats.org/officeDocument/2006/relationships/tags" Target="../tags/tag1815.xml"/><Relationship Id="rId19" Type="http://schemas.openxmlformats.org/officeDocument/2006/relationships/tags" Target="../tags/tag1824.xml"/><Relationship Id="rId31" Type="http://schemas.openxmlformats.org/officeDocument/2006/relationships/tags" Target="../tags/tag1836.xml"/><Relationship Id="rId4" Type="http://schemas.openxmlformats.org/officeDocument/2006/relationships/tags" Target="../tags/tag1809.xml"/><Relationship Id="rId9" Type="http://schemas.openxmlformats.org/officeDocument/2006/relationships/tags" Target="../tags/tag1814.xml"/><Relationship Id="rId14" Type="http://schemas.openxmlformats.org/officeDocument/2006/relationships/tags" Target="../tags/tag1819.xml"/><Relationship Id="rId22" Type="http://schemas.openxmlformats.org/officeDocument/2006/relationships/tags" Target="../tags/tag1827.xml"/><Relationship Id="rId27" Type="http://schemas.openxmlformats.org/officeDocument/2006/relationships/tags" Target="../tags/tag1832.xml"/><Relationship Id="rId30" Type="http://schemas.openxmlformats.org/officeDocument/2006/relationships/tags" Target="../tags/tag1835.xml"/><Relationship Id="rId35" Type="http://schemas.openxmlformats.org/officeDocument/2006/relationships/tags" Target="../tags/tag1840.xml"/><Relationship Id="rId8" Type="http://schemas.openxmlformats.org/officeDocument/2006/relationships/tags" Target="../tags/tag1813.xml"/><Relationship Id="rId3" Type="http://schemas.openxmlformats.org/officeDocument/2006/relationships/tags" Target="../tags/tag1808.xml"/><Relationship Id="rId12" Type="http://schemas.openxmlformats.org/officeDocument/2006/relationships/tags" Target="../tags/tag1817.xml"/><Relationship Id="rId17" Type="http://schemas.openxmlformats.org/officeDocument/2006/relationships/tags" Target="../tags/tag1822.xml"/><Relationship Id="rId25" Type="http://schemas.openxmlformats.org/officeDocument/2006/relationships/tags" Target="../tags/tag1830.xml"/><Relationship Id="rId33" Type="http://schemas.openxmlformats.org/officeDocument/2006/relationships/tags" Target="../tags/tag1838.xml"/><Relationship Id="rId38" Type="http://schemas.openxmlformats.org/officeDocument/2006/relationships/tags" Target="../tags/tag1843.xml"/></Relationships>
</file>

<file path=ppt/slides/_rels/slide81.xml.rels><?xml version="1.0" encoding="UTF-8" standalone="yes"?>
<Relationships xmlns="http://schemas.openxmlformats.org/package/2006/relationships"><Relationship Id="rId8" Type="http://schemas.openxmlformats.org/officeDocument/2006/relationships/tags" Target="../tags/tag1854.xml"/><Relationship Id="rId13" Type="http://schemas.openxmlformats.org/officeDocument/2006/relationships/tags" Target="../tags/tag1859.xml"/><Relationship Id="rId18" Type="http://schemas.openxmlformats.org/officeDocument/2006/relationships/tags" Target="../tags/tag1864.xml"/><Relationship Id="rId26" Type="http://schemas.openxmlformats.org/officeDocument/2006/relationships/tags" Target="../tags/tag1872.xml"/><Relationship Id="rId3" Type="http://schemas.openxmlformats.org/officeDocument/2006/relationships/tags" Target="../tags/tag1849.xml"/><Relationship Id="rId21" Type="http://schemas.openxmlformats.org/officeDocument/2006/relationships/tags" Target="../tags/tag1867.xml"/><Relationship Id="rId7" Type="http://schemas.openxmlformats.org/officeDocument/2006/relationships/tags" Target="../tags/tag1853.xml"/><Relationship Id="rId12" Type="http://schemas.openxmlformats.org/officeDocument/2006/relationships/tags" Target="../tags/tag1858.xml"/><Relationship Id="rId17" Type="http://schemas.openxmlformats.org/officeDocument/2006/relationships/tags" Target="../tags/tag1863.xml"/><Relationship Id="rId25" Type="http://schemas.openxmlformats.org/officeDocument/2006/relationships/tags" Target="../tags/tag1871.xml"/><Relationship Id="rId2" Type="http://schemas.openxmlformats.org/officeDocument/2006/relationships/tags" Target="../tags/tag1848.xml"/><Relationship Id="rId16" Type="http://schemas.openxmlformats.org/officeDocument/2006/relationships/tags" Target="../tags/tag1862.xml"/><Relationship Id="rId20" Type="http://schemas.openxmlformats.org/officeDocument/2006/relationships/tags" Target="../tags/tag1866.xml"/><Relationship Id="rId29" Type="http://schemas.openxmlformats.org/officeDocument/2006/relationships/slideLayout" Target="../slideLayouts/slideLayout17.xml"/><Relationship Id="rId1" Type="http://schemas.openxmlformats.org/officeDocument/2006/relationships/tags" Target="../tags/tag1847.xml"/><Relationship Id="rId6" Type="http://schemas.openxmlformats.org/officeDocument/2006/relationships/tags" Target="../tags/tag1852.xml"/><Relationship Id="rId11" Type="http://schemas.openxmlformats.org/officeDocument/2006/relationships/tags" Target="../tags/tag1857.xml"/><Relationship Id="rId24" Type="http://schemas.openxmlformats.org/officeDocument/2006/relationships/tags" Target="../tags/tag1870.xml"/><Relationship Id="rId5" Type="http://schemas.openxmlformats.org/officeDocument/2006/relationships/tags" Target="../tags/tag1851.xml"/><Relationship Id="rId15" Type="http://schemas.openxmlformats.org/officeDocument/2006/relationships/tags" Target="../tags/tag1861.xml"/><Relationship Id="rId23" Type="http://schemas.openxmlformats.org/officeDocument/2006/relationships/tags" Target="../tags/tag1869.xml"/><Relationship Id="rId28" Type="http://schemas.openxmlformats.org/officeDocument/2006/relationships/tags" Target="../tags/tag1874.xml"/><Relationship Id="rId10" Type="http://schemas.openxmlformats.org/officeDocument/2006/relationships/tags" Target="../tags/tag1856.xml"/><Relationship Id="rId19" Type="http://schemas.openxmlformats.org/officeDocument/2006/relationships/tags" Target="../tags/tag1865.xml"/><Relationship Id="rId4" Type="http://schemas.openxmlformats.org/officeDocument/2006/relationships/tags" Target="../tags/tag1850.xml"/><Relationship Id="rId9" Type="http://schemas.openxmlformats.org/officeDocument/2006/relationships/tags" Target="../tags/tag1855.xml"/><Relationship Id="rId14" Type="http://schemas.openxmlformats.org/officeDocument/2006/relationships/tags" Target="../tags/tag1860.xml"/><Relationship Id="rId22" Type="http://schemas.openxmlformats.org/officeDocument/2006/relationships/tags" Target="../tags/tag1868.xml"/><Relationship Id="rId27" Type="http://schemas.openxmlformats.org/officeDocument/2006/relationships/tags" Target="../tags/tag1873.xml"/></Relationships>
</file>

<file path=ppt/slides/_rels/slide8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877.xml"/><Relationship Id="rId7" Type="http://schemas.openxmlformats.org/officeDocument/2006/relationships/tags" Target="../tags/tag1881.xml"/><Relationship Id="rId2" Type="http://schemas.openxmlformats.org/officeDocument/2006/relationships/tags" Target="../tags/tag1876.xml"/><Relationship Id="rId1" Type="http://schemas.openxmlformats.org/officeDocument/2006/relationships/tags" Target="../tags/tag1875.xml"/><Relationship Id="rId6" Type="http://schemas.openxmlformats.org/officeDocument/2006/relationships/tags" Target="../tags/tag1880.xml"/><Relationship Id="rId5" Type="http://schemas.openxmlformats.org/officeDocument/2006/relationships/tags" Target="../tags/tag1879.xml"/><Relationship Id="rId4" Type="http://schemas.openxmlformats.org/officeDocument/2006/relationships/tags" Target="../tags/tag1878.xml"/><Relationship Id="rId9" Type="http://schemas.openxmlformats.org/officeDocument/2006/relationships/notesSlide" Target="../notesSlides/notesSlide27.xml"/></Relationships>
</file>

<file path=ppt/slides/_rels/slide8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884.xml"/><Relationship Id="rId7" Type="http://schemas.openxmlformats.org/officeDocument/2006/relationships/tags" Target="../tags/tag1888.xml"/><Relationship Id="rId2" Type="http://schemas.openxmlformats.org/officeDocument/2006/relationships/tags" Target="../tags/tag1883.xml"/><Relationship Id="rId1" Type="http://schemas.openxmlformats.org/officeDocument/2006/relationships/tags" Target="../tags/tag1882.xml"/><Relationship Id="rId6" Type="http://schemas.openxmlformats.org/officeDocument/2006/relationships/tags" Target="../tags/tag1887.xml"/><Relationship Id="rId5" Type="http://schemas.openxmlformats.org/officeDocument/2006/relationships/tags" Target="../tags/tag1886.xml"/><Relationship Id="rId4" Type="http://schemas.openxmlformats.org/officeDocument/2006/relationships/tags" Target="../tags/tag1885.xml"/><Relationship Id="rId9" Type="http://schemas.openxmlformats.org/officeDocument/2006/relationships/notesSlide" Target="../notesSlides/notesSlide28.xml"/></Relationships>
</file>

<file path=ppt/slides/_rels/slide84.xml.rels><?xml version="1.0" encoding="UTF-8" standalone="yes"?>
<Relationships xmlns="http://schemas.openxmlformats.org/package/2006/relationships"><Relationship Id="rId8" Type="http://schemas.openxmlformats.org/officeDocument/2006/relationships/tags" Target="../tags/tag1896.xml"/><Relationship Id="rId3" Type="http://schemas.openxmlformats.org/officeDocument/2006/relationships/tags" Target="../tags/tag1891.xml"/><Relationship Id="rId7" Type="http://schemas.openxmlformats.org/officeDocument/2006/relationships/tags" Target="../tags/tag1895.xml"/><Relationship Id="rId2" Type="http://schemas.openxmlformats.org/officeDocument/2006/relationships/tags" Target="../tags/tag1890.xml"/><Relationship Id="rId1" Type="http://schemas.openxmlformats.org/officeDocument/2006/relationships/tags" Target="../tags/tag1889.xml"/><Relationship Id="rId6" Type="http://schemas.openxmlformats.org/officeDocument/2006/relationships/tags" Target="../tags/tag1894.xml"/><Relationship Id="rId5" Type="http://schemas.openxmlformats.org/officeDocument/2006/relationships/tags" Target="../tags/tag1893.xml"/><Relationship Id="rId10" Type="http://schemas.openxmlformats.org/officeDocument/2006/relationships/notesSlide" Target="../notesSlides/notesSlide29.xml"/><Relationship Id="rId4" Type="http://schemas.openxmlformats.org/officeDocument/2006/relationships/tags" Target="../tags/tag1892.xml"/><Relationship Id="rId9"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3" Type="http://schemas.openxmlformats.org/officeDocument/2006/relationships/tags" Target="../tags/tag1909.xml"/><Relationship Id="rId18" Type="http://schemas.openxmlformats.org/officeDocument/2006/relationships/tags" Target="../tags/tag1914.xml"/><Relationship Id="rId26" Type="http://schemas.openxmlformats.org/officeDocument/2006/relationships/tags" Target="../tags/tag1922.xml"/><Relationship Id="rId3" Type="http://schemas.openxmlformats.org/officeDocument/2006/relationships/tags" Target="../tags/tag1899.xml"/><Relationship Id="rId21" Type="http://schemas.openxmlformats.org/officeDocument/2006/relationships/tags" Target="../tags/tag1917.xml"/><Relationship Id="rId34" Type="http://schemas.openxmlformats.org/officeDocument/2006/relationships/slideLayout" Target="../slideLayouts/slideLayout17.xml"/><Relationship Id="rId7" Type="http://schemas.openxmlformats.org/officeDocument/2006/relationships/tags" Target="../tags/tag1903.xml"/><Relationship Id="rId12" Type="http://schemas.openxmlformats.org/officeDocument/2006/relationships/tags" Target="../tags/tag1908.xml"/><Relationship Id="rId17" Type="http://schemas.openxmlformats.org/officeDocument/2006/relationships/tags" Target="../tags/tag1913.xml"/><Relationship Id="rId25" Type="http://schemas.openxmlformats.org/officeDocument/2006/relationships/tags" Target="../tags/tag1921.xml"/><Relationship Id="rId33" Type="http://schemas.openxmlformats.org/officeDocument/2006/relationships/tags" Target="../tags/tag1929.xml"/><Relationship Id="rId2" Type="http://schemas.openxmlformats.org/officeDocument/2006/relationships/tags" Target="../tags/tag1898.xml"/><Relationship Id="rId16" Type="http://schemas.openxmlformats.org/officeDocument/2006/relationships/tags" Target="../tags/tag1912.xml"/><Relationship Id="rId20" Type="http://schemas.openxmlformats.org/officeDocument/2006/relationships/tags" Target="../tags/tag1916.xml"/><Relationship Id="rId29" Type="http://schemas.openxmlformats.org/officeDocument/2006/relationships/tags" Target="../tags/tag1925.xml"/><Relationship Id="rId1" Type="http://schemas.openxmlformats.org/officeDocument/2006/relationships/tags" Target="../tags/tag1897.xml"/><Relationship Id="rId6" Type="http://schemas.openxmlformats.org/officeDocument/2006/relationships/tags" Target="../tags/tag1902.xml"/><Relationship Id="rId11" Type="http://schemas.openxmlformats.org/officeDocument/2006/relationships/tags" Target="../tags/tag1907.xml"/><Relationship Id="rId24" Type="http://schemas.openxmlformats.org/officeDocument/2006/relationships/tags" Target="../tags/tag1920.xml"/><Relationship Id="rId32" Type="http://schemas.openxmlformats.org/officeDocument/2006/relationships/tags" Target="../tags/tag1928.xml"/><Relationship Id="rId5" Type="http://schemas.openxmlformats.org/officeDocument/2006/relationships/tags" Target="../tags/tag1901.xml"/><Relationship Id="rId15" Type="http://schemas.openxmlformats.org/officeDocument/2006/relationships/tags" Target="../tags/tag1911.xml"/><Relationship Id="rId23" Type="http://schemas.openxmlformats.org/officeDocument/2006/relationships/tags" Target="../tags/tag1919.xml"/><Relationship Id="rId28" Type="http://schemas.openxmlformats.org/officeDocument/2006/relationships/tags" Target="../tags/tag1924.xml"/><Relationship Id="rId10" Type="http://schemas.openxmlformats.org/officeDocument/2006/relationships/tags" Target="../tags/tag1906.xml"/><Relationship Id="rId19" Type="http://schemas.openxmlformats.org/officeDocument/2006/relationships/tags" Target="../tags/tag1915.xml"/><Relationship Id="rId31" Type="http://schemas.openxmlformats.org/officeDocument/2006/relationships/tags" Target="../tags/tag1927.xml"/><Relationship Id="rId4" Type="http://schemas.openxmlformats.org/officeDocument/2006/relationships/tags" Target="../tags/tag1900.xml"/><Relationship Id="rId9" Type="http://schemas.openxmlformats.org/officeDocument/2006/relationships/tags" Target="../tags/tag1905.xml"/><Relationship Id="rId14" Type="http://schemas.openxmlformats.org/officeDocument/2006/relationships/tags" Target="../tags/tag1910.xml"/><Relationship Id="rId22" Type="http://schemas.openxmlformats.org/officeDocument/2006/relationships/tags" Target="../tags/tag1918.xml"/><Relationship Id="rId27" Type="http://schemas.openxmlformats.org/officeDocument/2006/relationships/tags" Target="../tags/tag1923.xml"/><Relationship Id="rId30" Type="http://schemas.openxmlformats.org/officeDocument/2006/relationships/tags" Target="../tags/tag1926.xml"/><Relationship Id="rId8" Type="http://schemas.openxmlformats.org/officeDocument/2006/relationships/tags" Target="../tags/tag1904.xml"/></Relationships>
</file>

<file path=ppt/slides/_rels/slide86.xml.rels><?xml version="1.0" encoding="UTF-8" standalone="yes"?>
<Relationships xmlns="http://schemas.openxmlformats.org/package/2006/relationships"><Relationship Id="rId8" Type="http://schemas.openxmlformats.org/officeDocument/2006/relationships/tags" Target="../tags/tag1937.xml"/><Relationship Id="rId3" Type="http://schemas.openxmlformats.org/officeDocument/2006/relationships/tags" Target="../tags/tag1932.xml"/><Relationship Id="rId7" Type="http://schemas.openxmlformats.org/officeDocument/2006/relationships/tags" Target="../tags/tag1936.xml"/><Relationship Id="rId12" Type="http://schemas.openxmlformats.org/officeDocument/2006/relationships/notesSlide" Target="../notesSlides/notesSlide30.xml"/><Relationship Id="rId2" Type="http://schemas.openxmlformats.org/officeDocument/2006/relationships/tags" Target="../tags/tag1931.xml"/><Relationship Id="rId1" Type="http://schemas.openxmlformats.org/officeDocument/2006/relationships/tags" Target="../tags/tag1930.xml"/><Relationship Id="rId6" Type="http://schemas.openxmlformats.org/officeDocument/2006/relationships/tags" Target="../tags/tag1935.xml"/><Relationship Id="rId11" Type="http://schemas.openxmlformats.org/officeDocument/2006/relationships/slideLayout" Target="../slideLayouts/slideLayout17.xml"/><Relationship Id="rId5" Type="http://schemas.openxmlformats.org/officeDocument/2006/relationships/tags" Target="../tags/tag1934.xml"/><Relationship Id="rId10" Type="http://schemas.openxmlformats.org/officeDocument/2006/relationships/tags" Target="../tags/tag1939.xml"/><Relationship Id="rId4" Type="http://schemas.openxmlformats.org/officeDocument/2006/relationships/tags" Target="../tags/tag1933.xml"/><Relationship Id="rId9" Type="http://schemas.openxmlformats.org/officeDocument/2006/relationships/tags" Target="../tags/tag1938.xml"/></Relationships>
</file>

<file path=ppt/slides/_rels/slide87.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42.xml"/><Relationship Id="rId7" Type="http://schemas.openxmlformats.org/officeDocument/2006/relationships/tags" Target="../tags/tag1946.xml"/><Relationship Id="rId2" Type="http://schemas.openxmlformats.org/officeDocument/2006/relationships/tags" Target="../tags/tag1941.xml"/><Relationship Id="rId1" Type="http://schemas.openxmlformats.org/officeDocument/2006/relationships/tags" Target="../tags/tag1940.xml"/><Relationship Id="rId6" Type="http://schemas.openxmlformats.org/officeDocument/2006/relationships/tags" Target="../tags/tag1945.xml"/><Relationship Id="rId5" Type="http://schemas.openxmlformats.org/officeDocument/2006/relationships/tags" Target="../tags/tag1944.xml"/><Relationship Id="rId4" Type="http://schemas.openxmlformats.org/officeDocument/2006/relationships/tags" Target="../tags/tag1943.xml"/><Relationship Id="rId9" Type="http://schemas.openxmlformats.org/officeDocument/2006/relationships/notesSlide" Target="../notesSlides/notesSlide31.xml"/></Relationships>
</file>

<file path=ppt/slides/_rels/slide88.xml.rels><?xml version="1.0" encoding="UTF-8" standalone="yes"?>
<Relationships xmlns="http://schemas.openxmlformats.org/package/2006/relationships"><Relationship Id="rId3" Type="http://schemas.openxmlformats.org/officeDocument/2006/relationships/tags" Target="../tags/tag1949.xml"/><Relationship Id="rId2" Type="http://schemas.openxmlformats.org/officeDocument/2006/relationships/tags" Target="../tags/tag1948.xml"/><Relationship Id="rId1" Type="http://schemas.openxmlformats.org/officeDocument/2006/relationships/tags" Target="../tags/tag1947.xml"/><Relationship Id="rId5" Type="http://schemas.openxmlformats.org/officeDocument/2006/relationships/notesSlide" Target="../notesSlides/notesSlide32.xml"/><Relationship Id="rId4"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52.xml"/><Relationship Id="rId7" Type="http://schemas.openxmlformats.org/officeDocument/2006/relationships/tags" Target="../tags/tag1956.xml"/><Relationship Id="rId2" Type="http://schemas.openxmlformats.org/officeDocument/2006/relationships/tags" Target="../tags/tag1951.xml"/><Relationship Id="rId1" Type="http://schemas.openxmlformats.org/officeDocument/2006/relationships/tags" Target="../tags/tag1950.xml"/><Relationship Id="rId6" Type="http://schemas.openxmlformats.org/officeDocument/2006/relationships/tags" Target="../tags/tag1955.xml"/><Relationship Id="rId5" Type="http://schemas.openxmlformats.org/officeDocument/2006/relationships/tags" Target="../tags/tag1954.xml"/><Relationship Id="rId4" Type="http://schemas.openxmlformats.org/officeDocument/2006/relationships/tags" Target="../tags/tag1953.xml"/></Relationships>
</file>

<file path=ppt/slides/_rels/slide9.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18" Type="http://schemas.openxmlformats.org/officeDocument/2006/relationships/tags" Target="../tags/tag289.xml"/><Relationship Id="rId26" Type="http://schemas.openxmlformats.org/officeDocument/2006/relationships/tags" Target="../tags/tag297.xml"/><Relationship Id="rId3" Type="http://schemas.openxmlformats.org/officeDocument/2006/relationships/tags" Target="../tags/tag274.xml"/><Relationship Id="rId21" Type="http://schemas.openxmlformats.org/officeDocument/2006/relationships/tags" Target="../tags/tag292.xml"/><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tags" Target="../tags/tag288.xml"/><Relationship Id="rId25" Type="http://schemas.openxmlformats.org/officeDocument/2006/relationships/tags" Target="../tags/tag296.xml"/><Relationship Id="rId2" Type="http://schemas.openxmlformats.org/officeDocument/2006/relationships/tags" Target="../tags/tag273.xml"/><Relationship Id="rId16" Type="http://schemas.openxmlformats.org/officeDocument/2006/relationships/tags" Target="../tags/tag287.xml"/><Relationship Id="rId20" Type="http://schemas.openxmlformats.org/officeDocument/2006/relationships/tags" Target="../tags/tag291.xml"/><Relationship Id="rId29" Type="http://schemas.openxmlformats.org/officeDocument/2006/relationships/slideLayout" Target="../slideLayouts/slideLayout17.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24" Type="http://schemas.openxmlformats.org/officeDocument/2006/relationships/tags" Target="../tags/tag295.xml"/><Relationship Id="rId5" Type="http://schemas.openxmlformats.org/officeDocument/2006/relationships/tags" Target="../tags/tag276.xml"/><Relationship Id="rId15" Type="http://schemas.openxmlformats.org/officeDocument/2006/relationships/tags" Target="../tags/tag286.xml"/><Relationship Id="rId23" Type="http://schemas.openxmlformats.org/officeDocument/2006/relationships/tags" Target="../tags/tag294.xml"/><Relationship Id="rId28" Type="http://schemas.openxmlformats.org/officeDocument/2006/relationships/tags" Target="../tags/tag299.xml"/><Relationship Id="rId10" Type="http://schemas.openxmlformats.org/officeDocument/2006/relationships/tags" Target="../tags/tag281.xml"/><Relationship Id="rId19" Type="http://schemas.openxmlformats.org/officeDocument/2006/relationships/tags" Target="../tags/tag290.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tags" Target="../tags/tag285.xml"/><Relationship Id="rId22" Type="http://schemas.openxmlformats.org/officeDocument/2006/relationships/tags" Target="../tags/tag293.xml"/><Relationship Id="rId27" Type="http://schemas.openxmlformats.org/officeDocument/2006/relationships/tags" Target="../tags/tag298.xml"/></Relationships>
</file>

<file path=ppt/slides/_rels/slide90.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59.xml"/><Relationship Id="rId7" Type="http://schemas.openxmlformats.org/officeDocument/2006/relationships/tags" Target="../tags/tag1963.xml"/><Relationship Id="rId2" Type="http://schemas.openxmlformats.org/officeDocument/2006/relationships/tags" Target="../tags/tag1958.xml"/><Relationship Id="rId1" Type="http://schemas.openxmlformats.org/officeDocument/2006/relationships/tags" Target="../tags/tag1957.xml"/><Relationship Id="rId6" Type="http://schemas.openxmlformats.org/officeDocument/2006/relationships/tags" Target="../tags/tag1962.xml"/><Relationship Id="rId5" Type="http://schemas.openxmlformats.org/officeDocument/2006/relationships/tags" Target="../tags/tag1961.xml"/><Relationship Id="rId4" Type="http://schemas.openxmlformats.org/officeDocument/2006/relationships/tags" Target="../tags/tag1960.xml"/><Relationship Id="rId9" Type="http://schemas.openxmlformats.org/officeDocument/2006/relationships/notesSlide" Target="../notesSlides/notesSlide33.xml"/></Relationships>
</file>

<file path=ppt/slides/_rels/slide91.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66.xml"/><Relationship Id="rId7" Type="http://schemas.openxmlformats.org/officeDocument/2006/relationships/tags" Target="../tags/tag1970.xml"/><Relationship Id="rId2" Type="http://schemas.openxmlformats.org/officeDocument/2006/relationships/tags" Target="../tags/tag1965.xml"/><Relationship Id="rId1" Type="http://schemas.openxmlformats.org/officeDocument/2006/relationships/tags" Target="../tags/tag1964.xml"/><Relationship Id="rId6" Type="http://schemas.openxmlformats.org/officeDocument/2006/relationships/tags" Target="../tags/tag1969.xml"/><Relationship Id="rId5" Type="http://schemas.openxmlformats.org/officeDocument/2006/relationships/tags" Target="../tags/tag1968.xml"/><Relationship Id="rId4" Type="http://schemas.openxmlformats.org/officeDocument/2006/relationships/tags" Target="../tags/tag1967.xml"/><Relationship Id="rId9" Type="http://schemas.openxmlformats.org/officeDocument/2006/relationships/notesSlide" Target="../notesSlides/notesSlide34.xml"/></Relationships>
</file>

<file path=ppt/slides/_rels/slide9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73.xml"/><Relationship Id="rId7" Type="http://schemas.openxmlformats.org/officeDocument/2006/relationships/tags" Target="../tags/tag1977.xml"/><Relationship Id="rId2" Type="http://schemas.openxmlformats.org/officeDocument/2006/relationships/tags" Target="../tags/tag1972.xml"/><Relationship Id="rId1" Type="http://schemas.openxmlformats.org/officeDocument/2006/relationships/tags" Target="../tags/tag1971.xml"/><Relationship Id="rId6" Type="http://schemas.openxmlformats.org/officeDocument/2006/relationships/tags" Target="../tags/tag1976.xml"/><Relationship Id="rId5" Type="http://schemas.openxmlformats.org/officeDocument/2006/relationships/tags" Target="../tags/tag1975.xml"/><Relationship Id="rId4" Type="http://schemas.openxmlformats.org/officeDocument/2006/relationships/tags" Target="../tags/tag1974.xml"/></Relationships>
</file>

<file path=ppt/slides/_rels/slide9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80.xml"/><Relationship Id="rId7" Type="http://schemas.openxmlformats.org/officeDocument/2006/relationships/tags" Target="../tags/tag1984.xml"/><Relationship Id="rId2" Type="http://schemas.openxmlformats.org/officeDocument/2006/relationships/tags" Target="../tags/tag1979.xml"/><Relationship Id="rId1" Type="http://schemas.openxmlformats.org/officeDocument/2006/relationships/tags" Target="../tags/tag1978.xml"/><Relationship Id="rId6" Type="http://schemas.openxmlformats.org/officeDocument/2006/relationships/tags" Target="../tags/tag1983.xml"/><Relationship Id="rId5" Type="http://schemas.openxmlformats.org/officeDocument/2006/relationships/tags" Target="../tags/tag1982.xml"/><Relationship Id="rId4" Type="http://schemas.openxmlformats.org/officeDocument/2006/relationships/tags" Target="../tags/tag1981.xml"/><Relationship Id="rId9" Type="http://schemas.openxmlformats.org/officeDocument/2006/relationships/notesSlide" Target="../notesSlides/notesSlide35.xml"/></Relationships>
</file>

<file path=ppt/slides/_rels/slide9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87.xml"/><Relationship Id="rId7" Type="http://schemas.openxmlformats.org/officeDocument/2006/relationships/tags" Target="../tags/tag1991.xml"/><Relationship Id="rId2" Type="http://schemas.openxmlformats.org/officeDocument/2006/relationships/tags" Target="../tags/tag1986.xml"/><Relationship Id="rId1" Type="http://schemas.openxmlformats.org/officeDocument/2006/relationships/tags" Target="../tags/tag1985.xml"/><Relationship Id="rId6" Type="http://schemas.openxmlformats.org/officeDocument/2006/relationships/tags" Target="../tags/tag1990.xml"/><Relationship Id="rId5" Type="http://schemas.openxmlformats.org/officeDocument/2006/relationships/tags" Target="../tags/tag1989.xml"/><Relationship Id="rId4" Type="http://schemas.openxmlformats.org/officeDocument/2006/relationships/tags" Target="../tags/tag1988.xml"/><Relationship Id="rId9" Type="http://schemas.openxmlformats.org/officeDocument/2006/relationships/notesSlide" Target="../notesSlides/notesSlide36.xml"/></Relationships>
</file>

<file path=ppt/slides/_rels/slide95.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94.xml"/><Relationship Id="rId7" Type="http://schemas.openxmlformats.org/officeDocument/2006/relationships/tags" Target="../tags/tag1998.xml"/><Relationship Id="rId2" Type="http://schemas.openxmlformats.org/officeDocument/2006/relationships/tags" Target="../tags/tag1993.xml"/><Relationship Id="rId1" Type="http://schemas.openxmlformats.org/officeDocument/2006/relationships/tags" Target="../tags/tag1992.xml"/><Relationship Id="rId6" Type="http://schemas.openxmlformats.org/officeDocument/2006/relationships/tags" Target="../tags/tag1997.xml"/><Relationship Id="rId5" Type="http://schemas.openxmlformats.org/officeDocument/2006/relationships/tags" Target="../tags/tag1996.xml"/><Relationship Id="rId4" Type="http://schemas.openxmlformats.org/officeDocument/2006/relationships/tags" Target="../tags/tag1995.xml"/><Relationship Id="rId9" Type="http://schemas.openxmlformats.org/officeDocument/2006/relationships/notesSlide" Target="../notesSlides/notesSlide37.xml"/></Relationships>
</file>

<file path=ppt/slides/_rels/slide96.xml.rels><?xml version="1.0" encoding="UTF-8" standalone="yes"?>
<Relationships xmlns="http://schemas.openxmlformats.org/package/2006/relationships"><Relationship Id="rId3" Type="http://schemas.openxmlformats.org/officeDocument/2006/relationships/tags" Target="../tags/tag2001.xml"/><Relationship Id="rId2" Type="http://schemas.openxmlformats.org/officeDocument/2006/relationships/tags" Target="../tags/tag2000.xml"/><Relationship Id="rId1" Type="http://schemas.openxmlformats.org/officeDocument/2006/relationships/tags" Target="../tags/tag1999.xml"/><Relationship Id="rId5" Type="http://schemas.openxmlformats.org/officeDocument/2006/relationships/notesSlide" Target="../notesSlides/notesSlide38.xml"/><Relationship Id="rId4"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3" Type="http://schemas.openxmlformats.org/officeDocument/2006/relationships/tags" Target="../tags/tag2014.xml"/><Relationship Id="rId18" Type="http://schemas.openxmlformats.org/officeDocument/2006/relationships/tags" Target="../tags/tag2019.xml"/><Relationship Id="rId26" Type="http://schemas.openxmlformats.org/officeDocument/2006/relationships/tags" Target="../tags/tag2027.xml"/><Relationship Id="rId39" Type="http://schemas.openxmlformats.org/officeDocument/2006/relationships/slideLayout" Target="../slideLayouts/slideLayout17.xml"/><Relationship Id="rId21" Type="http://schemas.openxmlformats.org/officeDocument/2006/relationships/tags" Target="../tags/tag2022.xml"/><Relationship Id="rId34" Type="http://schemas.openxmlformats.org/officeDocument/2006/relationships/tags" Target="../tags/tag2035.xml"/><Relationship Id="rId7" Type="http://schemas.openxmlformats.org/officeDocument/2006/relationships/tags" Target="../tags/tag2008.xml"/><Relationship Id="rId12" Type="http://schemas.openxmlformats.org/officeDocument/2006/relationships/tags" Target="../tags/tag2013.xml"/><Relationship Id="rId17" Type="http://schemas.openxmlformats.org/officeDocument/2006/relationships/tags" Target="../tags/tag2018.xml"/><Relationship Id="rId25" Type="http://schemas.openxmlformats.org/officeDocument/2006/relationships/tags" Target="../tags/tag2026.xml"/><Relationship Id="rId33" Type="http://schemas.openxmlformats.org/officeDocument/2006/relationships/tags" Target="../tags/tag2034.xml"/><Relationship Id="rId38" Type="http://schemas.openxmlformats.org/officeDocument/2006/relationships/tags" Target="../tags/tag2039.xml"/><Relationship Id="rId2" Type="http://schemas.openxmlformats.org/officeDocument/2006/relationships/tags" Target="../tags/tag2003.xml"/><Relationship Id="rId16" Type="http://schemas.openxmlformats.org/officeDocument/2006/relationships/tags" Target="../tags/tag2017.xml"/><Relationship Id="rId20" Type="http://schemas.openxmlformats.org/officeDocument/2006/relationships/tags" Target="../tags/tag2021.xml"/><Relationship Id="rId29" Type="http://schemas.openxmlformats.org/officeDocument/2006/relationships/tags" Target="../tags/tag2030.xml"/><Relationship Id="rId1" Type="http://schemas.openxmlformats.org/officeDocument/2006/relationships/tags" Target="../tags/tag2002.xml"/><Relationship Id="rId6" Type="http://schemas.openxmlformats.org/officeDocument/2006/relationships/tags" Target="../tags/tag2007.xml"/><Relationship Id="rId11" Type="http://schemas.openxmlformats.org/officeDocument/2006/relationships/tags" Target="../tags/tag2012.xml"/><Relationship Id="rId24" Type="http://schemas.openxmlformats.org/officeDocument/2006/relationships/tags" Target="../tags/tag2025.xml"/><Relationship Id="rId32" Type="http://schemas.openxmlformats.org/officeDocument/2006/relationships/tags" Target="../tags/tag2033.xml"/><Relationship Id="rId37" Type="http://schemas.openxmlformats.org/officeDocument/2006/relationships/tags" Target="../tags/tag2038.xml"/><Relationship Id="rId5" Type="http://schemas.openxmlformats.org/officeDocument/2006/relationships/tags" Target="../tags/tag2006.xml"/><Relationship Id="rId15" Type="http://schemas.openxmlformats.org/officeDocument/2006/relationships/tags" Target="../tags/tag2016.xml"/><Relationship Id="rId23" Type="http://schemas.openxmlformats.org/officeDocument/2006/relationships/tags" Target="../tags/tag2024.xml"/><Relationship Id="rId28" Type="http://schemas.openxmlformats.org/officeDocument/2006/relationships/tags" Target="../tags/tag2029.xml"/><Relationship Id="rId36" Type="http://schemas.openxmlformats.org/officeDocument/2006/relationships/tags" Target="../tags/tag2037.xml"/><Relationship Id="rId10" Type="http://schemas.openxmlformats.org/officeDocument/2006/relationships/tags" Target="../tags/tag2011.xml"/><Relationship Id="rId19" Type="http://schemas.openxmlformats.org/officeDocument/2006/relationships/tags" Target="../tags/tag2020.xml"/><Relationship Id="rId31" Type="http://schemas.openxmlformats.org/officeDocument/2006/relationships/tags" Target="../tags/tag2032.xml"/><Relationship Id="rId4" Type="http://schemas.openxmlformats.org/officeDocument/2006/relationships/tags" Target="../tags/tag2005.xml"/><Relationship Id="rId9" Type="http://schemas.openxmlformats.org/officeDocument/2006/relationships/tags" Target="../tags/tag2010.xml"/><Relationship Id="rId14" Type="http://schemas.openxmlformats.org/officeDocument/2006/relationships/tags" Target="../tags/tag2015.xml"/><Relationship Id="rId22" Type="http://schemas.openxmlformats.org/officeDocument/2006/relationships/tags" Target="../tags/tag2023.xml"/><Relationship Id="rId27" Type="http://schemas.openxmlformats.org/officeDocument/2006/relationships/tags" Target="../tags/tag2028.xml"/><Relationship Id="rId30" Type="http://schemas.openxmlformats.org/officeDocument/2006/relationships/tags" Target="../tags/tag2031.xml"/><Relationship Id="rId35" Type="http://schemas.openxmlformats.org/officeDocument/2006/relationships/tags" Target="../tags/tag2036.xml"/><Relationship Id="rId8" Type="http://schemas.openxmlformats.org/officeDocument/2006/relationships/tags" Target="../tags/tag2009.xml"/><Relationship Id="rId3" Type="http://schemas.openxmlformats.org/officeDocument/2006/relationships/tags" Target="../tags/tag2004.xml"/></Relationships>
</file>

<file path=ppt/slides/_rels/slide98.xml.rels><?xml version="1.0" encoding="UTF-8" standalone="yes"?>
<Relationships xmlns="http://schemas.openxmlformats.org/package/2006/relationships"><Relationship Id="rId13" Type="http://schemas.openxmlformats.org/officeDocument/2006/relationships/tags" Target="../tags/tag2052.xml"/><Relationship Id="rId18" Type="http://schemas.openxmlformats.org/officeDocument/2006/relationships/tags" Target="../tags/tag2057.xml"/><Relationship Id="rId26" Type="http://schemas.openxmlformats.org/officeDocument/2006/relationships/tags" Target="../tags/tag2065.xml"/><Relationship Id="rId3" Type="http://schemas.openxmlformats.org/officeDocument/2006/relationships/tags" Target="../tags/tag2042.xml"/><Relationship Id="rId21" Type="http://schemas.openxmlformats.org/officeDocument/2006/relationships/tags" Target="../tags/tag2060.xml"/><Relationship Id="rId34" Type="http://schemas.openxmlformats.org/officeDocument/2006/relationships/slideLayout" Target="../slideLayouts/slideLayout17.xml"/><Relationship Id="rId7" Type="http://schemas.openxmlformats.org/officeDocument/2006/relationships/tags" Target="../tags/tag2046.xml"/><Relationship Id="rId12" Type="http://schemas.openxmlformats.org/officeDocument/2006/relationships/tags" Target="../tags/tag2051.xml"/><Relationship Id="rId17" Type="http://schemas.openxmlformats.org/officeDocument/2006/relationships/tags" Target="../tags/tag2056.xml"/><Relationship Id="rId25" Type="http://schemas.openxmlformats.org/officeDocument/2006/relationships/tags" Target="../tags/tag2064.xml"/><Relationship Id="rId33" Type="http://schemas.openxmlformats.org/officeDocument/2006/relationships/tags" Target="../tags/tag2072.xml"/><Relationship Id="rId2" Type="http://schemas.openxmlformats.org/officeDocument/2006/relationships/tags" Target="../tags/tag2041.xml"/><Relationship Id="rId16" Type="http://schemas.openxmlformats.org/officeDocument/2006/relationships/tags" Target="../tags/tag2055.xml"/><Relationship Id="rId20" Type="http://schemas.openxmlformats.org/officeDocument/2006/relationships/tags" Target="../tags/tag2059.xml"/><Relationship Id="rId29" Type="http://schemas.openxmlformats.org/officeDocument/2006/relationships/tags" Target="../tags/tag2068.xml"/><Relationship Id="rId1" Type="http://schemas.openxmlformats.org/officeDocument/2006/relationships/tags" Target="../tags/tag2040.xml"/><Relationship Id="rId6" Type="http://schemas.openxmlformats.org/officeDocument/2006/relationships/tags" Target="../tags/tag2045.xml"/><Relationship Id="rId11" Type="http://schemas.openxmlformats.org/officeDocument/2006/relationships/tags" Target="../tags/tag2050.xml"/><Relationship Id="rId24" Type="http://schemas.openxmlformats.org/officeDocument/2006/relationships/tags" Target="../tags/tag2063.xml"/><Relationship Id="rId32" Type="http://schemas.openxmlformats.org/officeDocument/2006/relationships/tags" Target="../tags/tag2071.xml"/><Relationship Id="rId5" Type="http://schemas.openxmlformats.org/officeDocument/2006/relationships/tags" Target="../tags/tag2044.xml"/><Relationship Id="rId15" Type="http://schemas.openxmlformats.org/officeDocument/2006/relationships/tags" Target="../tags/tag2054.xml"/><Relationship Id="rId23" Type="http://schemas.openxmlformats.org/officeDocument/2006/relationships/tags" Target="../tags/tag2062.xml"/><Relationship Id="rId28" Type="http://schemas.openxmlformats.org/officeDocument/2006/relationships/tags" Target="../tags/tag2067.xml"/><Relationship Id="rId10" Type="http://schemas.openxmlformats.org/officeDocument/2006/relationships/tags" Target="../tags/tag2049.xml"/><Relationship Id="rId19" Type="http://schemas.openxmlformats.org/officeDocument/2006/relationships/tags" Target="../tags/tag2058.xml"/><Relationship Id="rId31" Type="http://schemas.openxmlformats.org/officeDocument/2006/relationships/tags" Target="../tags/tag2070.xml"/><Relationship Id="rId4" Type="http://schemas.openxmlformats.org/officeDocument/2006/relationships/tags" Target="../tags/tag2043.xml"/><Relationship Id="rId9" Type="http://schemas.openxmlformats.org/officeDocument/2006/relationships/tags" Target="../tags/tag2048.xml"/><Relationship Id="rId14" Type="http://schemas.openxmlformats.org/officeDocument/2006/relationships/tags" Target="../tags/tag2053.xml"/><Relationship Id="rId22" Type="http://schemas.openxmlformats.org/officeDocument/2006/relationships/tags" Target="../tags/tag2061.xml"/><Relationship Id="rId27" Type="http://schemas.openxmlformats.org/officeDocument/2006/relationships/tags" Target="../tags/tag2066.xml"/><Relationship Id="rId30" Type="http://schemas.openxmlformats.org/officeDocument/2006/relationships/tags" Target="../tags/tag2069.xml"/><Relationship Id="rId8" Type="http://schemas.openxmlformats.org/officeDocument/2006/relationships/tags" Target="../tags/tag2047.xml"/></Relationships>
</file>

<file path=ppt/slides/_rels/slide99.xml.rels><?xml version="1.0" encoding="UTF-8" standalone="yes"?>
<Relationships xmlns="http://schemas.openxmlformats.org/package/2006/relationships"><Relationship Id="rId8" Type="http://schemas.openxmlformats.org/officeDocument/2006/relationships/tags" Target="../tags/tag2080.xml"/><Relationship Id="rId13" Type="http://schemas.openxmlformats.org/officeDocument/2006/relationships/tags" Target="../tags/tag2085.xml"/><Relationship Id="rId18" Type="http://schemas.openxmlformats.org/officeDocument/2006/relationships/tags" Target="../tags/tag2090.xml"/><Relationship Id="rId26" Type="http://schemas.openxmlformats.org/officeDocument/2006/relationships/tags" Target="../tags/tag2098.xml"/><Relationship Id="rId3" Type="http://schemas.openxmlformats.org/officeDocument/2006/relationships/tags" Target="../tags/tag2075.xml"/><Relationship Id="rId21" Type="http://schemas.openxmlformats.org/officeDocument/2006/relationships/tags" Target="../tags/tag2093.xml"/><Relationship Id="rId7" Type="http://schemas.openxmlformats.org/officeDocument/2006/relationships/tags" Target="../tags/tag2079.xml"/><Relationship Id="rId12" Type="http://schemas.openxmlformats.org/officeDocument/2006/relationships/tags" Target="../tags/tag2084.xml"/><Relationship Id="rId17" Type="http://schemas.openxmlformats.org/officeDocument/2006/relationships/tags" Target="../tags/tag2089.xml"/><Relationship Id="rId25" Type="http://schemas.openxmlformats.org/officeDocument/2006/relationships/tags" Target="../tags/tag2097.xml"/><Relationship Id="rId2" Type="http://schemas.openxmlformats.org/officeDocument/2006/relationships/tags" Target="../tags/tag2074.xml"/><Relationship Id="rId16" Type="http://schemas.openxmlformats.org/officeDocument/2006/relationships/tags" Target="../tags/tag2088.xml"/><Relationship Id="rId20" Type="http://schemas.openxmlformats.org/officeDocument/2006/relationships/tags" Target="../tags/tag2092.xml"/><Relationship Id="rId29" Type="http://schemas.openxmlformats.org/officeDocument/2006/relationships/slideLayout" Target="../slideLayouts/slideLayout17.xml"/><Relationship Id="rId1" Type="http://schemas.openxmlformats.org/officeDocument/2006/relationships/tags" Target="../tags/tag2073.xml"/><Relationship Id="rId6" Type="http://schemas.openxmlformats.org/officeDocument/2006/relationships/tags" Target="../tags/tag2078.xml"/><Relationship Id="rId11" Type="http://schemas.openxmlformats.org/officeDocument/2006/relationships/tags" Target="../tags/tag2083.xml"/><Relationship Id="rId24" Type="http://schemas.openxmlformats.org/officeDocument/2006/relationships/tags" Target="../tags/tag2096.xml"/><Relationship Id="rId5" Type="http://schemas.openxmlformats.org/officeDocument/2006/relationships/tags" Target="../tags/tag2077.xml"/><Relationship Id="rId15" Type="http://schemas.openxmlformats.org/officeDocument/2006/relationships/tags" Target="../tags/tag2087.xml"/><Relationship Id="rId23" Type="http://schemas.openxmlformats.org/officeDocument/2006/relationships/tags" Target="../tags/tag2095.xml"/><Relationship Id="rId28" Type="http://schemas.openxmlformats.org/officeDocument/2006/relationships/tags" Target="../tags/tag2100.xml"/><Relationship Id="rId10" Type="http://schemas.openxmlformats.org/officeDocument/2006/relationships/tags" Target="../tags/tag2082.xml"/><Relationship Id="rId19" Type="http://schemas.openxmlformats.org/officeDocument/2006/relationships/tags" Target="../tags/tag2091.xml"/><Relationship Id="rId4" Type="http://schemas.openxmlformats.org/officeDocument/2006/relationships/tags" Target="../tags/tag2076.xml"/><Relationship Id="rId9" Type="http://schemas.openxmlformats.org/officeDocument/2006/relationships/tags" Target="../tags/tag2081.xml"/><Relationship Id="rId14" Type="http://schemas.openxmlformats.org/officeDocument/2006/relationships/tags" Target="../tags/tag2086.xml"/><Relationship Id="rId22" Type="http://schemas.openxmlformats.org/officeDocument/2006/relationships/tags" Target="../tags/tag2094.xml"/><Relationship Id="rId27" Type="http://schemas.openxmlformats.org/officeDocument/2006/relationships/tags" Target="../tags/tag20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p:custDataLst>
              <p:tags r:id="rId2"/>
            </p:custDataLst>
          </p:nvPr>
        </p:nvSpPr>
        <p:spPr>
          <a:xfrm>
            <a:off x="1179803" y="3933771"/>
            <a:ext cx="5706609" cy="1017618"/>
          </a:xfrm>
          <a:noFill/>
        </p:spPr>
        <p:txBody>
          <a:bodyPr>
            <a:normAutofit fontScale="90000"/>
          </a:bodyPr>
          <a:lstStyle/>
          <a:p>
            <a:r>
              <a:rPr lang="zh-CN" altLang="en-US" spc="200" dirty="0">
                <a:solidFill>
                  <a:schemeClr val="accent1"/>
                </a:solidFill>
                <a:latin typeface="Arial Regular" panose="020B0604020202090204" charset="0"/>
              </a:rPr>
              <a:t>爆品戰略，金錯刀</a:t>
            </a:r>
          </a:p>
        </p:txBody>
      </p:sp>
      <p:sp>
        <p:nvSpPr>
          <p:cNvPr id="9" name="副标题 8"/>
          <p:cNvSpPr>
            <a:spLocks noGrp="1"/>
          </p:cNvSpPr>
          <p:nvPr>
            <p:ph type="subTitle" idx="1"/>
            <p:custDataLst>
              <p:tags r:id="rId3"/>
            </p:custDataLst>
          </p:nvPr>
        </p:nvSpPr>
        <p:spPr>
          <a:noFill/>
        </p:spPr>
        <p:txBody>
          <a:bodyPr>
            <a:normAutofit fontScale="85000" lnSpcReduction="10000"/>
          </a:bodyPr>
          <a:lstStyle/>
          <a:p>
            <a:r>
              <a:rPr lang="zh-CN" altLang="en-US" spc="200" dirty="0">
                <a:solidFill>
                  <a:schemeClr val="dk1">
                    <a:lumMod val="85000"/>
                    <a:lumOff val="15000"/>
                  </a:schemeClr>
                </a:solidFill>
                <a:latin typeface="Arial" panose="020B0604020202090204" pitchFamily="34" charset="0"/>
              </a:rPr>
              <a:t>演講人</a:t>
            </a:r>
            <a:r>
              <a:rPr lang="zh-TW" altLang="en-US" spc="200" dirty="0">
                <a:solidFill>
                  <a:schemeClr val="dk1">
                    <a:lumMod val="85000"/>
                    <a:lumOff val="15000"/>
                  </a:schemeClr>
                </a:solidFill>
                <a:latin typeface="Arial" panose="020B0604020202090204" pitchFamily="34" charset="0"/>
              </a:rPr>
              <a:t> 林翰霆</a:t>
            </a:r>
            <a:endParaRPr lang="zh-CN" altLang="en-US" spc="200" dirty="0">
              <a:solidFill>
                <a:schemeClr val="dk1">
                  <a:lumMod val="85000"/>
                  <a:lumOff val="15000"/>
                </a:schemeClr>
              </a:solidFill>
              <a:latin typeface="Arial" panose="020B0604020202090204" pitchFamily="34" charset="0"/>
            </a:endParaRPr>
          </a:p>
        </p:txBody>
      </p:sp>
      <p:sp>
        <p:nvSpPr>
          <p:cNvPr id="4" name="副标题 3"/>
          <p:cNvSpPr>
            <a:spLocks noGrp="1"/>
          </p:cNvSpPr>
          <p:nvPr>
            <p:ph type="body" sz="quarter" idx="13"/>
            <p:custDataLst>
              <p:tags r:id="rId4"/>
            </p:custDataLst>
          </p:nvPr>
        </p:nvSpPr>
        <p:spPr>
          <a:noFill/>
        </p:spPr>
        <p:txBody>
          <a:bodyPr/>
          <a:lstStyle/>
          <a:p>
            <a:endParaRPr lang="zh-CN" altLang="en-US" spc="200" dirty="0">
              <a:solidFill>
                <a:schemeClr val="dk1">
                  <a:lumMod val="85000"/>
                  <a:lumOff val="15000"/>
                </a:schemeClr>
              </a:solidFill>
              <a:latin typeface="Arial" panose="020B0604020202090204" pitchFamily="34" charset="0"/>
            </a:endParaRPr>
          </a:p>
        </p:txBody>
      </p:sp>
    </p:spTree>
    <p:custDataLst>
      <p:tags r:id="rId1"/>
    </p:custData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失敗案例</a:t>
            </a:r>
          </a:p>
        </p:txBody>
      </p:sp>
      <p:sp>
        <p:nvSpPr>
          <p:cNvPr id="20" name="Object 902"/>
          <p:cNvSpPr txBox="1"/>
          <p:nvPr>
            <p:custDataLst>
              <p:tags r:id="rId4"/>
            </p:custDataLst>
          </p:nvPr>
        </p:nvSpPr>
        <p:spPr>
          <a:xfrm>
            <a:off x="1676368" y="1692263"/>
            <a:ext cx="8839264"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諾基亞</a:t>
            </a: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18"/>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19"/>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20"/>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21"/>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22"/>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23"/>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24"/>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25"/>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26"/>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27"/>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28"/>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29"/>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30"/>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31"/>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32"/>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33"/>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2" name="矩形 21"/>
          <p:cNvSpPr/>
          <p:nvPr>
            <p:custDataLst>
              <p:tags r:id="rId6"/>
            </p:custDataLst>
          </p:nvPr>
        </p:nvSpPr>
        <p:spPr>
          <a:xfrm>
            <a:off x="2258616"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23" name="椭圆 22"/>
          <p:cNvSpPr/>
          <p:nvPr>
            <p:custDataLst>
              <p:tags r:id="rId7"/>
            </p:custDataLst>
          </p:nvPr>
        </p:nvSpPr>
        <p:spPr>
          <a:xfrm>
            <a:off x="2956861"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4" name="文本框 11"/>
          <p:cNvSpPr txBox="1"/>
          <p:nvPr>
            <p:custDataLst>
              <p:tags r:id="rId8"/>
            </p:custDataLst>
          </p:nvPr>
        </p:nvSpPr>
        <p:spPr>
          <a:xfrm>
            <a:off x="2382823" y="3272454"/>
            <a:ext cx="2055292"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lt1"/>
                </a:solidFill>
                <a:latin typeface="微软雅黑" panose="020B0503020204020204" charset="-122"/>
                <a:ea typeface="微软雅黑" panose="020B0503020204020204" charset="-122"/>
                <a:sym typeface="+mn-ea"/>
              </a:rPr>
              <a:t>易用性差</a:t>
            </a:r>
          </a:p>
        </p:txBody>
      </p:sp>
      <p:sp>
        <p:nvSpPr>
          <p:cNvPr id="25" name="标题 5"/>
          <p:cNvSpPr>
            <a:spLocks noGrp="1"/>
          </p:cNvSpPr>
          <p:nvPr>
            <p:custDataLst>
              <p:tags r:id="rId9"/>
            </p:custDataLst>
          </p:nvPr>
        </p:nvSpPr>
        <p:spPr>
          <a:xfrm>
            <a:off x="2968611"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1</a:t>
            </a:r>
          </a:p>
        </p:txBody>
      </p:sp>
      <p:sp>
        <p:nvSpPr>
          <p:cNvPr id="26" name="矩形 25"/>
          <p:cNvSpPr/>
          <p:nvPr>
            <p:custDataLst>
              <p:tags r:id="rId10"/>
            </p:custDataLst>
          </p:nvPr>
        </p:nvSpPr>
        <p:spPr>
          <a:xfrm>
            <a:off x="4924425"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27" name="椭圆 26"/>
          <p:cNvSpPr/>
          <p:nvPr>
            <p:custDataLst>
              <p:tags r:id="rId11"/>
            </p:custDataLst>
          </p:nvPr>
        </p:nvSpPr>
        <p:spPr>
          <a:xfrm>
            <a:off x="5622670"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文本框 11"/>
          <p:cNvSpPr txBox="1"/>
          <p:nvPr>
            <p:custDataLst>
              <p:tags r:id="rId12"/>
            </p:custDataLst>
          </p:nvPr>
        </p:nvSpPr>
        <p:spPr>
          <a:xfrm>
            <a:off x="5048632" y="3272454"/>
            <a:ext cx="2055292" cy="113464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lt1"/>
                </a:solidFill>
                <a:latin typeface="微软雅黑" panose="020B0503020204020204" charset="-122"/>
                <a:ea typeface="微软雅黑" panose="020B0503020204020204" charset="-122"/>
                <a:sym typeface="+mn-ea"/>
              </a:rPr>
              <a:t>智能手機革命</a:t>
            </a:r>
          </a:p>
        </p:txBody>
      </p:sp>
      <p:sp>
        <p:nvSpPr>
          <p:cNvPr id="29" name="标题 5"/>
          <p:cNvSpPr>
            <a:spLocks noGrp="1"/>
          </p:cNvSpPr>
          <p:nvPr>
            <p:custDataLst>
              <p:tags r:id="rId13"/>
            </p:custDataLst>
          </p:nvPr>
        </p:nvSpPr>
        <p:spPr>
          <a:xfrm>
            <a:off x="5634420"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2</a:t>
            </a:r>
          </a:p>
        </p:txBody>
      </p:sp>
      <p:sp>
        <p:nvSpPr>
          <p:cNvPr id="30" name="矩形 29"/>
          <p:cNvSpPr/>
          <p:nvPr>
            <p:custDataLst>
              <p:tags r:id="rId14"/>
            </p:custDataLst>
          </p:nvPr>
        </p:nvSpPr>
        <p:spPr>
          <a:xfrm>
            <a:off x="7590234"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1" name="椭圆 30"/>
          <p:cNvSpPr/>
          <p:nvPr>
            <p:custDataLst>
              <p:tags r:id="rId15"/>
            </p:custDataLst>
          </p:nvPr>
        </p:nvSpPr>
        <p:spPr>
          <a:xfrm>
            <a:off x="8288479"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文本框 11"/>
          <p:cNvSpPr txBox="1"/>
          <p:nvPr>
            <p:custDataLst>
              <p:tags r:id="rId16"/>
            </p:custDataLst>
          </p:nvPr>
        </p:nvSpPr>
        <p:spPr>
          <a:xfrm>
            <a:off x="7714442" y="3272454"/>
            <a:ext cx="2055292" cy="113464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lt1"/>
                </a:solidFill>
                <a:latin typeface="微软雅黑" panose="020B0503020204020204" charset="-122"/>
                <a:ea typeface="微软雅黑" panose="020B0503020204020204" charset="-122"/>
                <a:sym typeface="+mn-ea"/>
              </a:rPr>
              <a:t>抓不到用戶痛點</a:t>
            </a:r>
          </a:p>
        </p:txBody>
      </p:sp>
      <p:sp>
        <p:nvSpPr>
          <p:cNvPr id="33" name="标题 5"/>
          <p:cNvSpPr>
            <a:spLocks noGrp="1"/>
          </p:cNvSpPr>
          <p:nvPr>
            <p:custDataLst>
              <p:tags r:id="rId17"/>
            </p:custDataLst>
          </p:nvPr>
        </p:nvSpPr>
        <p:spPr>
          <a:xfrm>
            <a:off x="8300230"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3</a:t>
            </a:r>
          </a:p>
        </p:txBody>
      </p:sp>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32753" y="300727"/>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3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3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0000"/>
          </a:bodyPr>
          <a:lstStyle/>
          <a:p>
            <a:pPr algn="ctr" fontAlgn="auto">
              <a:lnSpc>
                <a:spcPct val="100000"/>
              </a:lnSpc>
            </a:pPr>
            <a:r>
              <a:rPr lang="zh-CN" altLang="en-US" sz="4800" b="1" spc="-200" dirty="0">
                <a:solidFill>
                  <a:schemeClr val="dk1">
                    <a:lumMod val="85000"/>
                    <a:lumOff val="15000"/>
                  </a:schemeClr>
                </a:solidFill>
                <a:latin typeface="Arial" panose="020B0604020202090204" pitchFamily="34" charset="0"/>
              </a:rPr>
              <a:t>差異化優勢？產品的消費場景在哪裡</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爆點法則</a:t>
            </a:r>
          </a:p>
        </p:txBody>
      </p:sp>
      <p:sp>
        <p:nvSpPr>
          <p:cNvPr id="27" name="椭圆 26"/>
          <p:cNvSpPr/>
          <p:nvPr>
            <p:custDataLst>
              <p:tags r:id="rId12"/>
            </p:custDataLst>
          </p:nvPr>
        </p:nvSpPr>
        <p:spPr>
          <a:xfrm>
            <a:off x="1862899" y="2860232"/>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1799682" y="3115635"/>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2307644" y="3087933"/>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882382" y="3487612"/>
            <a:ext cx="2284841" cy="1273385"/>
          </a:xfrm>
          <a:prstGeom prst="rect">
            <a:avLst/>
          </a:prstGeom>
          <a:noFill/>
        </p:spPr>
        <p:txBody>
          <a:bodyPr vert="horz" wrap="square" lIns="90170" tIns="46990" rIns="90170" bIns="4699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TW" altLang="en-US" sz="2800" spc="150" dirty="0">
                <a:solidFill>
                  <a:schemeClr val="dk1">
                    <a:lumMod val="75000"/>
                    <a:lumOff val="25000"/>
                  </a:schemeClr>
                </a:solidFill>
                <a:latin typeface="微软雅黑" panose="020B0503020204020204" charset="-122"/>
                <a:ea typeface="微软雅黑" panose="020B0503020204020204" charset="-122"/>
              </a:rPr>
              <a:t>產品要能解決客戶痛點</a:t>
            </a:r>
          </a:p>
        </p:txBody>
      </p:sp>
      <p:sp>
        <p:nvSpPr>
          <p:cNvPr id="8" name="标题 5"/>
          <p:cNvSpPr>
            <a:spLocks noGrp="1"/>
          </p:cNvSpPr>
          <p:nvPr>
            <p:custDataLst>
              <p:tags r:id="rId16"/>
            </p:custDataLst>
          </p:nvPr>
        </p:nvSpPr>
        <p:spPr>
          <a:xfrm>
            <a:off x="1888784" y="2927542"/>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3769799" y="4133617"/>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3706582" y="4389020"/>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4214545" y="436131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3164493" y="4760997"/>
            <a:ext cx="2100718" cy="1921704"/>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產品要有代表性消費場景</a:t>
            </a:r>
          </a:p>
          <a:p>
            <a:pPr algn="ctr">
              <a:lnSpc>
                <a:spcPct val="120000"/>
              </a:lnSpc>
            </a:pPr>
            <a:endPar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endParaRPr>
          </a:p>
        </p:txBody>
      </p:sp>
      <p:sp>
        <p:nvSpPr>
          <p:cNvPr id="14" name="标题 5"/>
          <p:cNvSpPr>
            <a:spLocks noGrp="1"/>
          </p:cNvSpPr>
          <p:nvPr>
            <p:custDataLst>
              <p:tags r:id="rId21"/>
            </p:custDataLst>
          </p:nvPr>
        </p:nvSpPr>
        <p:spPr>
          <a:xfrm>
            <a:off x="3795684" y="4200927"/>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5949837" y="2860232"/>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5886620" y="3115635"/>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6394583" y="3087933"/>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5291096" y="3489431"/>
            <a:ext cx="2100718" cy="1971279"/>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20000"/>
              </a:lnSpc>
              <a:spcBef>
                <a:spcPts val="0"/>
              </a:spcBef>
              <a:spcAft>
                <a:spcPts val="0"/>
              </a:spcAft>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產品要有記憶點，形成品牌烙印</a:t>
            </a:r>
          </a:p>
        </p:txBody>
      </p:sp>
      <p:sp>
        <p:nvSpPr>
          <p:cNvPr id="19" name="标题 5"/>
          <p:cNvSpPr>
            <a:spLocks noGrp="1"/>
          </p:cNvSpPr>
          <p:nvPr>
            <p:custDataLst>
              <p:tags r:id="rId26"/>
            </p:custDataLst>
          </p:nvPr>
        </p:nvSpPr>
        <p:spPr>
          <a:xfrm>
            <a:off x="5975722" y="2927542"/>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
        <p:nvSpPr>
          <p:cNvPr id="41" name="椭圆 9">
            <a:extLst>
              <a:ext uri="{FF2B5EF4-FFF2-40B4-BE49-F238E27FC236}">
                <a16:creationId xmlns:a16="http://schemas.microsoft.com/office/drawing/2014/main" id="{06677753-8DDF-37AD-21CC-BA4EC1214A5D}"/>
              </a:ext>
            </a:extLst>
          </p:cNvPr>
          <p:cNvSpPr/>
          <p:nvPr>
            <p:custDataLst>
              <p:tags r:id="rId27"/>
            </p:custDataLst>
          </p:nvPr>
        </p:nvSpPr>
        <p:spPr>
          <a:xfrm>
            <a:off x="8083990" y="4133617"/>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2" name="等腰三角形 10">
            <a:extLst>
              <a:ext uri="{FF2B5EF4-FFF2-40B4-BE49-F238E27FC236}">
                <a16:creationId xmlns:a16="http://schemas.microsoft.com/office/drawing/2014/main" id="{90C1BD35-3CB2-C017-85DC-7C7D68B4CE52}"/>
              </a:ext>
            </a:extLst>
          </p:cNvPr>
          <p:cNvSpPr/>
          <p:nvPr>
            <p:custDataLst>
              <p:tags r:id="rId28"/>
            </p:custDataLst>
          </p:nvPr>
        </p:nvSpPr>
        <p:spPr>
          <a:xfrm rot="5400000">
            <a:off x="8020773" y="4389020"/>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3" name="等腰三角形 11">
            <a:extLst>
              <a:ext uri="{FF2B5EF4-FFF2-40B4-BE49-F238E27FC236}">
                <a16:creationId xmlns:a16="http://schemas.microsoft.com/office/drawing/2014/main" id="{F374D826-8AF5-2372-F0DA-346375FD14BC}"/>
              </a:ext>
            </a:extLst>
          </p:cNvPr>
          <p:cNvSpPr/>
          <p:nvPr>
            <p:custDataLst>
              <p:tags r:id="rId29"/>
            </p:custDataLst>
          </p:nvPr>
        </p:nvSpPr>
        <p:spPr>
          <a:xfrm rot="16200000">
            <a:off x="8528736" y="436131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4" name="文本框 178">
            <a:extLst>
              <a:ext uri="{FF2B5EF4-FFF2-40B4-BE49-F238E27FC236}">
                <a16:creationId xmlns:a16="http://schemas.microsoft.com/office/drawing/2014/main" id="{E9201F47-EB9F-1797-5D0D-7D0CD4A51374}"/>
              </a:ext>
            </a:extLst>
          </p:cNvPr>
          <p:cNvSpPr txBox="1"/>
          <p:nvPr>
            <p:custDataLst>
              <p:tags r:id="rId30"/>
            </p:custDataLst>
          </p:nvPr>
        </p:nvSpPr>
        <p:spPr>
          <a:xfrm>
            <a:off x="7283147" y="4760997"/>
            <a:ext cx="2100718" cy="1921704"/>
          </a:xfrm>
          <a:prstGeom prst="rect">
            <a:avLst/>
          </a:prstGeom>
          <a:noFill/>
        </p:spPr>
        <p:txBody>
          <a:bodyPr vert="horz" wrap="square" lIns="90170" tIns="46990" rIns="90170" bIns="46990" rtlCol="0" anchor="t" anchorCtr="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產品要自帶話題、自造流量、自發傳播</a:t>
            </a:r>
          </a:p>
        </p:txBody>
      </p:sp>
      <p:sp>
        <p:nvSpPr>
          <p:cNvPr id="45" name="标题 5">
            <a:extLst>
              <a:ext uri="{FF2B5EF4-FFF2-40B4-BE49-F238E27FC236}">
                <a16:creationId xmlns:a16="http://schemas.microsoft.com/office/drawing/2014/main" id="{2F74808B-B3FF-1B45-3D18-01BEB7D5B9E8}"/>
              </a:ext>
            </a:extLst>
          </p:cNvPr>
          <p:cNvSpPr>
            <a:spLocks noGrp="1"/>
          </p:cNvSpPr>
          <p:nvPr>
            <p:custDataLst>
              <p:tags r:id="rId31"/>
            </p:custDataLst>
          </p:nvPr>
        </p:nvSpPr>
        <p:spPr>
          <a:xfrm>
            <a:off x="8109875" y="4200927"/>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a:t>
            </a:r>
            <a:r>
              <a:rPr lang="en-US" altLang="zh-TW" sz="1600" b="1" dirty="0">
                <a:solidFill>
                  <a:schemeClr val="accent1">
                    <a:lumMod val="50000"/>
                  </a:schemeClr>
                </a:solidFill>
                <a:latin typeface="微软雅黑" panose="020B0503020204020204" charset="-122"/>
              </a:rPr>
              <a:t>4</a:t>
            </a:r>
            <a:endParaRPr lang="en-US" altLang="zh-CN" sz="1600" b="1" dirty="0">
              <a:solidFill>
                <a:schemeClr val="accent1">
                  <a:lumMod val="50000"/>
                </a:schemeClr>
              </a:solidFill>
              <a:latin typeface="微软雅黑" panose="020B0503020204020204" charset="-122"/>
            </a:endParaRPr>
          </a:p>
        </p:txBody>
      </p:sp>
      <p:sp>
        <p:nvSpPr>
          <p:cNvPr id="46" name="椭圆 14">
            <a:extLst>
              <a:ext uri="{FF2B5EF4-FFF2-40B4-BE49-F238E27FC236}">
                <a16:creationId xmlns:a16="http://schemas.microsoft.com/office/drawing/2014/main" id="{520288E0-0A68-843F-1097-B03A4CE2EA05}"/>
              </a:ext>
            </a:extLst>
          </p:cNvPr>
          <p:cNvSpPr/>
          <p:nvPr>
            <p:custDataLst>
              <p:tags r:id="rId32"/>
            </p:custDataLst>
          </p:nvPr>
        </p:nvSpPr>
        <p:spPr>
          <a:xfrm>
            <a:off x="9983955" y="2860232"/>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7" name="等腰三角形 15">
            <a:extLst>
              <a:ext uri="{FF2B5EF4-FFF2-40B4-BE49-F238E27FC236}">
                <a16:creationId xmlns:a16="http://schemas.microsoft.com/office/drawing/2014/main" id="{5929F34C-861A-D76B-3153-FE57251F99CC}"/>
              </a:ext>
            </a:extLst>
          </p:cNvPr>
          <p:cNvSpPr/>
          <p:nvPr>
            <p:custDataLst>
              <p:tags r:id="rId33"/>
            </p:custDataLst>
          </p:nvPr>
        </p:nvSpPr>
        <p:spPr>
          <a:xfrm rot="5400000">
            <a:off x="9920738" y="3115635"/>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8" name="等腰三角形 16">
            <a:extLst>
              <a:ext uri="{FF2B5EF4-FFF2-40B4-BE49-F238E27FC236}">
                <a16:creationId xmlns:a16="http://schemas.microsoft.com/office/drawing/2014/main" id="{ED36CE78-4036-BCBB-34BD-3D2E868D4439}"/>
              </a:ext>
            </a:extLst>
          </p:cNvPr>
          <p:cNvSpPr/>
          <p:nvPr>
            <p:custDataLst>
              <p:tags r:id="rId34"/>
            </p:custDataLst>
          </p:nvPr>
        </p:nvSpPr>
        <p:spPr>
          <a:xfrm rot="16200000">
            <a:off x="10428701" y="3087933"/>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9" name="文本框 178">
            <a:extLst>
              <a:ext uri="{FF2B5EF4-FFF2-40B4-BE49-F238E27FC236}">
                <a16:creationId xmlns:a16="http://schemas.microsoft.com/office/drawing/2014/main" id="{094BB685-2412-01C5-354F-F86E4B76CD72}"/>
              </a:ext>
            </a:extLst>
          </p:cNvPr>
          <p:cNvSpPr txBox="1"/>
          <p:nvPr>
            <p:custDataLst>
              <p:tags r:id="rId35"/>
            </p:custDataLst>
          </p:nvPr>
        </p:nvSpPr>
        <p:spPr>
          <a:xfrm>
            <a:off x="9325214" y="3489431"/>
            <a:ext cx="2100718" cy="1971279"/>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dirty="0">
                <a:effectLst/>
                <a:latin typeface="Helvetica" pitchFamily="2" charset="0"/>
              </a:rPr>
              <a:t>品牌設計上要有辨別度</a:t>
            </a:r>
          </a:p>
        </p:txBody>
      </p:sp>
      <p:sp>
        <p:nvSpPr>
          <p:cNvPr id="50" name="标题 5">
            <a:extLst>
              <a:ext uri="{FF2B5EF4-FFF2-40B4-BE49-F238E27FC236}">
                <a16:creationId xmlns:a16="http://schemas.microsoft.com/office/drawing/2014/main" id="{E1D90844-83F9-8B44-EDB0-FB816F113FF4}"/>
              </a:ext>
            </a:extLst>
          </p:cNvPr>
          <p:cNvSpPr>
            <a:spLocks noGrp="1"/>
          </p:cNvSpPr>
          <p:nvPr>
            <p:custDataLst>
              <p:tags r:id="rId36"/>
            </p:custDataLst>
          </p:nvPr>
        </p:nvSpPr>
        <p:spPr>
          <a:xfrm>
            <a:off x="10009840" y="2927542"/>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a:t>
            </a:r>
            <a:r>
              <a:rPr lang="en-US" altLang="zh-TW" sz="1600" b="1" dirty="0">
                <a:solidFill>
                  <a:schemeClr val="accent1">
                    <a:lumMod val="50000"/>
                  </a:schemeClr>
                </a:solidFill>
                <a:latin typeface="微软雅黑" panose="020B0503020204020204" charset="-122"/>
              </a:rPr>
              <a:t>5</a:t>
            </a:r>
            <a:endParaRPr lang="en-US" altLang="zh-CN" sz="1600" b="1" dirty="0">
              <a:solidFill>
                <a:schemeClr val="accent1">
                  <a:lumMod val="50000"/>
                </a:schemeClr>
              </a:solidFill>
              <a:latin typeface="微软雅黑" panose="020B0503020204020204" charset="-122"/>
            </a:endParaRPr>
          </a:p>
        </p:txBody>
      </p:sp>
    </p:spTree>
    <p:custDataLst>
      <p:tags r:id="rId1"/>
    </p:custDataLst>
    <p:extLst>
      <p:ext uri="{BB962C8B-B14F-4D97-AF65-F5344CB8AC3E}">
        <p14:creationId xmlns:p14="http://schemas.microsoft.com/office/powerpoint/2010/main" val="4178368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xfrm>
            <a:off x="3759201" y="2838994"/>
            <a:ext cx="8829764" cy="1433922"/>
          </a:xfrm>
          <a:noFill/>
        </p:spPr>
        <p:txBody>
          <a:bodyPr>
            <a:noAutofit/>
          </a:bodyPr>
          <a:lstStyle/>
          <a:p>
            <a:pPr algn="ctr"/>
            <a:r>
              <a:rPr lang="zh-CN" altLang="en-US" sz="6000" spc="-200" dirty="0">
                <a:solidFill>
                  <a:schemeClr val="dk1">
                    <a:lumMod val="85000"/>
                    <a:lumOff val="15000"/>
                  </a:schemeClr>
                </a:solidFill>
                <a:latin typeface="Arial" panose="020B0604020202090204" pitchFamily="34" charset="0"/>
              </a:rPr>
              <a:t>裂變營銷思維</a:t>
            </a:r>
          </a:p>
        </p:txBody>
      </p:sp>
      <p:sp>
        <p:nvSpPr>
          <p:cNvPr id="2" name="文本框 1"/>
          <p:cNvSpPr txBox="1"/>
          <p:nvPr>
            <p:custDataLst>
              <p:tags r:id="rId3"/>
            </p:custDataLst>
          </p:nvPr>
        </p:nvSpPr>
        <p:spPr>
          <a:xfrm>
            <a:off x="5889625" y="1570355"/>
            <a:ext cx="1301115" cy="1014730"/>
          </a:xfrm>
          <a:prstGeom prst="rect">
            <a:avLst/>
          </a:prstGeom>
          <a:noFill/>
        </p:spPr>
        <p:txBody>
          <a:bodyPr wrap="square" rtlCol="0">
            <a:normAutofit/>
          </a:bodyPr>
          <a:lstStyle/>
          <a:p>
            <a:r>
              <a:rPr lang="en-US" altLang="zh-CN" sz="6000" spc="-200" dirty="0">
                <a:solidFill>
                  <a:schemeClr val="dk1">
                    <a:lumMod val="85000"/>
                    <a:lumOff val="15000"/>
                  </a:schemeClr>
                </a:solidFill>
                <a:uFillTx/>
                <a:latin typeface="Arial" panose="020B0604020202090204" pitchFamily="34" charset="0"/>
                <a:ea typeface="微软雅黑" panose="020B0503020204020204" charset="-122"/>
              </a:rPr>
              <a:t>0</a:t>
            </a:r>
            <a:r>
              <a:rPr lang="en-US" altLang="zh-TW" sz="6000" spc="-200" dirty="0">
                <a:solidFill>
                  <a:schemeClr val="dk1">
                    <a:lumMod val="85000"/>
                    <a:lumOff val="15000"/>
                  </a:schemeClr>
                </a:solidFill>
                <a:latin typeface="Arial" panose="020B0604020202090204" pitchFamily="34" charset="0"/>
                <a:ea typeface="微软雅黑" panose="020B0503020204020204" charset="-122"/>
              </a:rPr>
              <a:t>9</a:t>
            </a:r>
            <a:endParaRPr lang="en-US" altLang="zh-CN" sz="6000" spc="-200" dirty="0">
              <a:solidFill>
                <a:schemeClr val="dk1">
                  <a:lumMod val="85000"/>
                  <a:lumOff val="15000"/>
                </a:schemeClr>
              </a:solidFill>
              <a:uFillTx/>
              <a:latin typeface="Arial" panose="020B0604020202090204" pitchFamily="34" charset="0"/>
              <a:ea typeface="微软雅黑" panose="020B0503020204020204" charset="-122"/>
            </a:endParaRPr>
          </a:p>
        </p:txBody>
      </p:sp>
    </p:spTree>
    <p:custDataLst>
      <p:tags r:id="rId1"/>
    </p:custDataLst>
    <p:extLst>
      <p:ext uri="{BB962C8B-B14F-4D97-AF65-F5344CB8AC3E}">
        <p14:creationId xmlns:p14="http://schemas.microsoft.com/office/powerpoint/2010/main" val="311977502"/>
      </p:ext>
    </p:extLst>
  </p:cSld>
  <p:clrMapOvr>
    <a:masterClrMapping/>
  </p:clrMapOvr>
  <p:transition spd="slow">
    <p:comb/>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TW" altLang="en-US" sz="4800" b="1" i="0" u="none" strike="noStrike" dirty="0">
                <a:effectLst/>
                <a:latin typeface="-apple-system"/>
              </a:rPr>
              <a:t>裂變營銷的目的</a:t>
            </a:r>
          </a:p>
        </p:txBody>
      </p:sp>
      <p:sp>
        <p:nvSpPr>
          <p:cNvPr id="20" name="Object 902"/>
          <p:cNvSpPr txBox="1"/>
          <p:nvPr>
            <p:custDataLst>
              <p:tags r:id="rId4"/>
            </p:custDataLst>
          </p:nvPr>
        </p:nvSpPr>
        <p:spPr>
          <a:xfrm>
            <a:off x="1523969" y="1650055"/>
            <a:ext cx="9143351" cy="3346475"/>
          </a:xfrm>
          <a:prstGeom prst="rect">
            <a:avLst/>
          </a:prstGeom>
        </p:spPr>
        <p:txBody>
          <a:bodyPr vert="horz" lIns="63500" tIns="25400" rIns="63500" bIns="25400" rtlCol="0" anchor="t" anchorCtr="0">
            <a:normAutofit/>
          </a:bodyPr>
          <a:lstStyle/>
          <a:p>
            <a:r>
              <a:rPr lang="zh-TW" altLang="en-US" sz="2000" b="0" i="0" u="none" strike="noStrike" dirty="0">
                <a:solidFill>
                  <a:schemeClr val="tx1">
                    <a:lumMod val="50000"/>
                    <a:lumOff val="50000"/>
                  </a:schemeClr>
                </a:solidFill>
                <a:effectLst/>
                <a:latin typeface="-apple-system"/>
              </a:rPr>
              <a:t>裂變營銷的目的在於通過現有客戶的參與和分享，實現對新客戶的裂變增長。這種營銷策略利用了社交網絡和口碑傳播的力量，通過激勵現有客戶介紹新客戶，從而擴大客戶群體，提高銷售額和知名度。</a:t>
            </a:r>
          </a:p>
        </p:txBody>
      </p:sp>
      <p:grpSp>
        <p:nvGrpSpPr>
          <p:cNvPr id="2" name="组合 1"/>
          <p:cNvGrpSpPr/>
          <p:nvPr>
            <p:custDataLst>
              <p:tags r:id="rId5"/>
            </p:custDataLst>
          </p:nvPr>
        </p:nvGrpSpPr>
        <p:grpSpPr>
          <a:xfrm>
            <a:off x="457200" y="467139"/>
            <a:ext cx="11277600" cy="5943600"/>
            <a:chOff x="720" y="720"/>
            <a:chExt cx="17760" cy="9360"/>
          </a:xfrm>
        </p:grpSpPr>
        <p:sp>
          <p:nvSpPr>
            <p:cNvPr id="3" name="图形 11"/>
            <p:cNvSpPr/>
            <p:nvPr>
              <p:custDataLst>
                <p:tags r:id="rId28"/>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29"/>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30"/>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31"/>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32"/>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33"/>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34"/>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35"/>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36"/>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37"/>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38"/>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39"/>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40"/>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41"/>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42"/>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43"/>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36" name="文字方塊 35">
            <a:extLst>
              <a:ext uri="{FF2B5EF4-FFF2-40B4-BE49-F238E27FC236}">
                <a16:creationId xmlns:a16="http://schemas.microsoft.com/office/drawing/2014/main" id="{0CBCE1DC-EF9A-4EAB-739A-C144B6BFE3C7}"/>
              </a:ext>
            </a:extLst>
          </p:cNvPr>
          <p:cNvSpPr txBox="1"/>
          <p:nvPr/>
        </p:nvSpPr>
        <p:spPr>
          <a:xfrm>
            <a:off x="-1521583" y="6938310"/>
            <a:ext cx="14341790" cy="1477328"/>
          </a:xfrm>
          <a:prstGeom prst="rect">
            <a:avLst/>
          </a:prstGeom>
          <a:noFill/>
        </p:spPr>
        <p:txBody>
          <a:bodyPr wrap="square">
            <a:spAutoFit/>
          </a:bodyPr>
          <a:lstStyle/>
          <a:p>
            <a:pPr marL="342900" indent="-342900" algn="l">
              <a:buAutoNum type="arabicPeriod"/>
            </a:pPr>
            <a:r>
              <a:rPr lang="zh-TW" altLang="en-US" b="0" i="0" u="none" strike="noStrike" dirty="0">
                <a:effectLst/>
                <a:latin typeface="-apple-system"/>
              </a:rPr>
              <a:t>低成本高效：相比傳統廣告宣傳，裂變營銷可以以較低的成本獲得更大的曝光和影響力。 </a:t>
            </a:r>
          </a:p>
          <a:p>
            <a:pPr marL="342900" indent="-342900" algn="l">
              <a:buAutoNum type="arabicPeriod"/>
            </a:pPr>
            <a:r>
              <a:rPr lang="zh-TW" altLang="en-US" b="0" i="0" u="none" strike="noStrike" dirty="0">
                <a:effectLst/>
                <a:latin typeface="-apple-system"/>
              </a:rPr>
              <a:t>社交傳播：通過現有客戶的分享和推薦，信息可以在社交網絡上迅速傳播，形成病毒式傳播效應。</a:t>
            </a:r>
          </a:p>
          <a:p>
            <a:pPr marL="342900" indent="-342900" algn="l">
              <a:buAutoNum type="arabicPeriod"/>
            </a:pPr>
            <a:r>
              <a:rPr lang="zh-TW" altLang="en-US" b="0" i="0" u="none" strike="noStrike" dirty="0">
                <a:effectLst/>
                <a:latin typeface="-apple-system"/>
              </a:rPr>
              <a:t>提高忠誠度：通過激勵現有客戶介紹新客戶，可以增強客戶的忠誠度和參與感，促進口碑傳播。</a:t>
            </a:r>
          </a:p>
          <a:p>
            <a:pPr marL="342900" indent="-342900" algn="l">
              <a:buAutoNum type="arabicPeriod"/>
            </a:pPr>
            <a:r>
              <a:rPr lang="zh-TW" altLang="en-US" b="0" i="0" u="none" strike="noStrike" dirty="0">
                <a:effectLst/>
                <a:latin typeface="-apple-system"/>
              </a:rPr>
              <a:t>擴大客戶群體：裂變營銷可以幫助企業快速擴大客戶群體，吸引更多新客戶，實現銷售增長。 總的來說，裂變營銷是一種利用社交網絡和口碑傳播的營銷策略，可以幫助企業以較低的成本實現銷售裂變增長，提高品牌知名度和客戶忠誠度。</a:t>
            </a:r>
          </a:p>
        </p:txBody>
      </p:sp>
      <p:sp>
        <p:nvSpPr>
          <p:cNvPr id="37" name="任意多边形: 形状 4">
            <a:extLst>
              <a:ext uri="{FF2B5EF4-FFF2-40B4-BE49-F238E27FC236}">
                <a16:creationId xmlns:a16="http://schemas.microsoft.com/office/drawing/2014/main" id="{3AECC789-453B-A24A-49A5-DB1A8F9D5145}"/>
              </a:ext>
            </a:extLst>
          </p:cNvPr>
          <p:cNvSpPr/>
          <p:nvPr>
            <p:custDataLst>
              <p:tags r:id="rId6"/>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8" name="椭圆 35">
            <a:extLst>
              <a:ext uri="{FF2B5EF4-FFF2-40B4-BE49-F238E27FC236}">
                <a16:creationId xmlns:a16="http://schemas.microsoft.com/office/drawing/2014/main" id="{C21DC702-22B7-D9A7-90BA-8141172F85D2}"/>
              </a:ext>
            </a:extLst>
          </p:cNvPr>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39" name="组合 1">
            <a:extLst>
              <a:ext uri="{FF2B5EF4-FFF2-40B4-BE49-F238E27FC236}">
                <a16:creationId xmlns:a16="http://schemas.microsoft.com/office/drawing/2014/main" id="{793F4C92-E7CF-0247-68E1-0ECA1F59BFF6}"/>
              </a:ext>
            </a:extLst>
          </p:cNvPr>
          <p:cNvGrpSpPr/>
          <p:nvPr>
            <p:custDataLst>
              <p:tags r:id="rId8"/>
            </p:custDataLst>
          </p:nvPr>
        </p:nvGrpSpPr>
        <p:grpSpPr>
          <a:xfrm>
            <a:off x="10013950" y="4904105"/>
            <a:ext cx="1777365" cy="1687830"/>
            <a:chOff x="14021" y="6063"/>
            <a:chExt cx="4548" cy="4318"/>
          </a:xfrm>
        </p:grpSpPr>
        <p:sp>
          <p:nvSpPr>
            <p:cNvPr id="40" name="椭圆 2">
              <a:extLst>
                <a:ext uri="{FF2B5EF4-FFF2-40B4-BE49-F238E27FC236}">
                  <a16:creationId xmlns:a16="http://schemas.microsoft.com/office/drawing/2014/main" id="{8EF3C46A-C026-6E89-7909-F30B66CF4B31}"/>
                </a:ext>
              </a:extLst>
            </p:cNvPr>
            <p:cNvSpPr/>
            <p:nvPr>
              <p:custDataLst>
                <p:tags r:id="rId26"/>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1" name="椭圆 3">
              <a:extLst>
                <a:ext uri="{FF2B5EF4-FFF2-40B4-BE49-F238E27FC236}">
                  <a16:creationId xmlns:a16="http://schemas.microsoft.com/office/drawing/2014/main" id="{F5A912BC-5B89-D502-2A3C-1BA15869635B}"/>
                </a:ext>
              </a:extLst>
            </p:cNvPr>
            <p:cNvSpPr/>
            <p:nvPr>
              <p:custDataLst>
                <p:tags r:id="rId27"/>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42" name="矩形 41">
            <a:extLst>
              <a:ext uri="{FF2B5EF4-FFF2-40B4-BE49-F238E27FC236}">
                <a16:creationId xmlns:a16="http://schemas.microsoft.com/office/drawing/2014/main" id="{031C515C-8A49-3CB2-33FB-25564FE013FB}"/>
              </a:ext>
            </a:extLst>
          </p:cNvPr>
          <p:cNvSpPr/>
          <p:nvPr>
            <p:custDataLst>
              <p:tags r:id="rId9"/>
            </p:custDataLst>
          </p:nvPr>
        </p:nvSpPr>
        <p:spPr>
          <a:xfrm>
            <a:off x="1585492" y="2641317"/>
            <a:ext cx="893014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15">
            <a:extLst>
              <a:ext uri="{FF2B5EF4-FFF2-40B4-BE49-F238E27FC236}">
                <a16:creationId xmlns:a16="http://schemas.microsoft.com/office/drawing/2014/main" id="{9AA0BDBE-A7B2-9AA4-E809-94DE0FAB0075}"/>
              </a:ext>
            </a:extLst>
          </p:cNvPr>
          <p:cNvSpPr/>
          <p:nvPr>
            <p:custDataLst>
              <p:tags r:id="rId10"/>
            </p:custDataLst>
          </p:nvPr>
        </p:nvSpPr>
        <p:spPr>
          <a:xfrm>
            <a:off x="762001" y="3489326"/>
            <a:ext cx="1141026" cy="11410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6" name="椭圆 14">
            <a:extLst>
              <a:ext uri="{FF2B5EF4-FFF2-40B4-BE49-F238E27FC236}">
                <a16:creationId xmlns:a16="http://schemas.microsoft.com/office/drawing/2014/main" id="{281E757A-BA69-C1F4-1157-248190FA5339}"/>
              </a:ext>
            </a:extLst>
          </p:cNvPr>
          <p:cNvSpPr/>
          <p:nvPr>
            <p:custDataLst>
              <p:tags r:id="rId11"/>
            </p:custDataLst>
          </p:nvPr>
        </p:nvSpPr>
        <p:spPr>
          <a:xfrm>
            <a:off x="2269491" y="3489326"/>
            <a:ext cx="1141026" cy="11410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8" name="椭圆 7">
            <a:extLst>
              <a:ext uri="{FF2B5EF4-FFF2-40B4-BE49-F238E27FC236}">
                <a16:creationId xmlns:a16="http://schemas.microsoft.com/office/drawing/2014/main" id="{67520F4B-1FC2-9AA0-1873-1A2E246783DE}"/>
              </a:ext>
            </a:extLst>
          </p:cNvPr>
          <p:cNvSpPr/>
          <p:nvPr>
            <p:custDataLst>
              <p:tags r:id="rId12"/>
            </p:custDataLst>
          </p:nvPr>
        </p:nvSpPr>
        <p:spPr>
          <a:xfrm>
            <a:off x="1089026" y="3063241"/>
            <a:ext cx="1710056" cy="1710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9" name="文本框 9">
            <a:extLst>
              <a:ext uri="{FF2B5EF4-FFF2-40B4-BE49-F238E27FC236}">
                <a16:creationId xmlns:a16="http://schemas.microsoft.com/office/drawing/2014/main" id="{EF446FD3-560F-5874-E49A-4CEDC06156EC}"/>
              </a:ext>
            </a:extLst>
          </p:cNvPr>
          <p:cNvSpPr txBox="1"/>
          <p:nvPr>
            <p:custDataLst>
              <p:tags r:id="rId13"/>
            </p:custDataLst>
          </p:nvPr>
        </p:nvSpPr>
        <p:spPr>
          <a:xfrm>
            <a:off x="1290443" y="3404208"/>
            <a:ext cx="1272797" cy="1005018"/>
          </a:xfrm>
          <a:prstGeom prst="rect">
            <a:avLst/>
          </a:prstGeom>
          <a:noFill/>
        </p:spPr>
        <p:txBody>
          <a:bodyPr wrap="square" rtlCol="0" anchor="ctr">
            <a:normAutofit fontScale="92500"/>
          </a:bodyPr>
          <a:lstStyle/>
          <a:p>
            <a:pPr algn="ctr">
              <a:lnSpc>
                <a:spcPct val="120000"/>
              </a:lnSpc>
            </a:pPr>
            <a:r>
              <a:rPr lang="zh-CN" altLang="en-US" sz="2800" b="1" spc="150" dirty="0">
                <a:solidFill>
                  <a:schemeClr val="lt1"/>
                </a:solidFill>
                <a:latin typeface="微软雅黑" panose="020B0503020204020204" charset="-122"/>
                <a:ea typeface="微软雅黑" panose="020B0503020204020204" charset="-122"/>
                <a:sym typeface="Arial" panose="020B0604020202090204" pitchFamily="34" charset="0"/>
              </a:rPr>
              <a:t>低成本高效</a:t>
            </a:r>
          </a:p>
        </p:txBody>
      </p:sp>
      <p:sp>
        <p:nvSpPr>
          <p:cNvPr id="51" name="椭圆 15">
            <a:extLst>
              <a:ext uri="{FF2B5EF4-FFF2-40B4-BE49-F238E27FC236}">
                <a16:creationId xmlns:a16="http://schemas.microsoft.com/office/drawing/2014/main" id="{294E1D21-AD32-7A15-A83A-B697FB916E25}"/>
              </a:ext>
            </a:extLst>
          </p:cNvPr>
          <p:cNvSpPr/>
          <p:nvPr>
            <p:custDataLst>
              <p:tags r:id="rId14"/>
            </p:custDataLst>
          </p:nvPr>
        </p:nvSpPr>
        <p:spPr>
          <a:xfrm>
            <a:off x="3189891" y="4514084"/>
            <a:ext cx="1141026" cy="11410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2" name="椭圆 14">
            <a:extLst>
              <a:ext uri="{FF2B5EF4-FFF2-40B4-BE49-F238E27FC236}">
                <a16:creationId xmlns:a16="http://schemas.microsoft.com/office/drawing/2014/main" id="{EF937CE3-4698-B72E-BFCE-2DCB9EA43D44}"/>
              </a:ext>
            </a:extLst>
          </p:cNvPr>
          <p:cNvSpPr/>
          <p:nvPr>
            <p:custDataLst>
              <p:tags r:id="rId15"/>
            </p:custDataLst>
          </p:nvPr>
        </p:nvSpPr>
        <p:spPr>
          <a:xfrm>
            <a:off x="4697381" y="4514084"/>
            <a:ext cx="1141026" cy="11410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3" name="椭圆 7">
            <a:extLst>
              <a:ext uri="{FF2B5EF4-FFF2-40B4-BE49-F238E27FC236}">
                <a16:creationId xmlns:a16="http://schemas.microsoft.com/office/drawing/2014/main" id="{34875376-28CA-0EBE-2C7F-DE2B017280D1}"/>
              </a:ext>
            </a:extLst>
          </p:cNvPr>
          <p:cNvSpPr/>
          <p:nvPr>
            <p:custDataLst>
              <p:tags r:id="rId16"/>
            </p:custDataLst>
          </p:nvPr>
        </p:nvSpPr>
        <p:spPr>
          <a:xfrm>
            <a:off x="3516916" y="4087999"/>
            <a:ext cx="1710056" cy="1710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4" name="文本框 9">
            <a:extLst>
              <a:ext uri="{FF2B5EF4-FFF2-40B4-BE49-F238E27FC236}">
                <a16:creationId xmlns:a16="http://schemas.microsoft.com/office/drawing/2014/main" id="{A7B9F762-1382-2A44-463B-532F35642B76}"/>
              </a:ext>
            </a:extLst>
          </p:cNvPr>
          <p:cNvSpPr txBox="1"/>
          <p:nvPr>
            <p:custDataLst>
              <p:tags r:id="rId17"/>
            </p:custDataLst>
          </p:nvPr>
        </p:nvSpPr>
        <p:spPr>
          <a:xfrm>
            <a:off x="3718333" y="4428966"/>
            <a:ext cx="1272797" cy="1005018"/>
          </a:xfrm>
          <a:prstGeom prst="rect">
            <a:avLst/>
          </a:prstGeom>
          <a:noFill/>
        </p:spPr>
        <p:txBody>
          <a:bodyPr wrap="square" rtlCol="0" anchor="ctr">
            <a:normAutofit/>
          </a:bodyPr>
          <a:lstStyle/>
          <a:p>
            <a:pPr algn="ctr">
              <a:lnSpc>
                <a:spcPct val="120000"/>
              </a:lnSpc>
            </a:pPr>
            <a:r>
              <a:rPr lang="zh-TW" altLang="en-US" sz="2600" b="1" spc="150" dirty="0">
                <a:solidFill>
                  <a:schemeClr val="lt1"/>
                </a:solidFill>
                <a:latin typeface="微软雅黑" panose="020B0503020204020204" charset="-122"/>
                <a:ea typeface="微软雅黑" panose="020B0503020204020204" charset="-122"/>
              </a:rPr>
              <a:t>社交傳播</a:t>
            </a:r>
          </a:p>
        </p:txBody>
      </p:sp>
      <p:sp>
        <p:nvSpPr>
          <p:cNvPr id="55" name="椭圆 15">
            <a:extLst>
              <a:ext uri="{FF2B5EF4-FFF2-40B4-BE49-F238E27FC236}">
                <a16:creationId xmlns:a16="http://schemas.microsoft.com/office/drawing/2014/main" id="{4C309E40-0B78-EC2C-6643-8661B3A3E8AC}"/>
              </a:ext>
            </a:extLst>
          </p:cNvPr>
          <p:cNvSpPr/>
          <p:nvPr>
            <p:custDataLst>
              <p:tags r:id="rId18"/>
            </p:custDataLst>
          </p:nvPr>
        </p:nvSpPr>
        <p:spPr>
          <a:xfrm>
            <a:off x="5649312" y="3347436"/>
            <a:ext cx="1141026" cy="11410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6" name="椭圆 14">
            <a:extLst>
              <a:ext uri="{FF2B5EF4-FFF2-40B4-BE49-F238E27FC236}">
                <a16:creationId xmlns:a16="http://schemas.microsoft.com/office/drawing/2014/main" id="{A466ACD5-E1C7-0CF8-FF5A-139D377911DF}"/>
              </a:ext>
            </a:extLst>
          </p:cNvPr>
          <p:cNvSpPr/>
          <p:nvPr>
            <p:custDataLst>
              <p:tags r:id="rId19"/>
            </p:custDataLst>
          </p:nvPr>
        </p:nvSpPr>
        <p:spPr>
          <a:xfrm>
            <a:off x="7156802" y="3347436"/>
            <a:ext cx="1141026" cy="11410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7" name="椭圆 7">
            <a:extLst>
              <a:ext uri="{FF2B5EF4-FFF2-40B4-BE49-F238E27FC236}">
                <a16:creationId xmlns:a16="http://schemas.microsoft.com/office/drawing/2014/main" id="{0122346A-FB0C-F277-8075-2106360F7A7E}"/>
              </a:ext>
            </a:extLst>
          </p:cNvPr>
          <p:cNvSpPr/>
          <p:nvPr>
            <p:custDataLst>
              <p:tags r:id="rId20"/>
            </p:custDataLst>
          </p:nvPr>
        </p:nvSpPr>
        <p:spPr>
          <a:xfrm>
            <a:off x="5976337" y="2921351"/>
            <a:ext cx="1710056" cy="1710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8" name="文本框 9">
            <a:extLst>
              <a:ext uri="{FF2B5EF4-FFF2-40B4-BE49-F238E27FC236}">
                <a16:creationId xmlns:a16="http://schemas.microsoft.com/office/drawing/2014/main" id="{01067EA7-A3DA-7929-C947-8C9DAF5E529A}"/>
              </a:ext>
            </a:extLst>
          </p:cNvPr>
          <p:cNvSpPr txBox="1"/>
          <p:nvPr>
            <p:custDataLst>
              <p:tags r:id="rId21"/>
            </p:custDataLst>
          </p:nvPr>
        </p:nvSpPr>
        <p:spPr>
          <a:xfrm>
            <a:off x="6177754" y="3262318"/>
            <a:ext cx="1272797" cy="1005018"/>
          </a:xfrm>
          <a:prstGeom prst="rect">
            <a:avLst/>
          </a:prstGeom>
          <a:noFill/>
        </p:spPr>
        <p:txBody>
          <a:bodyPr wrap="square" rtlCol="0" anchor="ctr">
            <a:normAutofit fontScale="92500"/>
          </a:bodyPr>
          <a:lstStyle/>
          <a:p>
            <a:pPr algn="ctr">
              <a:lnSpc>
                <a:spcPct val="120000"/>
              </a:lnSpc>
            </a:pPr>
            <a:r>
              <a:rPr lang="zh-CN" altLang="en-US" sz="2800" b="1" spc="150" dirty="0">
                <a:solidFill>
                  <a:schemeClr val="lt1"/>
                </a:solidFill>
                <a:latin typeface="微软雅黑" panose="020B0503020204020204" charset="-122"/>
                <a:ea typeface="微软雅黑" panose="020B0503020204020204" charset="-122"/>
                <a:sym typeface="Arial" panose="020B0604020202090204" pitchFamily="34" charset="0"/>
              </a:rPr>
              <a:t>提高忠誠度</a:t>
            </a:r>
          </a:p>
        </p:txBody>
      </p:sp>
      <p:sp>
        <p:nvSpPr>
          <p:cNvPr id="59" name="椭圆 15">
            <a:extLst>
              <a:ext uri="{FF2B5EF4-FFF2-40B4-BE49-F238E27FC236}">
                <a16:creationId xmlns:a16="http://schemas.microsoft.com/office/drawing/2014/main" id="{8C905106-AD4E-D1C0-4FBE-549E41B8DB50}"/>
              </a:ext>
            </a:extLst>
          </p:cNvPr>
          <p:cNvSpPr/>
          <p:nvPr>
            <p:custDataLst>
              <p:tags r:id="rId22"/>
            </p:custDataLst>
          </p:nvPr>
        </p:nvSpPr>
        <p:spPr>
          <a:xfrm>
            <a:off x="8250622" y="4498319"/>
            <a:ext cx="1141026" cy="11410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0" name="椭圆 14">
            <a:extLst>
              <a:ext uri="{FF2B5EF4-FFF2-40B4-BE49-F238E27FC236}">
                <a16:creationId xmlns:a16="http://schemas.microsoft.com/office/drawing/2014/main" id="{AC8FBB9C-A299-FEC4-AC32-55920DAF8F5A}"/>
              </a:ext>
            </a:extLst>
          </p:cNvPr>
          <p:cNvSpPr/>
          <p:nvPr>
            <p:custDataLst>
              <p:tags r:id="rId23"/>
            </p:custDataLst>
          </p:nvPr>
        </p:nvSpPr>
        <p:spPr>
          <a:xfrm>
            <a:off x="9758112" y="4498319"/>
            <a:ext cx="1141026" cy="11410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1" name="椭圆 7">
            <a:extLst>
              <a:ext uri="{FF2B5EF4-FFF2-40B4-BE49-F238E27FC236}">
                <a16:creationId xmlns:a16="http://schemas.microsoft.com/office/drawing/2014/main" id="{2D40CBF6-BFF0-4138-8694-6292A90764AD}"/>
              </a:ext>
            </a:extLst>
          </p:cNvPr>
          <p:cNvSpPr/>
          <p:nvPr>
            <p:custDataLst>
              <p:tags r:id="rId24"/>
            </p:custDataLst>
          </p:nvPr>
        </p:nvSpPr>
        <p:spPr>
          <a:xfrm>
            <a:off x="8577647" y="4072234"/>
            <a:ext cx="1710056" cy="1710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2" name="文本框 9">
            <a:extLst>
              <a:ext uri="{FF2B5EF4-FFF2-40B4-BE49-F238E27FC236}">
                <a16:creationId xmlns:a16="http://schemas.microsoft.com/office/drawing/2014/main" id="{33375F37-0131-FD40-209A-88269803F70F}"/>
              </a:ext>
            </a:extLst>
          </p:cNvPr>
          <p:cNvSpPr txBox="1"/>
          <p:nvPr>
            <p:custDataLst>
              <p:tags r:id="rId25"/>
            </p:custDataLst>
          </p:nvPr>
        </p:nvSpPr>
        <p:spPr>
          <a:xfrm>
            <a:off x="8779064" y="4413201"/>
            <a:ext cx="1272797" cy="1005018"/>
          </a:xfrm>
          <a:prstGeom prst="rect">
            <a:avLst/>
          </a:prstGeom>
          <a:noFill/>
        </p:spPr>
        <p:txBody>
          <a:bodyPr wrap="square" rtlCol="0" anchor="ctr">
            <a:normAutofit fontScale="92500"/>
          </a:bodyPr>
          <a:lstStyle/>
          <a:p>
            <a:pPr algn="ctr">
              <a:lnSpc>
                <a:spcPct val="120000"/>
              </a:lnSpc>
            </a:pPr>
            <a:r>
              <a:rPr lang="zh-CN" altLang="en-US" sz="2800" b="1" spc="150" dirty="0">
                <a:solidFill>
                  <a:schemeClr val="lt1"/>
                </a:solidFill>
                <a:latin typeface="微软雅黑" panose="020B0503020204020204" charset="-122"/>
                <a:ea typeface="微软雅黑" panose="020B0503020204020204" charset="-122"/>
                <a:sym typeface="Arial" panose="020B0604020202090204" pitchFamily="34" charset="0"/>
              </a:rPr>
              <a:t>擴大客戶群體</a:t>
            </a:r>
          </a:p>
        </p:txBody>
      </p:sp>
    </p:spTree>
    <p:custDataLst>
      <p:tags r:id="rId1"/>
    </p:custDataLst>
    <p:extLst>
      <p:ext uri="{BB962C8B-B14F-4D97-AF65-F5344CB8AC3E}">
        <p14:creationId xmlns:p14="http://schemas.microsoft.com/office/powerpoint/2010/main" val="32102380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4"/>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5"/>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留住人才</a:t>
            </a:r>
            <a:r>
              <a:rPr lang="zh-TW" altLang="en-US" sz="4780" b="1" i="0" spc="320" dirty="0">
                <a:solidFill>
                  <a:schemeClr val="dk1"/>
                </a:solidFill>
                <a:uFillTx/>
                <a:latin typeface="微软雅黑" panose="020B0503020204020204" charset="-122"/>
                <a:ea typeface="微软雅黑" panose="020B0503020204020204" charset="-122"/>
              </a:rPr>
              <a:t> </a:t>
            </a:r>
            <a:r>
              <a:rPr lang="zh-CN" altLang="en-US" sz="4780" b="1" i="0" spc="320" dirty="0">
                <a:solidFill>
                  <a:schemeClr val="dk1"/>
                </a:solidFill>
                <a:uFillTx/>
                <a:latin typeface="微软雅黑" panose="020B0503020204020204" charset="-122"/>
                <a:ea typeface="微软雅黑" panose="020B0503020204020204" charset="-122"/>
              </a:rPr>
              <a:t>把握三要素 </a:t>
            </a:r>
          </a:p>
        </p:txBody>
      </p:sp>
      <p:sp>
        <p:nvSpPr>
          <p:cNvPr id="7" name="Object 902"/>
          <p:cNvSpPr txBox="1"/>
          <p:nvPr>
            <p:custDataLst>
              <p:tags r:id="rId11"/>
            </p:custDataLst>
          </p:nvPr>
        </p:nvSpPr>
        <p:spPr>
          <a:xfrm>
            <a:off x="1523968" y="1844595"/>
            <a:ext cx="9144064" cy="691367"/>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cs typeface="微软雅黑" panose="020B0503020204020204" charset="-122"/>
              </a:rPr>
              <a:t>看不到前景，沒有掙到錢，沒有成長</a:t>
            </a:r>
          </a:p>
        </p:txBody>
      </p:sp>
      <p:sp>
        <p:nvSpPr>
          <p:cNvPr id="16" name="椭圆 15"/>
          <p:cNvSpPr/>
          <p:nvPr>
            <p:custDataLst>
              <p:tags r:id="rId12"/>
            </p:custDataLst>
          </p:nvPr>
        </p:nvSpPr>
        <p:spPr>
          <a:xfrm>
            <a:off x="1205061" y="3185488"/>
            <a:ext cx="1357536" cy="135753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5" name="椭圆 14"/>
          <p:cNvSpPr/>
          <p:nvPr>
            <p:custDataLst>
              <p:tags r:id="rId13"/>
            </p:custDataLst>
          </p:nvPr>
        </p:nvSpPr>
        <p:spPr>
          <a:xfrm>
            <a:off x="2712551" y="3185488"/>
            <a:ext cx="1357536" cy="135753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8" name="椭圆 7"/>
          <p:cNvSpPr/>
          <p:nvPr>
            <p:custDataLst>
              <p:tags r:id="rId14"/>
            </p:custDataLst>
          </p:nvPr>
        </p:nvSpPr>
        <p:spPr>
          <a:xfrm>
            <a:off x="1532085" y="2759402"/>
            <a:ext cx="2034540" cy="2034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0" name="文本框 9"/>
          <p:cNvSpPr txBox="1"/>
          <p:nvPr>
            <p:custDataLst>
              <p:tags r:id="rId15"/>
            </p:custDataLst>
          </p:nvPr>
        </p:nvSpPr>
        <p:spPr>
          <a:xfrm>
            <a:off x="1859745" y="3287722"/>
            <a:ext cx="1514311" cy="1195721"/>
          </a:xfrm>
          <a:prstGeom prst="rect">
            <a:avLst/>
          </a:prstGeom>
          <a:noFill/>
        </p:spPr>
        <p:txBody>
          <a:bodyPr wrap="square" rtlCol="0" anchor="ctr">
            <a:normAutofit lnSpcReduction="10000"/>
          </a:bodyPr>
          <a:lstStyle/>
          <a:p>
            <a:pPr algn="ctr">
              <a:lnSpc>
                <a:spcPct val="120000"/>
              </a:lnSpc>
            </a:pPr>
            <a:r>
              <a:rPr lang="zh-CN" altLang="en-US" sz="3200" b="1" spc="150" dirty="0">
                <a:solidFill>
                  <a:schemeClr val="lt1"/>
                </a:solidFill>
                <a:latin typeface="微软雅黑" panose="020B0503020204020204" charset="-122"/>
                <a:ea typeface="微软雅黑" panose="020B0503020204020204" charset="-122"/>
                <a:sym typeface="Arial" panose="020B0604020202090204" pitchFamily="34" charset="0"/>
              </a:rPr>
              <a:t>產品力提升</a:t>
            </a:r>
          </a:p>
        </p:txBody>
      </p:sp>
      <p:sp>
        <p:nvSpPr>
          <p:cNvPr id="13" name="文字方塊 12">
            <a:extLst>
              <a:ext uri="{FF2B5EF4-FFF2-40B4-BE49-F238E27FC236}">
                <a16:creationId xmlns:a16="http://schemas.microsoft.com/office/drawing/2014/main" id="{981E6911-BCA2-F31B-3EFC-BFF1EB0A5D75}"/>
              </a:ext>
            </a:extLst>
          </p:cNvPr>
          <p:cNvSpPr txBox="1"/>
          <p:nvPr/>
        </p:nvSpPr>
        <p:spPr>
          <a:xfrm>
            <a:off x="2273300" y="7166269"/>
            <a:ext cx="9078090" cy="1294585"/>
          </a:xfrm>
          <a:prstGeom prst="rect">
            <a:avLst/>
          </a:prstGeom>
          <a:noFill/>
        </p:spPr>
        <p:txBody>
          <a:bodyPr wrap="square">
            <a:spAutoFit/>
          </a:bodyPr>
          <a:lstStyle/>
          <a:p>
            <a:pPr>
              <a:lnSpc>
                <a:spcPct val="150000"/>
              </a:lnSpc>
            </a:pPr>
            <a:r>
              <a:rPr lang="en-US" altLang="zh-TW" sz="1800" dirty="0">
                <a:solidFill>
                  <a:srgbClr val="666666"/>
                </a:solidFill>
                <a:effectLst/>
                <a:latin typeface="NimbusSanL"/>
              </a:rPr>
              <a:t>1)</a:t>
            </a:r>
            <a:r>
              <a:rPr lang="zh-TW" altLang="en-US" sz="1800" dirty="0">
                <a:solidFill>
                  <a:srgbClr val="666666"/>
                </a:solidFill>
                <a:effectLst/>
                <a:latin typeface="NimbusSanL"/>
              </a:rPr>
              <a:t>產品力提升，解決企業產品交付的實力，讓客戶與員工看到前景</a:t>
            </a:r>
            <a:r>
              <a:rPr lang="en-US" altLang="zh-TW" sz="1800" dirty="0">
                <a:solidFill>
                  <a:srgbClr val="666666"/>
                </a:solidFill>
                <a:effectLst/>
                <a:latin typeface="NimbusSanL"/>
              </a:rPr>
              <a:t>; </a:t>
            </a:r>
          </a:p>
          <a:p>
            <a:pPr>
              <a:lnSpc>
                <a:spcPct val="150000"/>
              </a:lnSpc>
            </a:pPr>
            <a:r>
              <a:rPr lang="en-US" altLang="zh-TW" sz="1800" dirty="0">
                <a:solidFill>
                  <a:srgbClr val="666666"/>
                </a:solidFill>
                <a:effectLst/>
                <a:latin typeface="NimbusSanL"/>
              </a:rPr>
              <a:t>2)</a:t>
            </a:r>
            <a:r>
              <a:rPr lang="zh-TW" altLang="en-US" sz="1800" dirty="0">
                <a:solidFill>
                  <a:srgbClr val="666666"/>
                </a:solidFill>
                <a:effectLst/>
                <a:latin typeface="NimbusSanL"/>
              </a:rPr>
              <a:t>營銷力提升，並且建立全面的培訓體系，讓員工逼著成長</a:t>
            </a:r>
            <a:r>
              <a:rPr lang="en-US" altLang="zh-TW" sz="1800" dirty="0">
                <a:solidFill>
                  <a:srgbClr val="666666"/>
                </a:solidFill>
                <a:effectLst/>
                <a:latin typeface="NimbusSanL"/>
              </a:rPr>
              <a:t>; </a:t>
            </a:r>
          </a:p>
          <a:p>
            <a:pPr>
              <a:lnSpc>
                <a:spcPct val="150000"/>
              </a:lnSpc>
            </a:pPr>
            <a:r>
              <a:rPr lang="en-US" altLang="zh-TW" sz="1800" dirty="0">
                <a:solidFill>
                  <a:srgbClr val="666666"/>
                </a:solidFill>
                <a:effectLst/>
                <a:latin typeface="NimbusSanL"/>
              </a:rPr>
              <a:t>3)</a:t>
            </a:r>
            <a:r>
              <a:rPr lang="zh-TW" altLang="en-US" sz="1800" dirty="0">
                <a:solidFill>
                  <a:srgbClr val="666666"/>
                </a:solidFill>
                <a:effectLst/>
                <a:latin typeface="NimbusSanL"/>
              </a:rPr>
              <a:t>系統力的健全，讓企業優秀的員工看到收入，通過努力得到回報 </a:t>
            </a:r>
          </a:p>
        </p:txBody>
      </p:sp>
      <p:sp>
        <p:nvSpPr>
          <p:cNvPr id="19" name="椭圆 15">
            <a:extLst>
              <a:ext uri="{FF2B5EF4-FFF2-40B4-BE49-F238E27FC236}">
                <a16:creationId xmlns:a16="http://schemas.microsoft.com/office/drawing/2014/main" id="{90F5D6E1-84D2-5761-D1CD-B734F61B1588}"/>
              </a:ext>
            </a:extLst>
          </p:cNvPr>
          <p:cNvSpPr/>
          <p:nvPr>
            <p:custDataLst>
              <p:tags r:id="rId16"/>
            </p:custDataLst>
          </p:nvPr>
        </p:nvSpPr>
        <p:spPr>
          <a:xfrm>
            <a:off x="3364936" y="4935460"/>
            <a:ext cx="1357536" cy="135753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0" name="椭圆 14">
            <a:extLst>
              <a:ext uri="{FF2B5EF4-FFF2-40B4-BE49-F238E27FC236}">
                <a16:creationId xmlns:a16="http://schemas.microsoft.com/office/drawing/2014/main" id="{44B11073-3EA8-0EE8-EDCD-1A7C6DCDD091}"/>
              </a:ext>
            </a:extLst>
          </p:cNvPr>
          <p:cNvSpPr/>
          <p:nvPr>
            <p:custDataLst>
              <p:tags r:id="rId17"/>
            </p:custDataLst>
          </p:nvPr>
        </p:nvSpPr>
        <p:spPr>
          <a:xfrm>
            <a:off x="4872426" y="4935460"/>
            <a:ext cx="1357536" cy="135753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1" name="椭圆 7">
            <a:extLst>
              <a:ext uri="{FF2B5EF4-FFF2-40B4-BE49-F238E27FC236}">
                <a16:creationId xmlns:a16="http://schemas.microsoft.com/office/drawing/2014/main" id="{36DFB9F0-7738-A4AE-983E-2E1EEF31147A}"/>
              </a:ext>
            </a:extLst>
          </p:cNvPr>
          <p:cNvSpPr/>
          <p:nvPr>
            <p:custDataLst>
              <p:tags r:id="rId18"/>
            </p:custDataLst>
          </p:nvPr>
        </p:nvSpPr>
        <p:spPr>
          <a:xfrm>
            <a:off x="3691960" y="4509374"/>
            <a:ext cx="2034540" cy="2034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2" name="文本框 9">
            <a:extLst>
              <a:ext uri="{FF2B5EF4-FFF2-40B4-BE49-F238E27FC236}">
                <a16:creationId xmlns:a16="http://schemas.microsoft.com/office/drawing/2014/main" id="{CF316B52-1D7C-F928-DA8E-F859EC5D90D2}"/>
              </a:ext>
            </a:extLst>
          </p:cNvPr>
          <p:cNvSpPr txBox="1"/>
          <p:nvPr>
            <p:custDataLst>
              <p:tags r:id="rId19"/>
            </p:custDataLst>
          </p:nvPr>
        </p:nvSpPr>
        <p:spPr>
          <a:xfrm>
            <a:off x="4019620" y="5037694"/>
            <a:ext cx="1514311" cy="1195721"/>
          </a:xfrm>
          <a:prstGeom prst="rect">
            <a:avLst/>
          </a:prstGeom>
          <a:noFill/>
        </p:spPr>
        <p:txBody>
          <a:bodyPr wrap="square" rtlCol="0" anchor="ctr">
            <a:normAutofit lnSpcReduction="10000"/>
          </a:bodyPr>
          <a:lstStyle/>
          <a:p>
            <a:pPr algn="ctr">
              <a:lnSpc>
                <a:spcPct val="120000"/>
              </a:lnSpc>
            </a:pPr>
            <a:r>
              <a:rPr lang="zh-CN" altLang="en-US" sz="3200" b="1" spc="150" dirty="0">
                <a:solidFill>
                  <a:schemeClr val="lt1"/>
                </a:solidFill>
                <a:latin typeface="微软雅黑" panose="020B0503020204020204" charset="-122"/>
                <a:ea typeface="微软雅黑" panose="020B0503020204020204" charset="-122"/>
                <a:sym typeface="Arial" panose="020B0604020202090204" pitchFamily="34" charset="0"/>
              </a:rPr>
              <a:t>營銷力提升</a:t>
            </a:r>
          </a:p>
        </p:txBody>
      </p:sp>
      <p:sp>
        <p:nvSpPr>
          <p:cNvPr id="24" name="椭圆 15">
            <a:extLst>
              <a:ext uri="{FF2B5EF4-FFF2-40B4-BE49-F238E27FC236}">
                <a16:creationId xmlns:a16="http://schemas.microsoft.com/office/drawing/2014/main" id="{BF5F0B51-EF66-354A-BC18-F93D2234D8C4}"/>
              </a:ext>
            </a:extLst>
          </p:cNvPr>
          <p:cNvSpPr/>
          <p:nvPr>
            <p:custDataLst>
              <p:tags r:id="rId20"/>
            </p:custDataLst>
          </p:nvPr>
        </p:nvSpPr>
        <p:spPr>
          <a:xfrm>
            <a:off x="7243253" y="3358908"/>
            <a:ext cx="1357536" cy="135753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5" name="椭圆 14">
            <a:extLst>
              <a:ext uri="{FF2B5EF4-FFF2-40B4-BE49-F238E27FC236}">
                <a16:creationId xmlns:a16="http://schemas.microsoft.com/office/drawing/2014/main" id="{57ED63A7-57B2-6AA1-F3DC-36F9746D1B26}"/>
              </a:ext>
            </a:extLst>
          </p:cNvPr>
          <p:cNvSpPr/>
          <p:nvPr>
            <p:custDataLst>
              <p:tags r:id="rId21"/>
            </p:custDataLst>
          </p:nvPr>
        </p:nvSpPr>
        <p:spPr>
          <a:xfrm>
            <a:off x="8750743" y="3358908"/>
            <a:ext cx="1357536" cy="135753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6" name="椭圆 7">
            <a:extLst>
              <a:ext uri="{FF2B5EF4-FFF2-40B4-BE49-F238E27FC236}">
                <a16:creationId xmlns:a16="http://schemas.microsoft.com/office/drawing/2014/main" id="{F7ACC7E3-6268-0D73-D9FB-64E90378786F}"/>
              </a:ext>
            </a:extLst>
          </p:cNvPr>
          <p:cNvSpPr/>
          <p:nvPr>
            <p:custDataLst>
              <p:tags r:id="rId22"/>
            </p:custDataLst>
          </p:nvPr>
        </p:nvSpPr>
        <p:spPr>
          <a:xfrm>
            <a:off x="7570277" y="2932822"/>
            <a:ext cx="2034540" cy="2034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7" name="文本框 9">
            <a:extLst>
              <a:ext uri="{FF2B5EF4-FFF2-40B4-BE49-F238E27FC236}">
                <a16:creationId xmlns:a16="http://schemas.microsoft.com/office/drawing/2014/main" id="{19998BFE-5308-4F16-23E8-EA546D8B3F4D}"/>
              </a:ext>
            </a:extLst>
          </p:cNvPr>
          <p:cNvSpPr txBox="1"/>
          <p:nvPr>
            <p:custDataLst>
              <p:tags r:id="rId23"/>
            </p:custDataLst>
          </p:nvPr>
        </p:nvSpPr>
        <p:spPr>
          <a:xfrm>
            <a:off x="7897937" y="3461142"/>
            <a:ext cx="1514311" cy="1195721"/>
          </a:xfrm>
          <a:prstGeom prst="rect">
            <a:avLst/>
          </a:prstGeom>
          <a:noFill/>
        </p:spPr>
        <p:txBody>
          <a:bodyPr wrap="square" rtlCol="0" anchor="ctr">
            <a:normAutofit lnSpcReduction="10000"/>
          </a:bodyPr>
          <a:lstStyle/>
          <a:p>
            <a:pPr algn="ctr">
              <a:lnSpc>
                <a:spcPct val="120000"/>
              </a:lnSpc>
            </a:pPr>
            <a:r>
              <a:rPr lang="zh-CN" altLang="en-US" sz="3200" b="1" spc="150" dirty="0">
                <a:solidFill>
                  <a:schemeClr val="lt1"/>
                </a:solidFill>
                <a:latin typeface="微软雅黑" panose="020B0503020204020204" charset="-122"/>
                <a:ea typeface="微软雅黑" panose="020B0503020204020204" charset="-122"/>
                <a:sym typeface="Arial" panose="020B0604020202090204" pitchFamily="34" charset="0"/>
              </a:rPr>
              <a:t>系統力的健全</a:t>
            </a:r>
          </a:p>
        </p:txBody>
      </p:sp>
    </p:spTree>
    <p:custDataLst>
      <p:tags r:id="rId1"/>
    </p:custDataLst>
    <p:extLst>
      <p:ext uri="{BB962C8B-B14F-4D97-AF65-F5344CB8AC3E}">
        <p14:creationId xmlns:p14="http://schemas.microsoft.com/office/powerpoint/2010/main" val="35488903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4"/>
          <p:cNvSpPr/>
          <p:nvPr userDrawn="1">
            <p:custDataLst>
              <p:tags r:id="rId2"/>
            </p:custDataLst>
          </p:nvPr>
        </p:nvSpPr>
        <p:spPr bwMode="auto">
          <a:xfrm flipH="1">
            <a:off x="0" y="5749413"/>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TW" altLang="en-US" sz="4800" b="1" spc="150" dirty="0">
                <a:latin typeface="微软雅黑" panose="020B0503020204020204" charset="-122"/>
                <a:ea typeface="微软雅黑" panose="020B0503020204020204" charset="-122"/>
              </a:rPr>
              <a:t>選對營銷 反思三問號</a:t>
            </a:r>
            <a:endParaRPr lang="zh-CN" altLang="en-US" sz="4780" b="1" i="0" spc="320" dirty="0">
              <a:solidFill>
                <a:schemeClr val="dk1"/>
              </a:solidFill>
              <a:uFillTx/>
              <a:latin typeface="微软雅黑" panose="020B0503020204020204" charset="-122"/>
              <a:ea typeface="微软雅黑" panose="020B0503020204020204" charset="-122"/>
            </a:endParaRPr>
          </a:p>
        </p:txBody>
      </p:sp>
      <p:grpSp>
        <p:nvGrpSpPr>
          <p:cNvPr id="2" name="组合 1"/>
          <p:cNvGrpSpPr/>
          <p:nvPr>
            <p:custDataLst>
              <p:tags r:id="rId4"/>
            </p:custDataLst>
          </p:nvPr>
        </p:nvGrpSpPr>
        <p:grpSpPr>
          <a:xfrm>
            <a:off x="457200" y="457200"/>
            <a:ext cx="11277600" cy="5943600"/>
            <a:chOff x="720" y="720"/>
            <a:chExt cx="17760" cy="9360"/>
          </a:xfrm>
        </p:grpSpPr>
        <p:sp>
          <p:nvSpPr>
            <p:cNvPr id="3" name="图形 11"/>
            <p:cNvSpPr/>
            <p:nvPr>
              <p:custDataLst>
                <p:tags r:id="rId18"/>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19"/>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20"/>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21"/>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22"/>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23"/>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24"/>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25"/>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26"/>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27"/>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28"/>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29"/>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30"/>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31"/>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32"/>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33"/>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1" name="矩形 20">
            <a:extLst>
              <a:ext uri="{FF2B5EF4-FFF2-40B4-BE49-F238E27FC236}">
                <a16:creationId xmlns:a16="http://schemas.microsoft.com/office/drawing/2014/main" id="{DA7288F8-6BE1-BF86-998C-34CD2C61B060}"/>
              </a:ext>
            </a:extLst>
          </p:cNvPr>
          <p:cNvSpPr/>
          <p:nvPr>
            <p:custDataLst>
              <p:tags r:id="rId5"/>
            </p:custDataLst>
          </p:nvPr>
        </p:nvSpPr>
        <p:spPr>
          <a:xfrm>
            <a:off x="2258616" y="2648528"/>
            <a:ext cx="2343148" cy="2948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1" dirty="0">
              <a:solidFill>
                <a:schemeClr val="lt1"/>
              </a:solidFill>
              <a:latin typeface="微软雅黑" panose="020B0503020204020204" charset="-122"/>
              <a:ea typeface="微软雅黑" panose="020B0503020204020204" charset="-122"/>
            </a:endParaRPr>
          </a:p>
        </p:txBody>
      </p:sp>
      <p:sp>
        <p:nvSpPr>
          <p:cNvPr id="22" name="椭圆 8">
            <a:extLst>
              <a:ext uri="{FF2B5EF4-FFF2-40B4-BE49-F238E27FC236}">
                <a16:creationId xmlns:a16="http://schemas.microsoft.com/office/drawing/2014/main" id="{311BF443-F1DA-A1EB-5018-8D9A9B61E1AF}"/>
              </a:ext>
            </a:extLst>
          </p:cNvPr>
          <p:cNvSpPr/>
          <p:nvPr>
            <p:custDataLst>
              <p:tags r:id="rId6"/>
            </p:custDataLst>
          </p:nvPr>
        </p:nvSpPr>
        <p:spPr>
          <a:xfrm>
            <a:off x="2956861" y="5032695"/>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3" name="文本框 11">
            <a:extLst>
              <a:ext uri="{FF2B5EF4-FFF2-40B4-BE49-F238E27FC236}">
                <a16:creationId xmlns:a16="http://schemas.microsoft.com/office/drawing/2014/main" id="{59D1176E-1050-E905-3502-5036E7321518}"/>
              </a:ext>
            </a:extLst>
          </p:cNvPr>
          <p:cNvSpPr txBox="1"/>
          <p:nvPr>
            <p:custDataLst>
              <p:tags r:id="rId7"/>
            </p:custDataLst>
          </p:nvPr>
        </p:nvSpPr>
        <p:spPr>
          <a:xfrm>
            <a:off x="2258617" y="2900236"/>
            <a:ext cx="2231428" cy="1727452"/>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TW" altLang="en-US" sz="2000" b="1" spc="80" dirty="0">
                <a:solidFill>
                  <a:schemeClr val="bg2"/>
                </a:solidFill>
                <a:latin typeface="微软雅黑" panose="020B0503020204020204" charset="-122"/>
                <a:ea typeface="微软雅黑" panose="020B0503020204020204" charset="-122"/>
              </a:rPr>
              <a:t>消費者憑什麼愛上你的產品，你的產品的尖叫點是什麼</a:t>
            </a:r>
            <a:r>
              <a:rPr lang="en-US" altLang="zh-TW" sz="2000" b="1" spc="80" dirty="0">
                <a:solidFill>
                  <a:schemeClr val="bg2"/>
                </a:solidFill>
                <a:latin typeface="微软雅黑" panose="020B0503020204020204" charset="-122"/>
                <a:ea typeface="微软雅黑" panose="020B0503020204020204" charset="-122"/>
              </a:rPr>
              <a:t>?</a:t>
            </a:r>
          </a:p>
        </p:txBody>
      </p:sp>
      <p:sp>
        <p:nvSpPr>
          <p:cNvPr id="24" name="标题 5">
            <a:extLst>
              <a:ext uri="{FF2B5EF4-FFF2-40B4-BE49-F238E27FC236}">
                <a16:creationId xmlns:a16="http://schemas.microsoft.com/office/drawing/2014/main" id="{F4599008-BF49-CCEE-E026-A4EE05507651}"/>
              </a:ext>
            </a:extLst>
          </p:cNvPr>
          <p:cNvSpPr>
            <a:spLocks noGrp="1"/>
          </p:cNvSpPr>
          <p:nvPr>
            <p:custDataLst>
              <p:tags r:id="rId8"/>
            </p:custDataLst>
          </p:nvPr>
        </p:nvSpPr>
        <p:spPr>
          <a:xfrm>
            <a:off x="2968611" y="5045283"/>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TW" sz="3600" b="1" spc="300" dirty="0">
                <a:solidFill>
                  <a:schemeClr val="dk1">
                    <a:lumMod val="85000"/>
                    <a:lumOff val="15000"/>
                  </a:schemeClr>
                </a:solidFill>
                <a:latin typeface="微软雅黑" panose="020B0503020204020204" charset="-122"/>
              </a:rPr>
              <a:t>?</a:t>
            </a:r>
            <a:endParaRPr lang="en-US" altLang="zh-CN" sz="3600" b="1" spc="300" dirty="0">
              <a:solidFill>
                <a:schemeClr val="dk1">
                  <a:lumMod val="85000"/>
                  <a:lumOff val="15000"/>
                </a:schemeClr>
              </a:solidFill>
              <a:latin typeface="微软雅黑" panose="020B0503020204020204" charset="-122"/>
            </a:endParaRPr>
          </a:p>
        </p:txBody>
      </p:sp>
      <p:sp>
        <p:nvSpPr>
          <p:cNvPr id="25" name="矩形 24">
            <a:extLst>
              <a:ext uri="{FF2B5EF4-FFF2-40B4-BE49-F238E27FC236}">
                <a16:creationId xmlns:a16="http://schemas.microsoft.com/office/drawing/2014/main" id="{1BA23554-3EEB-8769-26AF-3BE822F53FAD}"/>
              </a:ext>
            </a:extLst>
          </p:cNvPr>
          <p:cNvSpPr/>
          <p:nvPr>
            <p:custDataLst>
              <p:tags r:id="rId9"/>
            </p:custDataLst>
          </p:nvPr>
        </p:nvSpPr>
        <p:spPr>
          <a:xfrm>
            <a:off x="4924425" y="2648528"/>
            <a:ext cx="2343148" cy="2948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1" dirty="0">
              <a:solidFill>
                <a:schemeClr val="lt1"/>
              </a:solidFill>
              <a:latin typeface="微软雅黑" panose="020B0503020204020204" charset="-122"/>
              <a:ea typeface="微软雅黑" panose="020B0503020204020204" charset="-122"/>
            </a:endParaRPr>
          </a:p>
        </p:txBody>
      </p:sp>
      <p:sp>
        <p:nvSpPr>
          <p:cNvPr id="26" name="椭圆 3">
            <a:extLst>
              <a:ext uri="{FF2B5EF4-FFF2-40B4-BE49-F238E27FC236}">
                <a16:creationId xmlns:a16="http://schemas.microsoft.com/office/drawing/2014/main" id="{34C8D00F-BA44-BBA8-8BD6-14FDC1FFB72C}"/>
              </a:ext>
            </a:extLst>
          </p:cNvPr>
          <p:cNvSpPr/>
          <p:nvPr>
            <p:custDataLst>
              <p:tags r:id="rId10"/>
            </p:custDataLst>
          </p:nvPr>
        </p:nvSpPr>
        <p:spPr>
          <a:xfrm>
            <a:off x="5622670" y="5032695"/>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标题 5">
            <a:extLst>
              <a:ext uri="{FF2B5EF4-FFF2-40B4-BE49-F238E27FC236}">
                <a16:creationId xmlns:a16="http://schemas.microsoft.com/office/drawing/2014/main" id="{30E9917E-109C-94D6-6203-9EC800B334F5}"/>
              </a:ext>
            </a:extLst>
          </p:cNvPr>
          <p:cNvSpPr>
            <a:spLocks noGrp="1"/>
          </p:cNvSpPr>
          <p:nvPr>
            <p:custDataLst>
              <p:tags r:id="rId11"/>
            </p:custDataLst>
          </p:nvPr>
        </p:nvSpPr>
        <p:spPr>
          <a:xfrm>
            <a:off x="5634420" y="5045283"/>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TW" sz="3600" b="1" spc="300" dirty="0">
                <a:solidFill>
                  <a:schemeClr val="dk1">
                    <a:lumMod val="85000"/>
                    <a:lumOff val="15000"/>
                  </a:schemeClr>
                </a:solidFill>
                <a:latin typeface="微软雅黑" panose="020B0503020204020204" charset="-122"/>
              </a:rPr>
              <a:t>?</a:t>
            </a:r>
            <a:endParaRPr lang="en-US" altLang="zh-CN" sz="3600" b="1" spc="300" dirty="0">
              <a:solidFill>
                <a:schemeClr val="dk1">
                  <a:lumMod val="85000"/>
                  <a:lumOff val="15000"/>
                </a:schemeClr>
              </a:solidFill>
              <a:latin typeface="微软雅黑" panose="020B0503020204020204" charset="-122"/>
            </a:endParaRPr>
          </a:p>
        </p:txBody>
      </p:sp>
      <p:sp>
        <p:nvSpPr>
          <p:cNvPr id="29" name="矩形 28">
            <a:extLst>
              <a:ext uri="{FF2B5EF4-FFF2-40B4-BE49-F238E27FC236}">
                <a16:creationId xmlns:a16="http://schemas.microsoft.com/office/drawing/2014/main" id="{17CBEDF6-B144-DE04-3379-3090E531C88F}"/>
              </a:ext>
            </a:extLst>
          </p:cNvPr>
          <p:cNvSpPr/>
          <p:nvPr>
            <p:custDataLst>
              <p:tags r:id="rId12"/>
            </p:custDataLst>
          </p:nvPr>
        </p:nvSpPr>
        <p:spPr>
          <a:xfrm>
            <a:off x="7590234" y="2648528"/>
            <a:ext cx="2343148" cy="2948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1" dirty="0">
              <a:solidFill>
                <a:schemeClr val="lt1"/>
              </a:solidFill>
              <a:latin typeface="微软雅黑" panose="020B0503020204020204" charset="-122"/>
              <a:ea typeface="微软雅黑" panose="020B0503020204020204" charset="-122"/>
            </a:endParaRPr>
          </a:p>
        </p:txBody>
      </p:sp>
      <p:sp>
        <p:nvSpPr>
          <p:cNvPr id="30" name="椭圆 13">
            <a:extLst>
              <a:ext uri="{FF2B5EF4-FFF2-40B4-BE49-F238E27FC236}">
                <a16:creationId xmlns:a16="http://schemas.microsoft.com/office/drawing/2014/main" id="{BFDACA39-7066-2160-C984-022B4803DC1B}"/>
              </a:ext>
            </a:extLst>
          </p:cNvPr>
          <p:cNvSpPr/>
          <p:nvPr>
            <p:custDataLst>
              <p:tags r:id="rId13"/>
            </p:custDataLst>
          </p:nvPr>
        </p:nvSpPr>
        <p:spPr>
          <a:xfrm>
            <a:off x="8288479" y="5032695"/>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标题 5">
            <a:extLst>
              <a:ext uri="{FF2B5EF4-FFF2-40B4-BE49-F238E27FC236}">
                <a16:creationId xmlns:a16="http://schemas.microsoft.com/office/drawing/2014/main" id="{05541A42-95E3-0982-4C93-B88AB01E7F74}"/>
              </a:ext>
            </a:extLst>
          </p:cNvPr>
          <p:cNvSpPr>
            <a:spLocks noGrp="1"/>
          </p:cNvSpPr>
          <p:nvPr>
            <p:custDataLst>
              <p:tags r:id="rId14"/>
            </p:custDataLst>
          </p:nvPr>
        </p:nvSpPr>
        <p:spPr>
          <a:xfrm>
            <a:off x="8300230" y="5045283"/>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TW" sz="3600" b="1" spc="300" dirty="0">
                <a:solidFill>
                  <a:schemeClr val="dk1">
                    <a:lumMod val="85000"/>
                    <a:lumOff val="15000"/>
                  </a:schemeClr>
                </a:solidFill>
                <a:latin typeface="微软雅黑" panose="020B0503020204020204" charset="-122"/>
              </a:rPr>
              <a:t>?</a:t>
            </a:r>
            <a:endParaRPr lang="en-US" altLang="zh-CN" sz="3600" b="1" spc="300" dirty="0">
              <a:solidFill>
                <a:schemeClr val="dk1">
                  <a:lumMod val="85000"/>
                  <a:lumOff val="15000"/>
                </a:schemeClr>
              </a:solidFill>
              <a:latin typeface="微软雅黑" panose="020B0503020204020204" charset="-122"/>
            </a:endParaRPr>
          </a:p>
        </p:txBody>
      </p:sp>
      <p:sp>
        <p:nvSpPr>
          <p:cNvPr id="40" name="文本框 11">
            <a:extLst>
              <a:ext uri="{FF2B5EF4-FFF2-40B4-BE49-F238E27FC236}">
                <a16:creationId xmlns:a16="http://schemas.microsoft.com/office/drawing/2014/main" id="{6C63B3F9-C4D7-3FAC-35F5-732B9031FB7A}"/>
              </a:ext>
            </a:extLst>
          </p:cNvPr>
          <p:cNvSpPr txBox="1"/>
          <p:nvPr>
            <p:custDataLst>
              <p:tags r:id="rId15"/>
            </p:custDataLst>
          </p:nvPr>
        </p:nvSpPr>
        <p:spPr>
          <a:xfrm>
            <a:off x="4970286" y="2900236"/>
            <a:ext cx="2231428" cy="1727452"/>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TW" altLang="en-US" sz="2000" b="1" spc="80" dirty="0">
                <a:solidFill>
                  <a:schemeClr val="bg2"/>
                </a:solidFill>
                <a:latin typeface="微软雅黑" panose="020B0503020204020204" charset="-122"/>
                <a:ea typeface="微软雅黑" panose="020B0503020204020204" charset="-122"/>
              </a:rPr>
              <a:t>消費者憑什麼愛上你的服務，你的服務的感動點什麼</a:t>
            </a:r>
            <a:r>
              <a:rPr lang="en-US" altLang="zh-TW" sz="2000" b="1" spc="80" dirty="0">
                <a:solidFill>
                  <a:schemeClr val="bg2"/>
                </a:solidFill>
                <a:latin typeface="微软雅黑" panose="020B0503020204020204" charset="-122"/>
                <a:ea typeface="微软雅黑" panose="020B0503020204020204" charset="-122"/>
              </a:rPr>
              <a:t>?</a:t>
            </a:r>
          </a:p>
        </p:txBody>
      </p:sp>
      <p:sp>
        <p:nvSpPr>
          <p:cNvPr id="43" name="文本框 11">
            <a:extLst>
              <a:ext uri="{FF2B5EF4-FFF2-40B4-BE49-F238E27FC236}">
                <a16:creationId xmlns:a16="http://schemas.microsoft.com/office/drawing/2014/main" id="{577839A3-6CA8-3900-7EA8-85BD359B85C2}"/>
              </a:ext>
            </a:extLst>
          </p:cNvPr>
          <p:cNvSpPr txBox="1"/>
          <p:nvPr>
            <p:custDataLst>
              <p:tags r:id="rId16"/>
            </p:custDataLst>
          </p:nvPr>
        </p:nvSpPr>
        <p:spPr>
          <a:xfrm>
            <a:off x="7650424" y="2900236"/>
            <a:ext cx="2231428" cy="199537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TW" altLang="en-US" sz="2000" b="1" spc="80" dirty="0">
                <a:solidFill>
                  <a:schemeClr val="bg2"/>
                </a:solidFill>
                <a:latin typeface="微软雅黑" panose="020B0503020204020204" charset="-122"/>
                <a:ea typeface="微软雅黑" panose="020B0503020204020204" charset="-122"/>
              </a:rPr>
              <a:t>消費者憑什麼愛上進店的感覺</a:t>
            </a:r>
            <a:r>
              <a:rPr lang="en-US" altLang="zh-TW" sz="2000" b="1" spc="80" dirty="0">
                <a:solidFill>
                  <a:schemeClr val="bg2"/>
                </a:solidFill>
                <a:latin typeface="微软雅黑" panose="020B0503020204020204" charset="-122"/>
                <a:ea typeface="微软雅黑" panose="020B0503020204020204" charset="-122"/>
              </a:rPr>
              <a:t>?</a:t>
            </a:r>
            <a:r>
              <a:rPr lang="zh-TW" altLang="en-US" sz="2000" b="1" spc="80" dirty="0">
                <a:solidFill>
                  <a:schemeClr val="bg2"/>
                </a:solidFill>
                <a:latin typeface="微软雅黑" panose="020B0503020204020204" charset="-122"/>
                <a:ea typeface="微软雅黑" panose="020B0503020204020204" charset="-122"/>
              </a:rPr>
              <a:t>一旦消費者進店之後感受到的獨特身份感是什麼</a:t>
            </a:r>
            <a:r>
              <a:rPr lang="en-US" altLang="zh-TW" sz="2000" b="1" spc="80" dirty="0">
                <a:solidFill>
                  <a:schemeClr val="bg2"/>
                </a:solidFill>
                <a:latin typeface="微软雅黑" panose="020B0503020204020204" charset="-122"/>
                <a:ea typeface="微软雅黑" panose="020B0503020204020204" charset="-122"/>
              </a:rPr>
              <a:t>? </a:t>
            </a:r>
          </a:p>
        </p:txBody>
      </p:sp>
      <p:sp>
        <p:nvSpPr>
          <p:cNvPr id="45" name="Object 902">
            <a:extLst>
              <a:ext uri="{FF2B5EF4-FFF2-40B4-BE49-F238E27FC236}">
                <a16:creationId xmlns:a16="http://schemas.microsoft.com/office/drawing/2014/main" id="{A667DC4A-FFC7-101B-4BF0-78284727966E}"/>
              </a:ext>
            </a:extLst>
          </p:cNvPr>
          <p:cNvSpPr txBox="1"/>
          <p:nvPr>
            <p:custDataLst>
              <p:tags r:id="rId17"/>
            </p:custDataLst>
          </p:nvPr>
        </p:nvSpPr>
        <p:spPr>
          <a:xfrm>
            <a:off x="2791220" y="1803943"/>
            <a:ext cx="6605750" cy="3192587"/>
          </a:xfrm>
          <a:prstGeom prst="rect">
            <a:avLst/>
          </a:prstGeom>
        </p:spPr>
        <p:txBody>
          <a:bodyPr vert="horz" lIns="63500" tIns="25400" rIns="63500" bIns="25400" rtlCol="0" anchor="t" anchorCtr="0">
            <a:normAutofit/>
          </a:bodyPr>
          <a:lstStyle/>
          <a:p>
            <a:r>
              <a:rPr lang="zh-TW" altLang="en-US" sz="2000" dirty="0">
                <a:solidFill>
                  <a:srgbClr val="666666"/>
                </a:solidFill>
                <a:effectLst/>
                <a:latin typeface="HiraginoSansGB"/>
              </a:rPr>
              <a:t>不要埋怨市場，所有的答案都在這三個問題中，關鍵是你有沒有認真去回答你這三個問題，並付諸於你的生意中去。</a:t>
            </a:r>
            <a:endParaRPr lang="zh-TW" altLang="en-US" sz="2000" b="0" i="0" u="none" strike="noStrike" dirty="0">
              <a:solidFill>
                <a:schemeClr val="tx1">
                  <a:lumMod val="50000"/>
                  <a:lumOff val="50000"/>
                </a:schemeClr>
              </a:solidFill>
              <a:effectLst/>
              <a:latin typeface="-apple-system"/>
            </a:endParaRPr>
          </a:p>
        </p:txBody>
      </p:sp>
    </p:spTree>
    <p:custDataLst>
      <p:tags r:id="rId1"/>
    </p:custDataLst>
    <p:extLst>
      <p:ext uri="{BB962C8B-B14F-4D97-AF65-F5344CB8AC3E}">
        <p14:creationId xmlns:p14="http://schemas.microsoft.com/office/powerpoint/2010/main" val="11208554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4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4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TW" altLang="en-US" sz="4800" b="1" i="0" u="none" strike="noStrike" dirty="0">
                <a:effectLst/>
                <a:latin typeface="-apple-system"/>
              </a:rPr>
              <a:t>選對方法 避免問題 </a:t>
            </a:r>
            <a:endParaRPr lang="zh-CN" altLang="en-US" sz="4780" b="1" i="0" spc="320" dirty="0">
              <a:solidFill>
                <a:schemeClr val="dk1"/>
              </a:solidFill>
              <a:uFillTx/>
              <a:latin typeface="微软雅黑" panose="020B0503020204020204" charset="-122"/>
              <a:ea typeface="微软雅黑" panose="020B0503020204020204" charset="-122"/>
            </a:endParaRP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實體店可以採取一些方式來避免一些常見問題和挑戰</a:t>
            </a:r>
          </a:p>
        </p:txBody>
      </p:sp>
      <p:cxnSp>
        <p:nvCxnSpPr>
          <p:cNvPr id="8" name="直接连接符 7"/>
          <p:cNvCxnSpPr>
            <a:cxnSpLocks/>
            <a:stCxn id="72" idx="5"/>
          </p:cNvCxnSpPr>
          <p:nvPr>
            <p:custDataLst>
              <p:tags r:id="rId12"/>
            </p:custDataLst>
          </p:nvPr>
        </p:nvCxnSpPr>
        <p:spPr>
          <a:xfrm>
            <a:off x="3287784" y="4448398"/>
            <a:ext cx="913383" cy="731138"/>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cxnSpLocks/>
          </p:cNvCxnSpPr>
          <p:nvPr>
            <p:custDataLst>
              <p:tags r:id="rId13"/>
            </p:custDataLst>
          </p:nvPr>
        </p:nvCxnSpPr>
        <p:spPr>
          <a:xfrm flipV="1">
            <a:off x="4795051" y="4126230"/>
            <a:ext cx="2076450" cy="1053465"/>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5" name="群組 34">
            <a:extLst>
              <a:ext uri="{FF2B5EF4-FFF2-40B4-BE49-F238E27FC236}">
                <a16:creationId xmlns:a16="http://schemas.microsoft.com/office/drawing/2014/main" id="{C145488E-1492-75CD-9F39-5B2D3DA9E950}"/>
              </a:ext>
            </a:extLst>
          </p:cNvPr>
          <p:cNvGrpSpPr/>
          <p:nvPr/>
        </p:nvGrpSpPr>
        <p:grpSpPr>
          <a:xfrm>
            <a:off x="2308305" y="3468919"/>
            <a:ext cx="1147531" cy="1147531"/>
            <a:chOff x="2308305" y="3468919"/>
            <a:chExt cx="1147531" cy="1147531"/>
          </a:xfrm>
        </p:grpSpPr>
        <p:sp>
          <p:nvSpPr>
            <p:cNvPr id="72" name="椭圆 71"/>
            <p:cNvSpPr/>
            <p:nvPr>
              <p:custDataLst>
                <p:tags r:id="rId44"/>
              </p:custDataLst>
            </p:nvPr>
          </p:nvSpPr>
          <p:spPr>
            <a:xfrm>
              <a:off x="2308305" y="3468919"/>
              <a:ext cx="1147531" cy="1147531"/>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3" name="椭圆 72"/>
            <p:cNvSpPr/>
            <p:nvPr>
              <p:custDataLst>
                <p:tags r:id="rId45"/>
              </p:custDataLst>
            </p:nvPr>
          </p:nvSpPr>
          <p:spPr>
            <a:xfrm>
              <a:off x="2430609" y="3591858"/>
              <a:ext cx="954107" cy="95410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4" name="椭圆 73"/>
            <p:cNvSpPr/>
            <p:nvPr>
              <p:custDataLst>
                <p:tags r:id="rId46"/>
              </p:custDataLst>
            </p:nvPr>
          </p:nvSpPr>
          <p:spPr>
            <a:xfrm>
              <a:off x="2572243" y="3732857"/>
              <a:ext cx="731193" cy="731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grpSp>
      <p:sp>
        <p:nvSpPr>
          <p:cNvPr id="114" name="文本框 113"/>
          <p:cNvSpPr txBox="1"/>
          <p:nvPr>
            <p:custDataLst>
              <p:tags r:id="rId14"/>
            </p:custDataLst>
          </p:nvPr>
        </p:nvSpPr>
        <p:spPr>
          <a:xfrm flipH="1">
            <a:off x="2273300" y="3885312"/>
            <a:ext cx="1294765" cy="521970"/>
          </a:xfrm>
          <a:prstGeom prst="rect">
            <a:avLst/>
          </a:prstGeom>
          <a:noFill/>
        </p:spPr>
        <p:txBody>
          <a:bodyPr wrap="square" lIns="91440" tIns="0" rIns="91440" bIns="45720" anchor="t" anchorCtr="0">
            <a:normAutofit/>
          </a:bodyPr>
          <a:lstStyle/>
          <a:p>
            <a:pPr defTabSz="913765">
              <a:lnSpc>
                <a:spcPct val="120000"/>
              </a:lnSpc>
              <a:spcBef>
                <a:spcPct val="0"/>
              </a:spcBef>
            </a:pPr>
            <a:r>
              <a:rPr lang="zh-TW" altLang="en-US" sz="2000" b="0" i="0" u="none" strike="noStrike" dirty="0">
                <a:solidFill>
                  <a:schemeClr val="bg1"/>
                </a:solidFill>
                <a:effectLst/>
                <a:latin typeface="-apple-system"/>
              </a:rPr>
              <a:t>優質服務</a:t>
            </a:r>
            <a:endParaRPr lang="zh-CN" altLang="en-US" sz="1400" spc="15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0" name="文字方塊 9">
            <a:extLst>
              <a:ext uri="{FF2B5EF4-FFF2-40B4-BE49-F238E27FC236}">
                <a16:creationId xmlns:a16="http://schemas.microsoft.com/office/drawing/2014/main" id="{8C2742A2-A036-C010-5155-2E935E204F92}"/>
              </a:ext>
            </a:extLst>
          </p:cNvPr>
          <p:cNvSpPr txBox="1"/>
          <p:nvPr/>
        </p:nvSpPr>
        <p:spPr>
          <a:xfrm>
            <a:off x="-1188083" y="7203247"/>
            <a:ext cx="15501465" cy="2585323"/>
          </a:xfrm>
          <a:prstGeom prst="rect">
            <a:avLst/>
          </a:prstGeom>
          <a:noFill/>
        </p:spPr>
        <p:txBody>
          <a:bodyPr wrap="square">
            <a:spAutoFit/>
          </a:bodyPr>
          <a:lstStyle/>
          <a:p>
            <a:pPr algn="l"/>
            <a:r>
              <a:rPr lang="zh-TW" altLang="en-US" b="0" i="0" u="none" strike="noStrike" dirty="0">
                <a:effectLst/>
                <a:latin typeface="-apple-system"/>
              </a:rPr>
              <a:t> </a:t>
            </a:r>
            <a:endParaRPr lang="en-US" altLang="zh-TW" b="0" i="0" u="none" strike="noStrike" dirty="0">
              <a:effectLst/>
              <a:latin typeface="-apple-system"/>
            </a:endParaRPr>
          </a:p>
          <a:p>
            <a:pPr marL="342900" indent="-342900" algn="l">
              <a:buAutoNum type="arabicPeriod"/>
            </a:pPr>
            <a:r>
              <a:rPr lang="zh-TW" altLang="en-US" b="0" i="0" u="none" strike="noStrike" dirty="0">
                <a:effectLst/>
                <a:latin typeface="-apple-system"/>
              </a:rPr>
              <a:t>優質服務：提供優質的客戶服務，包括禮貌周到的接待、及時解決客戶問題、提供個性化的建議和幫助等，以提升客戶滿意度和忠誠度。 </a:t>
            </a:r>
            <a:endParaRPr lang="en-US" altLang="zh-TW" b="0" i="0" u="none" strike="noStrike" dirty="0">
              <a:effectLst/>
              <a:latin typeface="-apple-system"/>
            </a:endParaRPr>
          </a:p>
          <a:p>
            <a:pPr marL="342900" indent="-342900" algn="l">
              <a:buAutoNum type="arabicPeriod"/>
            </a:pPr>
            <a:r>
              <a:rPr lang="zh-TW" altLang="en-US" b="0" i="0" u="none" strike="noStrike" dirty="0">
                <a:effectLst/>
                <a:latin typeface="-apple-system"/>
              </a:rPr>
              <a:t>商品質量保證：確保所售商品的質量和真實性，避免虛假宣傳和欺詐行為，以建立客戶信任和口碑。</a:t>
            </a:r>
            <a:endParaRPr lang="en-US" altLang="zh-TW" b="0" i="0" u="none" strike="noStrike" dirty="0">
              <a:effectLst/>
              <a:latin typeface="-apple-system"/>
            </a:endParaRPr>
          </a:p>
          <a:p>
            <a:pPr marL="342900" indent="-342900" algn="l">
              <a:buAutoNum type="arabicPeriod"/>
            </a:pPr>
            <a:r>
              <a:rPr lang="zh-TW" altLang="en-US" b="0" i="0" u="none" strike="noStrike" dirty="0">
                <a:effectLst/>
                <a:latin typeface="-apple-system"/>
              </a:rPr>
              <a:t>安全保障：提供安全的購物環境，包括保障客戶個人信息安全、防範盜竊和搶劫等安全問題，以提升客戶購物體驗和安全感。</a:t>
            </a:r>
            <a:endParaRPr lang="en-US" altLang="zh-TW" b="0" i="0" u="none" strike="noStrike" dirty="0">
              <a:effectLst/>
              <a:latin typeface="-apple-system"/>
            </a:endParaRPr>
          </a:p>
          <a:p>
            <a:pPr marL="342900" indent="-342900" algn="l">
              <a:buAutoNum type="arabicPeriod"/>
            </a:pPr>
            <a:r>
              <a:rPr lang="zh-TW" altLang="en-US" b="0" i="0" u="none" strike="noStrike" dirty="0">
                <a:effectLst/>
                <a:latin typeface="-apple-system"/>
              </a:rPr>
              <a:t>價格透明：避免價格欺詐和不公平競爭，確保價格透明公正，避免因價格問題引發的糾紛和投訴。</a:t>
            </a:r>
            <a:endParaRPr lang="en-US" altLang="zh-TW" b="0" i="0" u="none" strike="noStrike" dirty="0">
              <a:effectLst/>
              <a:latin typeface="-apple-system"/>
            </a:endParaRPr>
          </a:p>
          <a:p>
            <a:pPr marL="342900" indent="-342900" algn="l">
              <a:buAutoNum type="arabicPeriod"/>
            </a:pPr>
            <a:r>
              <a:rPr lang="zh-TW" altLang="en-US" b="0" i="0" u="none" strike="noStrike" dirty="0">
                <a:effectLst/>
                <a:latin typeface="-apple-system"/>
              </a:rPr>
              <a:t>合規經營：遵守相關法律法規，包括消費者權益保護、產品質量安全、勞動法規等，避免因違規經營而引發的法律問題和風險。</a:t>
            </a:r>
            <a:endParaRPr lang="en-US" altLang="zh-TW" b="0" i="0" u="none" strike="noStrike" dirty="0">
              <a:effectLst/>
              <a:latin typeface="-apple-system"/>
            </a:endParaRPr>
          </a:p>
          <a:p>
            <a:pPr marL="342900" indent="-342900" algn="l">
              <a:buAutoNum type="arabicPeriod"/>
            </a:pPr>
            <a:r>
              <a:rPr lang="zh-TW" altLang="en-US" b="0" i="0" u="none" strike="noStrike" dirty="0">
                <a:effectLst/>
                <a:latin typeface="-apple-system"/>
              </a:rPr>
              <a:t>品牌形象建設：注重品牌形象的建設和維護，包括店鋪裝修、員工形象、宣傳推廣等，以提升品牌知名度和美譽度。</a:t>
            </a:r>
            <a:endParaRPr lang="en-US" altLang="zh-TW" b="0" i="0" u="none" strike="noStrike" dirty="0">
              <a:effectLst/>
              <a:latin typeface="-apple-system"/>
            </a:endParaRPr>
          </a:p>
          <a:p>
            <a:pPr marL="342900" indent="-342900" algn="l">
              <a:buAutoNum type="arabicPeriod"/>
            </a:pPr>
            <a:r>
              <a:rPr lang="zh-TW" altLang="en-US" b="0" i="0" u="none" strike="noStrike" dirty="0">
                <a:effectLst/>
                <a:latin typeface="-apple-system"/>
              </a:rPr>
              <a:t>客戶體驗：關注客戶體驗，包括店鋪環境、購物便利性、支付方式、售後服務等，以提升客戶滿意度和忠誠度。 通過以上方式，實體店可以避免一些常見問題和挑戰，提升經營效果和客戶滿意度。</a:t>
            </a:r>
          </a:p>
        </p:txBody>
      </p:sp>
      <p:cxnSp>
        <p:nvCxnSpPr>
          <p:cNvPr id="11" name="直接连接符 7">
            <a:extLst>
              <a:ext uri="{FF2B5EF4-FFF2-40B4-BE49-F238E27FC236}">
                <a16:creationId xmlns:a16="http://schemas.microsoft.com/office/drawing/2014/main" id="{49E3AAD0-2C5A-6B4C-4B41-DD42467D918E}"/>
              </a:ext>
            </a:extLst>
          </p:cNvPr>
          <p:cNvCxnSpPr>
            <a:cxnSpLocks/>
          </p:cNvCxnSpPr>
          <p:nvPr>
            <p:custDataLst>
              <p:tags r:id="rId15"/>
            </p:custDataLst>
          </p:nvPr>
        </p:nvCxnSpPr>
        <p:spPr>
          <a:xfrm>
            <a:off x="5776301" y="4903799"/>
            <a:ext cx="868680" cy="686435"/>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1">
            <a:extLst>
              <a:ext uri="{FF2B5EF4-FFF2-40B4-BE49-F238E27FC236}">
                <a16:creationId xmlns:a16="http://schemas.microsoft.com/office/drawing/2014/main" id="{8393968E-C0F9-A611-AFD2-7C097395BF1F}"/>
              </a:ext>
            </a:extLst>
          </p:cNvPr>
          <p:cNvCxnSpPr>
            <a:cxnSpLocks/>
          </p:cNvCxnSpPr>
          <p:nvPr>
            <p:custDataLst>
              <p:tags r:id="rId16"/>
            </p:custDataLst>
          </p:nvPr>
        </p:nvCxnSpPr>
        <p:spPr>
          <a:xfrm flipV="1">
            <a:off x="7238706" y="4536134"/>
            <a:ext cx="2076450" cy="1053465"/>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任意多边形 78">
            <a:extLst>
              <a:ext uri="{FF2B5EF4-FFF2-40B4-BE49-F238E27FC236}">
                <a16:creationId xmlns:a16="http://schemas.microsoft.com/office/drawing/2014/main" id="{28CC5EE0-36B9-9535-AF76-D3B0865E7409}"/>
              </a:ext>
            </a:extLst>
          </p:cNvPr>
          <p:cNvSpPr/>
          <p:nvPr>
            <p:custDataLst>
              <p:tags r:id="rId17"/>
            </p:custDataLst>
          </p:nvPr>
        </p:nvSpPr>
        <p:spPr bwMode="auto">
          <a:xfrm>
            <a:off x="6809446" y="5754064"/>
            <a:ext cx="265430" cy="264795"/>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grpSp>
        <p:nvGrpSpPr>
          <p:cNvPr id="38" name="群組 37">
            <a:extLst>
              <a:ext uri="{FF2B5EF4-FFF2-40B4-BE49-F238E27FC236}">
                <a16:creationId xmlns:a16="http://schemas.microsoft.com/office/drawing/2014/main" id="{F0AD9B14-4514-9C80-C0FE-1349303CEABF}"/>
              </a:ext>
            </a:extLst>
          </p:cNvPr>
          <p:cNvGrpSpPr/>
          <p:nvPr/>
        </p:nvGrpSpPr>
        <p:grpSpPr>
          <a:xfrm>
            <a:off x="1709215" y="4840519"/>
            <a:ext cx="1147531" cy="1147531"/>
            <a:chOff x="2308305" y="3468919"/>
            <a:chExt cx="1147531" cy="1147531"/>
          </a:xfrm>
        </p:grpSpPr>
        <p:sp>
          <p:nvSpPr>
            <p:cNvPr id="39" name="椭圆 71">
              <a:extLst>
                <a:ext uri="{FF2B5EF4-FFF2-40B4-BE49-F238E27FC236}">
                  <a16:creationId xmlns:a16="http://schemas.microsoft.com/office/drawing/2014/main" id="{73449054-5DED-B0C6-0C8B-D7BEC1F71413}"/>
                </a:ext>
              </a:extLst>
            </p:cNvPr>
            <p:cNvSpPr/>
            <p:nvPr>
              <p:custDataLst>
                <p:tags r:id="rId41"/>
              </p:custDataLst>
            </p:nvPr>
          </p:nvSpPr>
          <p:spPr>
            <a:xfrm>
              <a:off x="2308305" y="3468919"/>
              <a:ext cx="1147531" cy="1147531"/>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40" name="椭圆 72">
              <a:extLst>
                <a:ext uri="{FF2B5EF4-FFF2-40B4-BE49-F238E27FC236}">
                  <a16:creationId xmlns:a16="http://schemas.microsoft.com/office/drawing/2014/main" id="{3CB23189-81FD-052A-FFF0-4EB75E1F47EC}"/>
                </a:ext>
              </a:extLst>
            </p:cNvPr>
            <p:cNvSpPr/>
            <p:nvPr>
              <p:custDataLst>
                <p:tags r:id="rId42"/>
              </p:custDataLst>
            </p:nvPr>
          </p:nvSpPr>
          <p:spPr>
            <a:xfrm>
              <a:off x="2430609" y="3591858"/>
              <a:ext cx="954107" cy="95410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41" name="椭圆 73">
              <a:extLst>
                <a:ext uri="{FF2B5EF4-FFF2-40B4-BE49-F238E27FC236}">
                  <a16:creationId xmlns:a16="http://schemas.microsoft.com/office/drawing/2014/main" id="{7B3D9EBE-68BC-3485-1B41-A0DB535AC6B4}"/>
                </a:ext>
              </a:extLst>
            </p:cNvPr>
            <p:cNvSpPr/>
            <p:nvPr>
              <p:custDataLst>
                <p:tags r:id="rId43"/>
              </p:custDataLst>
            </p:nvPr>
          </p:nvSpPr>
          <p:spPr>
            <a:xfrm>
              <a:off x="2572243" y="3732857"/>
              <a:ext cx="731193" cy="731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grpSp>
      <p:cxnSp>
        <p:nvCxnSpPr>
          <p:cNvPr id="43" name="直接连接符 7">
            <a:extLst>
              <a:ext uri="{FF2B5EF4-FFF2-40B4-BE49-F238E27FC236}">
                <a16:creationId xmlns:a16="http://schemas.microsoft.com/office/drawing/2014/main" id="{9FBCF1EB-8FB2-CAB8-26D9-6569B71FEC10}"/>
              </a:ext>
            </a:extLst>
          </p:cNvPr>
          <p:cNvCxnSpPr>
            <a:cxnSpLocks/>
            <a:stCxn id="39" idx="6"/>
          </p:cNvCxnSpPr>
          <p:nvPr>
            <p:custDataLst>
              <p:tags r:id="rId18"/>
            </p:custDataLst>
          </p:nvPr>
        </p:nvCxnSpPr>
        <p:spPr>
          <a:xfrm>
            <a:off x="2856746" y="5414285"/>
            <a:ext cx="1394803" cy="308912"/>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文本框 113">
            <a:extLst>
              <a:ext uri="{FF2B5EF4-FFF2-40B4-BE49-F238E27FC236}">
                <a16:creationId xmlns:a16="http://schemas.microsoft.com/office/drawing/2014/main" id="{C11F0156-BDE7-28A4-4475-0E122F8AA9AA}"/>
              </a:ext>
            </a:extLst>
          </p:cNvPr>
          <p:cNvSpPr txBox="1"/>
          <p:nvPr>
            <p:custDataLst>
              <p:tags r:id="rId19"/>
            </p:custDataLst>
          </p:nvPr>
        </p:nvSpPr>
        <p:spPr>
          <a:xfrm flipH="1">
            <a:off x="1626767" y="5122840"/>
            <a:ext cx="1294765" cy="736439"/>
          </a:xfrm>
          <a:prstGeom prst="rect">
            <a:avLst/>
          </a:prstGeom>
          <a:noFill/>
        </p:spPr>
        <p:txBody>
          <a:bodyPr wrap="square" lIns="91440" tIns="0" rIns="91440" bIns="45720" anchor="t" anchorCtr="0">
            <a:normAutofit lnSpcReduction="10000"/>
          </a:bodyPr>
          <a:lstStyle/>
          <a:p>
            <a:pPr algn="ctr" defTabSz="913765">
              <a:lnSpc>
                <a:spcPct val="120000"/>
              </a:lnSpc>
              <a:spcBef>
                <a:spcPct val="0"/>
              </a:spcBef>
            </a:pPr>
            <a:r>
              <a:rPr lang="zh-TW" altLang="en-US" sz="2000" b="0" i="0" u="none" strike="noStrike" dirty="0">
                <a:solidFill>
                  <a:schemeClr val="bg1"/>
                </a:solidFill>
                <a:effectLst/>
                <a:latin typeface="-apple-system"/>
              </a:rPr>
              <a:t>商品質量</a:t>
            </a:r>
            <a:endParaRPr lang="en-US" altLang="zh-TW" sz="2000" b="0" i="0" u="none" strike="noStrike" dirty="0">
              <a:solidFill>
                <a:schemeClr val="bg1"/>
              </a:solidFill>
              <a:effectLst/>
              <a:latin typeface="-apple-system"/>
            </a:endParaRPr>
          </a:p>
          <a:p>
            <a:pPr algn="ctr" defTabSz="913765">
              <a:lnSpc>
                <a:spcPct val="120000"/>
              </a:lnSpc>
              <a:spcBef>
                <a:spcPct val="0"/>
              </a:spcBef>
            </a:pPr>
            <a:r>
              <a:rPr lang="zh-TW" altLang="en-US" sz="2000" b="0" i="0" u="none" strike="noStrike" dirty="0">
                <a:solidFill>
                  <a:schemeClr val="bg1"/>
                </a:solidFill>
                <a:effectLst/>
                <a:latin typeface="-apple-system"/>
              </a:rPr>
              <a:t>保證</a:t>
            </a:r>
            <a:endParaRPr lang="zh-CN" altLang="en-US" sz="1400" spc="150" dirty="0">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48" name="群組 47">
            <a:extLst>
              <a:ext uri="{FF2B5EF4-FFF2-40B4-BE49-F238E27FC236}">
                <a16:creationId xmlns:a16="http://schemas.microsoft.com/office/drawing/2014/main" id="{5E5B024B-DF79-4AE4-FA7F-24207C889B48}"/>
              </a:ext>
            </a:extLst>
          </p:cNvPr>
          <p:cNvGrpSpPr/>
          <p:nvPr/>
        </p:nvGrpSpPr>
        <p:grpSpPr>
          <a:xfrm>
            <a:off x="3679905" y="4903582"/>
            <a:ext cx="1147531" cy="1147531"/>
            <a:chOff x="2308305" y="3468919"/>
            <a:chExt cx="1147531" cy="1147531"/>
          </a:xfrm>
        </p:grpSpPr>
        <p:sp>
          <p:nvSpPr>
            <p:cNvPr id="49" name="椭圆 71">
              <a:extLst>
                <a:ext uri="{FF2B5EF4-FFF2-40B4-BE49-F238E27FC236}">
                  <a16:creationId xmlns:a16="http://schemas.microsoft.com/office/drawing/2014/main" id="{126CE977-3E87-4238-1613-B0E9FF440081}"/>
                </a:ext>
              </a:extLst>
            </p:cNvPr>
            <p:cNvSpPr/>
            <p:nvPr>
              <p:custDataLst>
                <p:tags r:id="rId38"/>
              </p:custDataLst>
            </p:nvPr>
          </p:nvSpPr>
          <p:spPr>
            <a:xfrm>
              <a:off x="2308305" y="3468919"/>
              <a:ext cx="1147531" cy="1147531"/>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50" name="椭圆 72">
              <a:extLst>
                <a:ext uri="{FF2B5EF4-FFF2-40B4-BE49-F238E27FC236}">
                  <a16:creationId xmlns:a16="http://schemas.microsoft.com/office/drawing/2014/main" id="{BF3C4164-A781-04A1-4F1E-687D76DBBCDF}"/>
                </a:ext>
              </a:extLst>
            </p:cNvPr>
            <p:cNvSpPr/>
            <p:nvPr>
              <p:custDataLst>
                <p:tags r:id="rId39"/>
              </p:custDataLst>
            </p:nvPr>
          </p:nvSpPr>
          <p:spPr>
            <a:xfrm>
              <a:off x="2430609" y="3591858"/>
              <a:ext cx="954107" cy="95410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51" name="椭圆 73">
              <a:extLst>
                <a:ext uri="{FF2B5EF4-FFF2-40B4-BE49-F238E27FC236}">
                  <a16:creationId xmlns:a16="http://schemas.microsoft.com/office/drawing/2014/main" id="{D2D690F5-369D-9A00-4E39-1FC939A9ADAB}"/>
                </a:ext>
              </a:extLst>
            </p:cNvPr>
            <p:cNvSpPr/>
            <p:nvPr>
              <p:custDataLst>
                <p:tags r:id="rId40"/>
              </p:custDataLst>
            </p:nvPr>
          </p:nvSpPr>
          <p:spPr>
            <a:xfrm>
              <a:off x="2572243" y="3732857"/>
              <a:ext cx="731193" cy="731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grpSp>
      <p:sp>
        <p:nvSpPr>
          <p:cNvPr id="54" name="文本框 113">
            <a:extLst>
              <a:ext uri="{FF2B5EF4-FFF2-40B4-BE49-F238E27FC236}">
                <a16:creationId xmlns:a16="http://schemas.microsoft.com/office/drawing/2014/main" id="{0FFB886B-1999-1CB3-EB74-67A3401ED951}"/>
              </a:ext>
            </a:extLst>
          </p:cNvPr>
          <p:cNvSpPr txBox="1"/>
          <p:nvPr>
            <p:custDataLst>
              <p:tags r:id="rId20"/>
            </p:custDataLst>
          </p:nvPr>
        </p:nvSpPr>
        <p:spPr>
          <a:xfrm flipH="1">
            <a:off x="3693326" y="5354034"/>
            <a:ext cx="1294765" cy="521970"/>
          </a:xfrm>
          <a:prstGeom prst="rect">
            <a:avLst/>
          </a:prstGeom>
          <a:noFill/>
        </p:spPr>
        <p:txBody>
          <a:bodyPr wrap="square" lIns="91440" tIns="0" rIns="91440" bIns="45720" anchor="t" anchorCtr="0">
            <a:normAutofit/>
          </a:bodyPr>
          <a:lstStyle/>
          <a:p>
            <a:pPr defTabSz="913765">
              <a:lnSpc>
                <a:spcPct val="120000"/>
              </a:lnSpc>
              <a:spcBef>
                <a:spcPct val="0"/>
              </a:spcBef>
            </a:pPr>
            <a:r>
              <a:rPr lang="zh-TW" altLang="en-US" sz="2000" b="0" i="0" u="none" strike="noStrike" dirty="0">
                <a:solidFill>
                  <a:schemeClr val="bg1"/>
                </a:solidFill>
                <a:effectLst/>
                <a:latin typeface="-apple-system"/>
              </a:rPr>
              <a:t>安全保障</a:t>
            </a:r>
            <a:endParaRPr lang="zh-CN" altLang="en-US" sz="1400" spc="150" dirty="0">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55" name="群組 54">
            <a:extLst>
              <a:ext uri="{FF2B5EF4-FFF2-40B4-BE49-F238E27FC236}">
                <a16:creationId xmlns:a16="http://schemas.microsoft.com/office/drawing/2014/main" id="{9FE8279C-22B0-F77C-B4EB-4CA67B9F2384}"/>
              </a:ext>
            </a:extLst>
          </p:cNvPr>
          <p:cNvGrpSpPr/>
          <p:nvPr/>
        </p:nvGrpSpPr>
        <p:grpSpPr>
          <a:xfrm>
            <a:off x="5067270" y="3989182"/>
            <a:ext cx="1147531" cy="1147531"/>
            <a:chOff x="2308305" y="3468919"/>
            <a:chExt cx="1147531" cy="1147531"/>
          </a:xfrm>
        </p:grpSpPr>
        <p:sp>
          <p:nvSpPr>
            <p:cNvPr id="56" name="椭圆 71">
              <a:extLst>
                <a:ext uri="{FF2B5EF4-FFF2-40B4-BE49-F238E27FC236}">
                  <a16:creationId xmlns:a16="http://schemas.microsoft.com/office/drawing/2014/main" id="{1EA3C0FA-D14F-AF1D-54F0-AD0661166B4F}"/>
                </a:ext>
              </a:extLst>
            </p:cNvPr>
            <p:cNvSpPr/>
            <p:nvPr>
              <p:custDataLst>
                <p:tags r:id="rId35"/>
              </p:custDataLst>
            </p:nvPr>
          </p:nvSpPr>
          <p:spPr>
            <a:xfrm>
              <a:off x="2308305" y="3468919"/>
              <a:ext cx="1147531" cy="1147531"/>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57" name="椭圆 72">
              <a:extLst>
                <a:ext uri="{FF2B5EF4-FFF2-40B4-BE49-F238E27FC236}">
                  <a16:creationId xmlns:a16="http://schemas.microsoft.com/office/drawing/2014/main" id="{C6CE2FC6-2ACF-5DB3-6F94-71503E6C46DF}"/>
                </a:ext>
              </a:extLst>
            </p:cNvPr>
            <p:cNvSpPr/>
            <p:nvPr>
              <p:custDataLst>
                <p:tags r:id="rId36"/>
              </p:custDataLst>
            </p:nvPr>
          </p:nvSpPr>
          <p:spPr>
            <a:xfrm>
              <a:off x="2430609" y="3591858"/>
              <a:ext cx="954107" cy="95410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58" name="椭圆 73">
              <a:extLst>
                <a:ext uri="{FF2B5EF4-FFF2-40B4-BE49-F238E27FC236}">
                  <a16:creationId xmlns:a16="http://schemas.microsoft.com/office/drawing/2014/main" id="{0B1CBB0B-519A-B00E-C0EF-DC9307CEE763}"/>
                </a:ext>
              </a:extLst>
            </p:cNvPr>
            <p:cNvSpPr/>
            <p:nvPr>
              <p:custDataLst>
                <p:tags r:id="rId37"/>
              </p:custDataLst>
            </p:nvPr>
          </p:nvSpPr>
          <p:spPr>
            <a:xfrm>
              <a:off x="2572243" y="3732857"/>
              <a:ext cx="731193" cy="731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grpSp>
      <p:grpSp>
        <p:nvGrpSpPr>
          <p:cNvPr id="59" name="群組 58">
            <a:extLst>
              <a:ext uri="{FF2B5EF4-FFF2-40B4-BE49-F238E27FC236}">
                <a16:creationId xmlns:a16="http://schemas.microsoft.com/office/drawing/2014/main" id="{27078814-8225-2BB5-9486-8E2B58C7267E}"/>
              </a:ext>
            </a:extLst>
          </p:cNvPr>
          <p:cNvGrpSpPr/>
          <p:nvPr/>
        </p:nvGrpSpPr>
        <p:grpSpPr>
          <a:xfrm>
            <a:off x="6564994" y="3137844"/>
            <a:ext cx="1147531" cy="1147531"/>
            <a:chOff x="2308305" y="3468919"/>
            <a:chExt cx="1147531" cy="1147531"/>
          </a:xfrm>
        </p:grpSpPr>
        <p:sp>
          <p:nvSpPr>
            <p:cNvPr id="60" name="椭圆 71">
              <a:extLst>
                <a:ext uri="{FF2B5EF4-FFF2-40B4-BE49-F238E27FC236}">
                  <a16:creationId xmlns:a16="http://schemas.microsoft.com/office/drawing/2014/main" id="{5F11A9CE-4864-5443-543E-13051A77C8BC}"/>
                </a:ext>
              </a:extLst>
            </p:cNvPr>
            <p:cNvSpPr/>
            <p:nvPr>
              <p:custDataLst>
                <p:tags r:id="rId32"/>
              </p:custDataLst>
            </p:nvPr>
          </p:nvSpPr>
          <p:spPr>
            <a:xfrm>
              <a:off x="2308305" y="3468919"/>
              <a:ext cx="1147531" cy="1147531"/>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61" name="椭圆 72">
              <a:extLst>
                <a:ext uri="{FF2B5EF4-FFF2-40B4-BE49-F238E27FC236}">
                  <a16:creationId xmlns:a16="http://schemas.microsoft.com/office/drawing/2014/main" id="{9AD3709D-F486-BD45-8EA1-2E075C52DB55}"/>
                </a:ext>
              </a:extLst>
            </p:cNvPr>
            <p:cNvSpPr/>
            <p:nvPr>
              <p:custDataLst>
                <p:tags r:id="rId33"/>
              </p:custDataLst>
            </p:nvPr>
          </p:nvSpPr>
          <p:spPr>
            <a:xfrm>
              <a:off x="2430609" y="3591858"/>
              <a:ext cx="954107" cy="95410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62" name="椭圆 73">
              <a:extLst>
                <a:ext uri="{FF2B5EF4-FFF2-40B4-BE49-F238E27FC236}">
                  <a16:creationId xmlns:a16="http://schemas.microsoft.com/office/drawing/2014/main" id="{9C592781-3F2A-DC6A-3534-CA83C64335D4}"/>
                </a:ext>
              </a:extLst>
            </p:cNvPr>
            <p:cNvSpPr/>
            <p:nvPr>
              <p:custDataLst>
                <p:tags r:id="rId34"/>
              </p:custDataLst>
            </p:nvPr>
          </p:nvSpPr>
          <p:spPr>
            <a:xfrm>
              <a:off x="2572243" y="3732857"/>
              <a:ext cx="731193" cy="731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grpSp>
      <p:grpSp>
        <p:nvGrpSpPr>
          <p:cNvPr id="63" name="群組 62">
            <a:extLst>
              <a:ext uri="{FF2B5EF4-FFF2-40B4-BE49-F238E27FC236}">
                <a16:creationId xmlns:a16="http://schemas.microsoft.com/office/drawing/2014/main" id="{F189B111-2C4C-306E-D1F4-63767820A6F7}"/>
              </a:ext>
            </a:extLst>
          </p:cNvPr>
          <p:cNvGrpSpPr/>
          <p:nvPr/>
        </p:nvGrpSpPr>
        <p:grpSpPr>
          <a:xfrm>
            <a:off x="9150539" y="3658106"/>
            <a:ext cx="1147531" cy="1147531"/>
            <a:chOff x="2308305" y="3468919"/>
            <a:chExt cx="1147531" cy="1147531"/>
          </a:xfrm>
        </p:grpSpPr>
        <p:sp>
          <p:nvSpPr>
            <p:cNvPr id="64" name="椭圆 71">
              <a:extLst>
                <a:ext uri="{FF2B5EF4-FFF2-40B4-BE49-F238E27FC236}">
                  <a16:creationId xmlns:a16="http://schemas.microsoft.com/office/drawing/2014/main" id="{457309F5-41F2-81EB-340F-41B6EFEA57F9}"/>
                </a:ext>
              </a:extLst>
            </p:cNvPr>
            <p:cNvSpPr/>
            <p:nvPr>
              <p:custDataLst>
                <p:tags r:id="rId29"/>
              </p:custDataLst>
            </p:nvPr>
          </p:nvSpPr>
          <p:spPr>
            <a:xfrm>
              <a:off x="2308305" y="3468919"/>
              <a:ext cx="1147531" cy="1147531"/>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65" name="椭圆 72">
              <a:extLst>
                <a:ext uri="{FF2B5EF4-FFF2-40B4-BE49-F238E27FC236}">
                  <a16:creationId xmlns:a16="http://schemas.microsoft.com/office/drawing/2014/main" id="{F07FD2AD-21FE-BDEE-79C0-B6332A7F2B7C}"/>
                </a:ext>
              </a:extLst>
            </p:cNvPr>
            <p:cNvSpPr/>
            <p:nvPr>
              <p:custDataLst>
                <p:tags r:id="rId30"/>
              </p:custDataLst>
            </p:nvPr>
          </p:nvSpPr>
          <p:spPr>
            <a:xfrm>
              <a:off x="2430609" y="3591858"/>
              <a:ext cx="954107" cy="95410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66" name="椭圆 73">
              <a:extLst>
                <a:ext uri="{FF2B5EF4-FFF2-40B4-BE49-F238E27FC236}">
                  <a16:creationId xmlns:a16="http://schemas.microsoft.com/office/drawing/2014/main" id="{884EC448-D192-648E-A0EF-BD8ACEA6F027}"/>
                </a:ext>
              </a:extLst>
            </p:cNvPr>
            <p:cNvSpPr/>
            <p:nvPr>
              <p:custDataLst>
                <p:tags r:id="rId31"/>
              </p:custDataLst>
            </p:nvPr>
          </p:nvSpPr>
          <p:spPr>
            <a:xfrm>
              <a:off x="2572243" y="3732857"/>
              <a:ext cx="731193" cy="731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grpSp>
      <p:grpSp>
        <p:nvGrpSpPr>
          <p:cNvPr id="67" name="群組 66">
            <a:extLst>
              <a:ext uri="{FF2B5EF4-FFF2-40B4-BE49-F238E27FC236}">
                <a16:creationId xmlns:a16="http://schemas.microsoft.com/office/drawing/2014/main" id="{2476368A-E274-EB69-B336-DEF8651C3DBA}"/>
              </a:ext>
            </a:extLst>
          </p:cNvPr>
          <p:cNvGrpSpPr/>
          <p:nvPr/>
        </p:nvGrpSpPr>
        <p:grpSpPr>
          <a:xfrm>
            <a:off x="6454635" y="5203127"/>
            <a:ext cx="1147531" cy="1147531"/>
            <a:chOff x="2308305" y="3468919"/>
            <a:chExt cx="1147531" cy="1147531"/>
          </a:xfrm>
        </p:grpSpPr>
        <p:sp>
          <p:nvSpPr>
            <p:cNvPr id="68" name="椭圆 71">
              <a:extLst>
                <a:ext uri="{FF2B5EF4-FFF2-40B4-BE49-F238E27FC236}">
                  <a16:creationId xmlns:a16="http://schemas.microsoft.com/office/drawing/2014/main" id="{A1F3C6F1-94FF-11CF-ED92-2113E89ADCE3}"/>
                </a:ext>
              </a:extLst>
            </p:cNvPr>
            <p:cNvSpPr/>
            <p:nvPr>
              <p:custDataLst>
                <p:tags r:id="rId26"/>
              </p:custDataLst>
            </p:nvPr>
          </p:nvSpPr>
          <p:spPr>
            <a:xfrm>
              <a:off x="2308305" y="3468919"/>
              <a:ext cx="1147531" cy="1147531"/>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69" name="椭圆 72">
              <a:extLst>
                <a:ext uri="{FF2B5EF4-FFF2-40B4-BE49-F238E27FC236}">
                  <a16:creationId xmlns:a16="http://schemas.microsoft.com/office/drawing/2014/main" id="{7478DF30-34EC-3B7A-89CB-7CB6B179768A}"/>
                </a:ext>
              </a:extLst>
            </p:cNvPr>
            <p:cNvSpPr/>
            <p:nvPr>
              <p:custDataLst>
                <p:tags r:id="rId27"/>
              </p:custDataLst>
            </p:nvPr>
          </p:nvSpPr>
          <p:spPr>
            <a:xfrm>
              <a:off x="2430609" y="3591858"/>
              <a:ext cx="954107" cy="95410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0" name="椭圆 73">
              <a:extLst>
                <a:ext uri="{FF2B5EF4-FFF2-40B4-BE49-F238E27FC236}">
                  <a16:creationId xmlns:a16="http://schemas.microsoft.com/office/drawing/2014/main" id="{D5FC7C02-29D5-2876-DEA6-6F38AF3892A7}"/>
                </a:ext>
              </a:extLst>
            </p:cNvPr>
            <p:cNvSpPr/>
            <p:nvPr>
              <p:custDataLst>
                <p:tags r:id="rId28"/>
              </p:custDataLst>
            </p:nvPr>
          </p:nvSpPr>
          <p:spPr>
            <a:xfrm>
              <a:off x="2572243" y="3732857"/>
              <a:ext cx="731193" cy="731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grpSp>
      <p:cxnSp>
        <p:nvCxnSpPr>
          <p:cNvPr id="71" name="直接连接符 7">
            <a:extLst>
              <a:ext uri="{FF2B5EF4-FFF2-40B4-BE49-F238E27FC236}">
                <a16:creationId xmlns:a16="http://schemas.microsoft.com/office/drawing/2014/main" id="{DFD32EF6-0BA1-E4A3-6239-DA56A616A7D8}"/>
              </a:ext>
            </a:extLst>
          </p:cNvPr>
          <p:cNvCxnSpPr>
            <a:cxnSpLocks/>
            <a:endCxn id="64" idx="1"/>
          </p:cNvCxnSpPr>
          <p:nvPr>
            <p:custDataLst>
              <p:tags r:id="rId21"/>
            </p:custDataLst>
          </p:nvPr>
        </p:nvCxnSpPr>
        <p:spPr>
          <a:xfrm>
            <a:off x="7307564" y="3732857"/>
            <a:ext cx="2011027" cy="93301"/>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文本框 113">
            <a:extLst>
              <a:ext uri="{FF2B5EF4-FFF2-40B4-BE49-F238E27FC236}">
                <a16:creationId xmlns:a16="http://schemas.microsoft.com/office/drawing/2014/main" id="{C1A3A0E3-830D-2F1B-85E0-F7067ABA0616}"/>
              </a:ext>
            </a:extLst>
          </p:cNvPr>
          <p:cNvSpPr txBox="1"/>
          <p:nvPr>
            <p:custDataLst>
              <p:tags r:id="rId22"/>
            </p:custDataLst>
          </p:nvPr>
        </p:nvSpPr>
        <p:spPr>
          <a:xfrm flipH="1">
            <a:off x="5034169" y="4407723"/>
            <a:ext cx="1294765" cy="521970"/>
          </a:xfrm>
          <a:prstGeom prst="rect">
            <a:avLst/>
          </a:prstGeom>
          <a:noFill/>
        </p:spPr>
        <p:txBody>
          <a:bodyPr wrap="square" lIns="91440" tIns="0" rIns="91440" bIns="45720" anchor="t" anchorCtr="0">
            <a:normAutofit/>
          </a:bodyPr>
          <a:lstStyle/>
          <a:p>
            <a:pPr defTabSz="913765">
              <a:lnSpc>
                <a:spcPct val="120000"/>
              </a:lnSpc>
              <a:spcBef>
                <a:spcPct val="0"/>
              </a:spcBef>
            </a:pPr>
            <a:r>
              <a:rPr lang="zh-TW" altLang="en-US" sz="2000" b="0" i="0" u="none" strike="noStrike" dirty="0">
                <a:solidFill>
                  <a:schemeClr val="bg1"/>
                </a:solidFill>
                <a:effectLst/>
                <a:latin typeface="-apple-system"/>
              </a:rPr>
              <a:t>客戶體驗</a:t>
            </a:r>
            <a:endParaRPr lang="zh-CN" altLang="en-US" sz="1400" spc="15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83" name="文本框 113">
            <a:extLst>
              <a:ext uri="{FF2B5EF4-FFF2-40B4-BE49-F238E27FC236}">
                <a16:creationId xmlns:a16="http://schemas.microsoft.com/office/drawing/2014/main" id="{C03BC928-8949-8410-9D73-0FB677CFDFC3}"/>
              </a:ext>
            </a:extLst>
          </p:cNvPr>
          <p:cNvSpPr txBox="1"/>
          <p:nvPr>
            <p:custDataLst>
              <p:tags r:id="rId23"/>
            </p:custDataLst>
          </p:nvPr>
        </p:nvSpPr>
        <p:spPr>
          <a:xfrm flipH="1">
            <a:off x="6562650" y="3540999"/>
            <a:ext cx="1294765" cy="521970"/>
          </a:xfrm>
          <a:prstGeom prst="rect">
            <a:avLst/>
          </a:prstGeom>
          <a:noFill/>
        </p:spPr>
        <p:txBody>
          <a:bodyPr wrap="square" lIns="91440" tIns="0" rIns="91440" bIns="45720" anchor="t" anchorCtr="0">
            <a:normAutofit/>
          </a:bodyPr>
          <a:lstStyle/>
          <a:p>
            <a:pPr defTabSz="913765">
              <a:lnSpc>
                <a:spcPct val="120000"/>
              </a:lnSpc>
              <a:spcBef>
                <a:spcPct val="0"/>
              </a:spcBef>
            </a:pPr>
            <a:r>
              <a:rPr lang="zh-TW" altLang="en-US" sz="2000" b="0" i="0" u="none" strike="noStrike" dirty="0">
                <a:solidFill>
                  <a:schemeClr val="bg1"/>
                </a:solidFill>
                <a:effectLst/>
                <a:latin typeface="-apple-system"/>
              </a:rPr>
              <a:t>價格透明</a:t>
            </a:r>
            <a:endParaRPr lang="zh-CN" altLang="en-US" sz="1400" spc="15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88" name="文本框 113">
            <a:extLst>
              <a:ext uri="{FF2B5EF4-FFF2-40B4-BE49-F238E27FC236}">
                <a16:creationId xmlns:a16="http://schemas.microsoft.com/office/drawing/2014/main" id="{BF4F12C7-E260-D74E-EE57-16623F1B0B06}"/>
              </a:ext>
            </a:extLst>
          </p:cNvPr>
          <p:cNvSpPr txBox="1"/>
          <p:nvPr>
            <p:custDataLst>
              <p:tags r:id="rId24"/>
            </p:custDataLst>
          </p:nvPr>
        </p:nvSpPr>
        <p:spPr>
          <a:xfrm flipH="1">
            <a:off x="9100897" y="3922044"/>
            <a:ext cx="1294765" cy="855537"/>
          </a:xfrm>
          <a:prstGeom prst="rect">
            <a:avLst/>
          </a:prstGeom>
          <a:noFill/>
        </p:spPr>
        <p:txBody>
          <a:bodyPr wrap="square" lIns="91440" tIns="0" rIns="91440" bIns="45720" anchor="t" anchorCtr="0">
            <a:normAutofit/>
          </a:bodyPr>
          <a:lstStyle/>
          <a:p>
            <a:pPr algn="ctr" defTabSz="913765">
              <a:lnSpc>
                <a:spcPct val="120000"/>
              </a:lnSpc>
              <a:spcBef>
                <a:spcPct val="0"/>
              </a:spcBef>
            </a:pPr>
            <a:r>
              <a:rPr lang="zh-TW" altLang="en-US" sz="2000" b="0" i="0" u="none" strike="noStrike" dirty="0">
                <a:solidFill>
                  <a:schemeClr val="bg1"/>
                </a:solidFill>
                <a:effectLst/>
                <a:latin typeface="-apple-system"/>
              </a:rPr>
              <a:t>品牌形象</a:t>
            </a:r>
            <a:endParaRPr lang="en-US" altLang="zh-TW" sz="2000" b="0" i="0" u="none" strike="noStrike" dirty="0">
              <a:solidFill>
                <a:schemeClr val="bg1"/>
              </a:solidFill>
              <a:effectLst/>
              <a:latin typeface="-apple-system"/>
            </a:endParaRPr>
          </a:p>
          <a:p>
            <a:pPr algn="ctr" defTabSz="913765">
              <a:lnSpc>
                <a:spcPct val="120000"/>
              </a:lnSpc>
              <a:spcBef>
                <a:spcPct val="0"/>
              </a:spcBef>
            </a:pPr>
            <a:r>
              <a:rPr lang="zh-TW" altLang="en-US" sz="2000" b="0" i="0" u="none" strike="noStrike" dirty="0">
                <a:solidFill>
                  <a:schemeClr val="bg1"/>
                </a:solidFill>
                <a:effectLst/>
                <a:latin typeface="-apple-system"/>
              </a:rPr>
              <a:t>建設</a:t>
            </a:r>
            <a:endParaRPr lang="zh-CN" altLang="en-US" sz="1400" spc="15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89" name="文本框 113">
            <a:extLst>
              <a:ext uri="{FF2B5EF4-FFF2-40B4-BE49-F238E27FC236}">
                <a16:creationId xmlns:a16="http://schemas.microsoft.com/office/drawing/2014/main" id="{CBC07666-6C23-DD7F-64BD-9538C5F4455C}"/>
              </a:ext>
            </a:extLst>
          </p:cNvPr>
          <p:cNvSpPr txBox="1"/>
          <p:nvPr>
            <p:custDataLst>
              <p:tags r:id="rId25"/>
            </p:custDataLst>
          </p:nvPr>
        </p:nvSpPr>
        <p:spPr>
          <a:xfrm flipH="1">
            <a:off x="6452292" y="5606282"/>
            <a:ext cx="1294765" cy="521970"/>
          </a:xfrm>
          <a:prstGeom prst="rect">
            <a:avLst/>
          </a:prstGeom>
          <a:noFill/>
        </p:spPr>
        <p:txBody>
          <a:bodyPr wrap="square" lIns="91440" tIns="0" rIns="91440" bIns="45720" anchor="t" anchorCtr="0">
            <a:normAutofit/>
          </a:bodyPr>
          <a:lstStyle/>
          <a:p>
            <a:pPr defTabSz="913765">
              <a:lnSpc>
                <a:spcPct val="120000"/>
              </a:lnSpc>
              <a:spcBef>
                <a:spcPct val="0"/>
              </a:spcBef>
            </a:pPr>
            <a:r>
              <a:rPr lang="zh-TW" altLang="en-US" sz="2000" b="0" i="0" u="none" strike="noStrike" dirty="0">
                <a:solidFill>
                  <a:schemeClr val="bg1"/>
                </a:solidFill>
                <a:effectLst/>
                <a:latin typeface="-apple-system"/>
              </a:rPr>
              <a:t>合規經營</a:t>
            </a:r>
            <a:endParaRPr lang="zh-CN" altLang="en-US" sz="1400" spc="150" dirty="0">
              <a:solidFill>
                <a:schemeClr val="bg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0887423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4"/>
          <p:cNvSpPr/>
          <p:nvPr userDrawn="1">
            <p:custDataLst>
              <p:tags r:id="rId2"/>
            </p:custDataLst>
          </p:nvPr>
        </p:nvSpPr>
        <p:spPr bwMode="auto">
          <a:xfrm flipH="1">
            <a:off x="0" y="5749413"/>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TW" altLang="en-US" sz="4800" b="1" spc="150" dirty="0">
                <a:latin typeface="微软雅黑" panose="020B0503020204020204" charset="-122"/>
                <a:ea typeface="微软雅黑" panose="020B0503020204020204" charset="-122"/>
              </a:rPr>
              <a:t>選對營銷要素 增加銷售額</a:t>
            </a:r>
            <a:endParaRPr lang="zh-CN" altLang="en-US" sz="4780" b="1" i="0" spc="320" dirty="0">
              <a:solidFill>
                <a:schemeClr val="dk1"/>
              </a:solidFill>
              <a:uFillTx/>
              <a:latin typeface="微软雅黑" panose="020B0503020204020204" charset="-122"/>
              <a:ea typeface="微软雅黑" panose="020B0503020204020204" charset="-122"/>
            </a:endParaRPr>
          </a:p>
        </p:txBody>
      </p:sp>
      <p:grpSp>
        <p:nvGrpSpPr>
          <p:cNvPr id="2" name="组合 1"/>
          <p:cNvGrpSpPr/>
          <p:nvPr>
            <p:custDataLst>
              <p:tags r:id="rId4"/>
            </p:custDataLst>
          </p:nvPr>
        </p:nvGrpSpPr>
        <p:grpSpPr>
          <a:xfrm>
            <a:off x="457200" y="457200"/>
            <a:ext cx="11277600" cy="5943600"/>
            <a:chOff x="720" y="720"/>
            <a:chExt cx="17760" cy="9360"/>
          </a:xfrm>
        </p:grpSpPr>
        <p:sp>
          <p:nvSpPr>
            <p:cNvPr id="3" name="图形 11"/>
            <p:cNvSpPr/>
            <p:nvPr>
              <p:custDataLst>
                <p:tags r:id="rId21"/>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22"/>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23"/>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24"/>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25"/>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26"/>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27"/>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28"/>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29"/>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30"/>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31"/>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32"/>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33"/>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34"/>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35"/>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36"/>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1" name="矩形 20">
            <a:extLst>
              <a:ext uri="{FF2B5EF4-FFF2-40B4-BE49-F238E27FC236}">
                <a16:creationId xmlns:a16="http://schemas.microsoft.com/office/drawing/2014/main" id="{DA7288F8-6BE1-BF86-998C-34CD2C61B060}"/>
              </a:ext>
            </a:extLst>
          </p:cNvPr>
          <p:cNvSpPr/>
          <p:nvPr>
            <p:custDataLst>
              <p:tags r:id="rId5"/>
            </p:custDataLst>
          </p:nvPr>
        </p:nvSpPr>
        <p:spPr>
          <a:xfrm>
            <a:off x="1123950" y="2115129"/>
            <a:ext cx="2343150" cy="1145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1" dirty="0">
              <a:solidFill>
                <a:schemeClr val="lt1"/>
              </a:solidFill>
              <a:latin typeface="微软雅黑" panose="020B0503020204020204" charset="-122"/>
              <a:ea typeface="微软雅黑" panose="020B0503020204020204" charset="-122"/>
            </a:endParaRPr>
          </a:p>
        </p:txBody>
      </p:sp>
      <p:sp>
        <p:nvSpPr>
          <p:cNvPr id="22" name="椭圆 8">
            <a:extLst>
              <a:ext uri="{FF2B5EF4-FFF2-40B4-BE49-F238E27FC236}">
                <a16:creationId xmlns:a16="http://schemas.microsoft.com/office/drawing/2014/main" id="{311BF443-F1DA-A1EB-5018-8D9A9B61E1AF}"/>
              </a:ext>
            </a:extLst>
          </p:cNvPr>
          <p:cNvSpPr/>
          <p:nvPr>
            <p:custDataLst>
              <p:tags r:id="rId6"/>
            </p:custDataLst>
          </p:nvPr>
        </p:nvSpPr>
        <p:spPr>
          <a:xfrm>
            <a:off x="1822195" y="29487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3" name="文本框 11">
            <a:extLst>
              <a:ext uri="{FF2B5EF4-FFF2-40B4-BE49-F238E27FC236}">
                <a16:creationId xmlns:a16="http://schemas.microsoft.com/office/drawing/2014/main" id="{59D1176E-1050-E905-3502-5036E7321518}"/>
              </a:ext>
            </a:extLst>
          </p:cNvPr>
          <p:cNvSpPr txBox="1"/>
          <p:nvPr>
            <p:custDataLst>
              <p:tags r:id="rId7"/>
            </p:custDataLst>
          </p:nvPr>
        </p:nvSpPr>
        <p:spPr>
          <a:xfrm>
            <a:off x="1123951" y="2252672"/>
            <a:ext cx="2343150"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TW" altLang="en-US" sz="3200" b="1" spc="80" dirty="0">
                <a:solidFill>
                  <a:schemeClr val="bg2"/>
                </a:solidFill>
                <a:latin typeface="微软雅黑" panose="020B0503020204020204" charset="-122"/>
                <a:ea typeface="微软雅黑" panose="020B0503020204020204" charset="-122"/>
              </a:rPr>
              <a:t>引流</a:t>
            </a:r>
            <a:endParaRPr lang="zh-CN" altLang="en-US" sz="3200" b="1" spc="150" dirty="0">
              <a:solidFill>
                <a:schemeClr val="bg2"/>
              </a:solidFill>
              <a:latin typeface="微软雅黑" panose="020B0503020204020204" charset="-122"/>
              <a:ea typeface="微软雅黑" panose="020B0503020204020204" charset="-122"/>
              <a:sym typeface="+mn-ea"/>
            </a:endParaRPr>
          </a:p>
        </p:txBody>
      </p:sp>
      <p:sp>
        <p:nvSpPr>
          <p:cNvPr id="24" name="标题 5">
            <a:extLst>
              <a:ext uri="{FF2B5EF4-FFF2-40B4-BE49-F238E27FC236}">
                <a16:creationId xmlns:a16="http://schemas.microsoft.com/office/drawing/2014/main" id="{F4599008-BF49-CCEE-E026-A4EE05507651}"/>
              </a:ext>
            </a:extLst>
          </p:cNvPr>
          <p:cNvSpPr>
            <a:spLocks noGrp="1"/>
          </p:cNvSpPr>
          <p:nvPr>
            <p:custDataLst>
              <p:tags r:id="rId8"/>
            </p:custDataLst>
          </p:nvPr>
        </p:nvSpPr>
        <p:spPr>
          <a:xfrm>
            <a:off x="1833945" y="29613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1</a:t>
            </a:r>
          </a:p>
        </p:txBody>
      </p:sp>
      <p:sp>
        <p:nvSpPr>
          <p:cNvPr id="25" name="矩形 24">
            <a:extLst>
              <a:ext uri="{FF2B5EF4-FFF2-40B4-BE49-F238E27FC236}">
                <a16:creationId xmlns:a16="http://schemas.microsoft.com/office/drawing/2014/main" id="{1BA23554-3EEB-8769-26AF-3BE822F53FAD}"/>
              </a:ext>
            </a:extLst>
          </p:cNvPr>
          <p:cNvSpPr/>
          <p:nvPr>
            <p:custDataLst>
              <p:tags r:id="rId9"/>
            </p:custDataLst>
          </p:nvPr>
        </p:nvSpPr>
        <p:spPr>
          <a:xfrm>
            <a:off x="3789759" y="2115129"/>
            <a:ext cx="2343150" cy="1145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1" dirty="0">
              <a:solidFill>
                <a:schemeClr val="lt1"/>
              </a:solidFill>
              <a:latin typeface="微软雅黑" panose="020B0503020204020204" charset="-122"/>
              <a:ea typeface="微软雅黑" panose="020B0503020204020204" charset="-122"/>
            </a:endParaRPr>
          </a:p>
        </p:txBody>
      </p:sp>
      <p:sp>
        <p:nvSpPr>
          <p:cNvPr id="26" name="椭圆 3">
            <a:extLst>
              <a:ext uri="{FF2B5EF4-FFF2-40B4-BE49-F238E27FC236}">
                <a16:creationId xmlns:a16="http://schemas.microsoft.com/office/drawing/2014/main" id="{34C8D00F-BA44-BBA8-8BD6-14FDC1FFB72C}"/>
              </a:ext>
            </a:extLst>
          </p:cNvPr>
          <p:cNvSpPr/>
          <p:nvPr>
            <p:custDataLst>
              <p:tags r:id="rId10"/>
            </p:custDataLst>
          </p:nvPr>
        </p:nvSpPr>
        <p:spPr>
          <a:xfrm>
            <a:off x="4488004" y="29487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7" name="文本框 11">
            <a:extLst>
              <a:ext uri="{FF2B5EF4-FFF2-40B4-BE49-F238E27FC236}">
                <a16:creationId xmlns:a16="http://schemas.microsoft.com/office/drawing/2014/main" id="{7A606A5D-F4C5-30E8-73ED-6EFAB3477E2D}"/>
              </a:ext>
            </a:extLst>
          </p:cNvPr>
          <p:cNvSpPr txBox="1"/>
          <p:nvPr>
            <p:custDataLst>
              <p:tags r:id="rId11"/>
            </p:custDataLst>
          </p:nvPr>
        </p:nvSpPr>
        <p:spPr>
          <a:xfrm>
            <a:off x="3808768" y="2242955"/>
            <a:ext cx="2324141"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TW" altLang="en-US" sz="3200" b="1" spc="80" dirty="0">
                <a:solidFill>
                  <a:schemeClr val="bg2"/>
                </a:solidFill>
                <a:latin typeface="微软雅黑" panose="020B0503020204020204" charset="-122"/>
                <a:ea typeface="微软雅黑" panose="020B0503020204020204" charset="-122"/>
              </a:rPr>
              <a:t>截流</a:t>
            </a:r>
            <a:endParaRPr lang="zh-CN" altLang="en-US" sz="2400" b="1" spc="150" dirty="0">
              <a:solidFill>
                <a:schemeClr val="bg2"/>
              </a:solidFill>
              <a:latin typeface="微软雅黑" panose="020B0503020204020204" charset="-122"/>
              <a:ea typeface="微软雅黑" panose="020B0503020204020204" charset="-122"/>
              <a:sym typeface="+mn-ea"/>
            </a:endParaRPr>
          </a:p>
        </p:txBody>
      </p:sp>
      <p:sp>
        <p:nvSpPr>
          <p:cNvPr id="28" name="标题 5">
            <a:extLst>
              <a:ext uri="{FF2B5EF4-FFF2-40B4-BE49-F238E27FC236}">
                <a16:creationId xmlns:a16="http://schemas.microsoft.com/office/drawing/2014/main" id="{30E9917E-109C-94D6-6203-9EC800B334F5}"/>
              </a:ext>
            </a:extLst>
          </p:cNvPr>
          <p:cNvSpPr>
            <a:spLocks noGrp="1"/>
          </p:cNvSpPr>
          <p:nvPr>
            <p:custDataLst>
              <p:tags r:id="rId12"/>
            </p:custDataLst>
          </p:nvPr>
        </p:nvSpPr>
        <p:spPr>
          <a:xfrm>
            <a:off x="4499754" y="29613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2</a:t>
            </a:r>
          </a:p>
        </p:txBody>
      </p:sp>
      <p:sp>
        <p:nvSpPr>
          <p:cNvPr id="29" name="矩形 28">
            <a:extLst>
              <a:ext uri="{FF2B5EF4-FFF2-40B4-BE49-F238E27FC236}">
                <a16:creationId xmlns:a16="http://schemas.microsoft.com/office/drawing/2014/main" id="{17CBEDF6-B144-DE04-3379-3090E531C88F}"/>
              </a:ext>
            </a:extLst>
          </p:cNvPr>
          <p:cNvSpPr/>
          <p:nvPr>
            <p:custDataLst>
              <p:tags r:id="rId13"/>
            </p:custDataLst>
          </p:nvPr>
        </p:nvSpPr>
        <p:spPr>
          <a:xfrm>
            <a:off x="6455568" y="2115129"/>
            <a:ext cx="2343150" cy="1145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1" dirty="0">
              <a:solidFill>
                <a:schemeClr val="lt1"/>
              </a:solidFill>
              <a:latin typeface="微软雅黑" panose="020B0503020204020204" charset="-122"/>
              <a:ea typeface="微软雅黑" panose="020B0503020204020204" charset="-122"/>
            </a:endParaRPr>
          </a:p>
        </p:txBody>
      </p:sp>
      <p:sp>
        <p:nvSpPr>
          <p:cNvPr id="30" name="椭圆 13">
            <a:extLst>
              <a:ext uri="{FF2B5EF4-FFF2-40B4-BE49-F238E27FC236}">
                <a16:creationId xmlns:a16="http://schemas.microsoft.com/office/drawing/2014/main" id="{BFDACA39-7066-2160-C984-022B4803DC1B}"/>
              </a:ext>
            </a:extLst>
          </p:cNvPr>
          <p:cNvSpPr/>
          <p:nvPr>
            <p:custDataLst>
              <p:tags r:id="rId14"/>
            </p:custDataLst>
          </p:nvPr>
        </p:nvSpPr>
        <p:spPr>
          <a:xfrm>
            <a:off x="7153813" y="29487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文本框 11">
            <a:extLst>
              <a:ext uri="{FF2B5EF4-FFF2-40B4-BE49-F238E27FC236}">
                <a16:creationId xmlns:a16="http://schemas.microsoft.com/office/drawing/2014/main" id="{FF810C22-3A20-658E-98AB-9FADD49A3C7C}"/>
              </a:ext>
            </a:extLst>
          </p:cNvPr>
          <p:cNvSpPr txBox="1"/>
          <p:nvPr>
            <p:custDataLst>
              <p:tags r:id="rId15"/>
            </p:custDataLst>
          </p:nvPr>
        </p:nvSpPr>
        <p:spPr>
          <a:xfrm>
            <a:off x="6474579" y="2212021"/>
            <a:ext cx="2324140"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TW" altLang="en-US" sz="3200" b="1" spc="80" dirty="0">
                <a:solidFill>
                  <a:schemeClr val="bg2"/>
                </a:solidFill>
                <a:latin typeface="微软雅黑" panose="020B0503020204020204" charset="-122"/>
                <a:ea typeface="微软雅黑" panose="020B0503020204020204" charset="-122"/>
              </a:rPr>
              <a:t>回流</a:t>
            </a:r>
            <a:endParaRPr lang="zh-CN" altLang="en-US" sz="3200" b="1" spc="150" dirty="0">
              <a:solidFill>
                <a:schemeClr val="bg2"/>
              </a:solidFill>
              <a:latin typeface="微软雅黑" panose="020B0503020204020204" charset="-122"/>
              <a:ea typeface="微软雅黑" panose="020B0503020204020204" charset="-122"/>
              <a:sym typeface="+mn-ea"/>
            </a:endParaRPr>
          </a:p>
        </p:txBody>
      </p:sp>
      <p:sp>
        <p:nvSpPr>
          <p:cNvPr id="32" name="标题 5">
            <a:extLst>
              <a:ext uri="{FF2B5EF4-FFF2-40B4-BE49-F238E27FC236}">
                <a16:creationId xmlns:a16="http://schemas.microsoft.com/office/drawing/2014/main" id="{05541A42-95E3-0982-4C93-B88AB01E7F74}"/>
              </a:ext>
            </a:extLst>
          </p:cNvPr>
          <p:cNvSpPr>
            <a:spLocks noGrp="1"/>
          </p:cNvSpPr>
          <p:nvPr>
            <p:custDataLst>
              <p:tags r:id="rId16"/>
            </p:custDataLst>
          </p:nvPr>
        </p:nvSpPr>
        <p:spPr>
          <a:xfrm>
            <a:off x="7165564" y="29613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3</a:t>
            </a:r>
          </a:p>
        </p:txBody>
      </p:sp>
      <p:sp>
        <p:nvSpPr>
          <p:cNvPr id="33" name="矩形 32">
            <a:extLst>
              <a:ext uri="{FF2B5EF4-FFF2-40B4-BE49-F238E27FC236}">
                <a16:creationId xmlns:a16="http://schemas.microsoft.com/office/drawing/2014/main" id="{C7605670-A97E-E038-4CC5-4FEE06B34069}"/>
              </a:ext>
            </a:extLst>
          </p:cNvPr>
          <p:cNvSpPr/>
          <p:nvPr>
            <p:custDataLst>
              <p:tags r:id="rId17"/>
            </p:custDataLst>
          </p:nvPr>
        </p:nvSpPr>
        <p:spPr>
          <a:xfrm>
            <a:off x="9119941" y="2115129"/>
            <a:ext cx="2343150" cy="1145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1" dirty="0">
              <a:solidFill>
                <a:schemeClr val="lt1"/>
              </a:solidFill>
              <a:latin typeface="微软雅黑" panose="020B0503020204020204" charset="-122"/>
              <a:ea typeface="微软雅黑" panose="020B0503020204020204" charset="-122"/>
            </a:endParaRPr>
          </a:p>
        </p:txBody>
      </p:sp>
      <p:sp>
        <p:nvSpPr>
          <p:cNvPr id="36" name="椭圆 13">
            <a:extLst>
              <a:ext uri="{FF2B5EF4-FFF2-40B4-BE49-F238E27FC236}">
                <a16:creationId xmlns:a16="http://schemas.microsoft.com/office/drawing/2014/main" id="{FD2F4DA3-07E3-DA15-0EA9-47741B1F9A33}"/>
              </a:ext>
            </a:extLst>
          </p:cNvPr>
          <p:cNvSpPr/>
          <p:nvPr>
            <p:custDataLst>
              <p:tags r:id="rId18"/>
            </p:custDataLst>
          </p:nvPr>
        </p:nvSpPr>
        <p:spPr>
          <a:xfrm>
            <a:off x="9818186" y="29487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7" name="标题 5">
            <a:extLst>
              <a:ext uri="{FF2B5EF4-FFF2-40B4-BE49-F238E27FC236}">
                <a16:creationId xmlns:a16="http://schemas.microsoft.com/office/drawing/2014/main" id="{E5746710-BA31-EC77-744F-9B06A74F9431}"/>
              </a:ext>
            </a:extLst>
          </p:cNvPr>
          <p:cNvSpPr>
            <a:spLocks noGrp="1"/>
          </p:cNvSpPr>
          <p:nvPr>
            <p:custDataLst>
              <p:tags r:id="rId19"/>
            </p:custDataLst>
          </p:nvPr>
        </p:nvSpPr>
        <p:spPr>
          <a:xfrm>
            <a:off x="9829937" y="29613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3</a:t>
            </a:r>
          </a:p>
        </p:txBody>
      </p:sp>
      <p:sp>
        <p:nvSpPr>
          <p:cNvPr id="38" name="文本框 11">
            <a:extLst>
              <a:ext uri="{FF2B5EF4-FFF2-40B4-BE49-F238E27FC236}">
                <a16:creationId xmlns:a16="http://schemas.microsoft.com/office/drawing/2014/main" id="{848870C6-05A6-D279-032C-8007C674799E}"/>
              </a:ext>
            </a:extLst>
          </p:cNvPr>
          <p:cNvSpPr txBox="1"/>
          <p:nvPr>
            <p:custDataLst>
              <p:tags r:id="rId20"/>
            </p:custDataLst>
          </p:nvPr>
        </p:nvSpPr>
        <p:spPr>
          <a:xfrm>
            <a:off x="9138951" y="2212021"/>
            <a:ext cx="2324140"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TW" altLang="en-US" sz="3200" b="1" spc="80" dirty="0">
                <a:solidFill>
                  <a:schemeClr val="bg2"/>
                </a:solidFill>
                <a:latin typeface="微软雅黑" panose="020B0503020204020204" charset="-122"/>
                <a:ea typeface="微软雅黑" panose="020B0503020204020204" charset="-122"/>
              </a:rPr>
              <a:t>裂變</a:t>
            </a:r>
            <a:endParaRPr lang="zh-CN" altLang="en-US" sz="3200" b="1" spc="150" dirty="0">
              <a:solidFill>
                <a:schemeClr val="bg2"/>
              </a:solidFill>
              <a:latin typeface="微软雅黑" panose="020B0503020204020204" charset="-122"/>
              <a:ea typeface="微软雅黑" panose="020B0503020204020204" charset="-122"/>
              <a:sym typeface="+mn-ea"/>
            </a:endParaRPr>
          </a:p>
        </p:txBody>
      </p:sp>
      <p:sp>
        <p:nvSpPr>
          <p:cNvPr id="42" name="文字方塊 41">
            <a:extLst>
              <a:ext uri="{FF2B5EF4-FFF2-40B4-BE49-F238E27FC236}">
                <a16:creationId xmlns:a16="http://schemas.microsoft.com/office/drawing/2014/main" id="{7A40905C-664E-A4F3-422F-5FAB1FA55467}"/>
              </a:ext>
            </a:extLst>
          </p:cNvPr>
          <p:cNvSpPr txBox="1"/>
          <p:nvPr/>
        </p:nvSpPr>
        <p:spPr>
          <a:xfrm>
            <a:off x="1123950" y="4577912"/>
            <a:ext cx="2343146" cy="830997"/>
          </a:xfrm>
          <a:prstGeom prst="rect">
            <a:avLst/>
          </a:prstGeom>
          <a:noFill/>
        </p:spPr>
        <p:txBody>
          <a:bodyPr wrap="square">
            <a:spAutoFit/>
          </a:bodyPr>
          <a:lstStyle/>
          <a:p>
            <a:r>
              <a:rPr lang="zh-TW" altLang="en-US" sz="1600" spc="80" dirty="0">
                <a:solidFill>
                  <a:schemeClr val="lt1">
                    <a:lumMod val="50000"/>
                  </a:schemeClr>
                </a:solidFill>
                <a:latin typeface="微软雅黑" panose="020B0503020204020204" charset="-122"/>
                <a:ea typeface="微软雅黑" panose="020B0503020204020204" charset="-122"/>
              </a:rPr>
              <a:t>採取措施留住顧客，例如提供優質的服務、建立忠誠客戶計劃等。 </a:t>
            </a:r>
          </a:p>
        </p:txBody>
      </p:sp>
      <p:sp>
        <p:nvSpPr>
          <p:cNvPr id="44" name="文字方塊 43">
            <a:extLst>
              <a:ext uri="{FF2B5EF4-FFF2-40B4-BE49-F238E27FC236}">
                <a16:creationId xmlns:a16="http://schemas.microsoft.com/office/drawing/2014/main" id="{43270B42-3C27-5AF5-4CA8-D4CC2563276C}"/>
              </a:ext>
            </a:extLst>
          </p:cNvPr>
          <p:cNvSpPr txBox="1"/>
          <p:nvPr/>
        </p:nvSpPr>
        <p:spPr>
          <a:xfrm>
            <a:off x="3789759" y="4562605"/>
            <a:ext cx="2343146" cy="830997"/>
          </a:xfrm>
          <a:prstGeom prst="rect">
            <a:avLst/>
          </a:prstGeom>
          <a:noFill/>
        </p:spPr>
        <p:txBody>
          <a:bodyPr wrap="square">
            <a:spAutoFit/>
          </a:bodyPr>
          <a:lstStyle/>
          <a:p>
            <a:r>
              <a:rPr lang="zh-TW" altLang="en-US" sz="1600" spc="80" dirty="0">
                <a:solidFill>
                  <a:schemeClr val="lt1">
                    <a:lumMod val="50000"/>
                  </a:schemeClr>
                </a:solidFill>
                <a:latin typeface="微软雅黑" panose="020B0503020204020204" charset="-122"/>
                <a:ea typeface="微软雅黑" panose="020B0503020204020204" charset="-122"/>
              </a:rPr>
              <a:t>採取措施留住顧客，例如提供優質的服務、建立忠誠客戶計劃等。 </a:t>
            </a:r>
            <a:endParaRPr lang="zh-TW" altLang="en-US" sz="1600" dirty="0"/>
          </a:p>
        </p:txBody>
      </p:sp>
      <p:sp>
        <p:nvSpPr>
          <p:cNvPr id="46" name="文字方塊 45">
            <a:extLst>
              <a:ext uri="{FF2B5EF4-FFF2-40B4-BE49-F238E27FC236}">
                <a16:creationId xmlns:a16="http://schemas.microsoft.com/office/drawing/2014/main" id="{EE9D4264-1B94-EC71-8A0E-67D023E350C0}"/>
              </a:ext>
            </a:extLst>
          </p:cNvPr>
          <p:cNvSpPr txBox="1"/>
          <p:nvPr/>
        </p:nvSpPr>
        <p:spPr>
          <a:xfrm>
            <a:off x="6455568" y="4578964"/>
            <a:ext cx="2343145" cy="830997"/>
          </a:xfrm>
          <a:prstGeom prst="rect">
            <a:avLst/>
          </a:prstGeom>
          <a:noFill/>
        </p:spPr>
        <p:txBody>
          <a:bodyPr wrap="square">
            <a:spAutoFit/>
          </a:bodyPr>
          <a:lstStyle/>
          <a:p>
            <a:r>
              <a:rPr lang="zh-TW" altLang="en-US" sz="1600" spc="80" dirty="0">
                <a:solidFill>
                  <a:schemeClr val="lt1">
                    <a:lumMod val="50000"/>
                  </a:schemeClr>
                </a:solidFill>
                <a:latin typeface="微软雅黑" panose="020B0503020204020204" charset="-122"/>
                <a:ea typeface="微软雅黑" panose="020B0503020204020204" charset="-122"/>
              </a:rPr>
              <a:t>鼓勵顧客多次消費，例如推出會員制度、舉辦回頭客專屬活動等。</a:t>
            </a:r>
          </a:p>
        </p:txBody>
      </p:sp>
      <p:sp>
        <p:nvSpPr>
          <p:cNvPr id="48" name="文字方塊 47">
            <a:extLst>
              <a:ext uri="{FF2B5EF4-FFF2-40B4-BE49-F238E27FC236}">
                <a16:creationId xmlns:a16="http://schemas.microsoft.com/office/drawing/2014/main" id="{375A022B-0FE6-2508-35E1-CBE5A8C6461D}"/>
              </a:ext>
            </a:extLst>
          </p:cNvPr>
          <p:cNvSpPr txBox="1"/>
          <p:nvPr/>
        </p:nvSpPr>
        <p:spPr>
          <a:xfrm>
            <a:off x="9119941" y="3963412"/>
            <a:ext cx="2443405" cy="2062103"/>
          </a:xfrm>
          <a:prstGeom prst="rect">
            <a:avLst/>
          </a:prstGeom>
          <a:noFill/>
        </p:spPr>
        <p:txBody>
          <a:bodyPr wrap="square">
            <a:spAutoFit/>
          </a:bodyPr>
          <a:lstStyle/>
          <a:p>
            <a:r>
              <a:rPr lang="zh-TW" altLang="en-US" sz="1600" spc="80" dirty="0">
                <a:solidFill>
                  <a:schemeClr val="lt1">
                    <a:lumMod val="50000"/>
                  </a:schemeClr>
                </a:solidFill>
                <a:latin typeface="微软雅黑" panose="020B0503020204020204" charset="-122"/>
                <a:ea typeface="微软雅黑" panose="020B0503020204020204" charset="-122"/>
              </a:rPr>
              <a:t>通過顧客介紹新客戶，實現銷售裂變，例如推出推薦有獎活動、建立分享機制等。 這些方法可以幫助實體店增加銷售額，提高顧客忠誠度，並且促進口碑傳播，從而實現銷售業績的增長。</a:t>
            </a:r>
            <a:endParaRPr lang="zh-TW" altLang="en-US" sz="1600" dirty="0"/>
          </a:p>
        </p:txBody>
      </p:sp>
    </p:spTree>
    <p:custDataLst>
      <p:tags r:id="rId1"/>
    </p:custDataLst>
    <p:extLst>
      <p:ext uri="{BB962C8B-B14F-4D97-AF65-F5344CB8AC3E}">
        <p14:creationId xmlns:p14="http://schemas.microsoft.com/office/powerpoint/2010/main" val="33523433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0A7FF046-174C-EA6A-DAA2-8D119231FFD6}"/>
              </a:ext>
            </a:extLst>
          </p:cNvPr>
          <p:cNvSpPr/>
          <p:nvPr>
            <p:custDataLst>
              <p:tags r:id="rId2"/>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3" name="任意多边形: 形状 11">
            <a:extLst>
              <a:ext uri="{FF2B5EF4-FFF2-40B4-BE49-F238E27FC236}">
                <a16:creationId xmlns:a16="http://schemas.microsoft.com/office/drawing/2014/main" id="{EB502263-03D4-150C-1373-BBC30B6D78E6}"/>
              </a:ext>
            </a:extLst>
          </p:cNvPr>
          <p:cNvSpPr/>
          <p:nvPr>
            <p:custDataLst>
              <p:tags r:id="rId3"/>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4" name="任意多边形: 形状 4"/>
          <p:cNvSpPr/>
          <p:nvPr userDrawn="1">
            <p:custDataLst>
              <p:tags r:id="rId4"/>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5"/>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用產品組合賣爆產品 </a:t>
            </a:r>
          </a:p>
        </p:txBody>
      </p:sp>
      <p:sp>
        <p:nvSpPr>
          <p:cNvPr id="20" name="Object 902"/>
          <p:cNvSpPr txBox="1"/>
          <p:nvPr>
            <p:custDataLst>
              <p:tags r:id="rId6"/>
            </p:custDataLst>
          </p:nvPr>
        </p:nvSpPr>
        <p:spPr>
          <a:xfrm>
            <a:off x="2000595" y="3498825"/>
            <a:ext cx="8037803" cy="3346475"/>
          </a:xfrm>
          <a:prstGeom prst="rect">
            <a:avLst/>
          </a:prstGeom>
        </p:spPr>
        <p:txBody>
          <a:bodyPr vert="horz" lIns="63500" tIns="25400" rIns="63500" bIns="25400" rtlCol="0" anchor="t" anchorCtr="0">
            <a:normAutofit/>
          </a:bodyPr>
          <a:lstStyle/>
          <a:p>
            <a:r>
              <a:rPr lang="zh-CN" altLang="en-US" sz="2400" spc="80" dirty="0">
                <a:solidFill>
                  <a:schemeClr val="lt1">
                    <a:lumMod val="50000"/>
                  </a:schemeClr>
                </a:solidFill>
                <a:uFillTx/>
                <a:latin typeface="微软雅黑" panose="020B0503020204020204" charset="-122"/>
                <a:ea typeface="微软雅黑" panose="020B0503020204020204" charset="-122"/>
              </a:rPr>
              <a:t>有一個人</a:t>
            </a:r>
            <a:r>
              <a:rPr lang="en-US" altLang="zh-CN" sz="2400" spc="80" dirty="0">
                <a:solidFill>
                  <a:schemeClr val="lt1">
                    <a:lumMod val="50000"/>
                  </a:schemeClr>
                </a:solidFill>
                <a:uFillTx/>
                <a:latin typeface="微软雅黑" panose="020B0503020204020204" charset="-122"/>
                <a:ea typeface="微软雅黑" panose="020B0503020204020204" charset="-122"/>
              </a:rPr>
              <a:t>5</a:t>
            </a:r>
            <a:r>
              <a:rPr lang="zh-CN" altLang="en-US" sz="2400" spc="80" dirty="0">
                <a:solidFill>
                  <a:schemeClr val="lt1">
                    <a:lumMod val="50000"/>
                  </a:schemeClr>
                </a:solidFill>
                <a:uFillTx/>
                <a:latin typeface="微软雅黑" panose="020B0503020204020204" charset="-122"/>
                <a:ea typeface="微软雅黑" panose="020B0503020204020204" charset="-122"/>
              </a:rPr>
              <a:t>毛錢一支的鞋油進了</a:t>
            </a:r>
            <a:r>
              <a:rPr lang="en-US" altLang="zh-CN" sz="2400" spc="80" dirty="0">
                <a:solidFill>
                  <a:schemeClr val="lt1">
                    <a:lumMod val="50000"/>
                  </a:schemeClr>
                </a:solidFill>
                <a:uFillTx/>
                <a:latin typeface="微软雅黑" panose="020B0503020204020204" charset="-122"/>
                <a:ea typeface="微软雅黑" panose="020B0503020204020204" charset="-122"/>
              </a:rPr>
              <a:t>1</a:t>
            </a:r>
            <a:r>
              <a:rPr lang="zh-CN" altLang="en-US" sz="2400" spc="80" dirty="0">
                <a:solidFill>
                  <a:schemeClr val="lt1">
                    <a:lumMod val="50000"/>
                  </a:schemeClr>
                </a:solidFill>
                <a:uFillTx/>
                <a:latin typeface="微软雅黑" panose="020B0503020204020204" charset="-122"/>
                <a:ea typeface="微软雅黑" panose="020B0503020204020204" charset="-122"/>
              </a:rPr>
              <a:t>萬支，</a:t>
            </a:r>
            <a:r>
              <a:rPr lang="en-US" altLang="zh-CN" sz="2400" spc="80" dirty="0">
                <a:solidFill>
                  <a:schemeClr val="lt1">
                    <a:lumMod val="50000"/>
                  </a:schemeClr>
                </a:solidFill>
                <a:uFillTx/>
                <a:latin typeface="微软雅黑" panose="020B0503020204020204" charset="-122"/>
                <a:ea typeface="微软雅黑" panose="020B0503020204020204" charset="-122"/>
              </a:rPr>
              <a:t>2</a:t>
            </a:r>
            <a:r>
              <a:rPr lang="zh-CN" altLang="en-US" sz="2400" spc="80" dirty="0">
                <a:solidFill>
                  <a:schemeClr val="lt1">
                    <a:lumMod val="50000"/>
                  </a:schemeClr>
                </a:solidFill>
                <a:uFillTx/>
                <a:latin typeface="微软雅黑" panose="020B0503020204020204" charset="-122"/>
                <a:ea typeface="微软雅黑" panose="020B0503020204020204" charset="-122"/>
              </a:rPr>
              <a:t>塊錢一支賣不出去。後面把鞋油提價到</a:t>
            </a:r>
            <a:r>
              <a:rPr lang="en-US" altLang="zh-CN" sz="2400" spc="80" dirty="0">
                <a:solidFill>
                  <a:schemeClr val="lt1">
                    <a:lumMod val="50000"/>
                  </a:schemeClr>
                </a:solidFill>
                <a:uFillTx/>
                <a:latin typeface="微软雅黑" panose="020B0503020204020204" charset="-122"/>
                <a:ea typeface="微软雅黑" panose="020B0503020204020204" charset="-122"/>
              </a:rPr>
              <a:t>5</a:t>
            </a:r>
            <a:r>
              <a:rPr lang="zh-CN" altLang="en-US" sz="2400" spc="80" dirty="0">
                <a:solidFill>
                  <a:schemeClr val="lt1">
                    <a:lumMod val="50000"/>
                  </a:schemeClr>
                </a:solidFill>
                <a:uFillTx/>
                <a:latin typeface="微软雅黑" panose="020B0503020204020204" charset="-122"/>
                <a:ea typeface="微软雅黑" panose="020B0503020204020204" charset="-122"/>
              </a:rPr>
              <a:t>塊錢一支，並打出廣告</a:t>
            </a:r>
            <a:r>
              <a:rPr lang="en-US" altLang="zh-CN" sz="2400" spc="80" dirty="0">
                <a:solidFill>
                  <a:schemeClr val="lt1">
                    <a:lumMod val="50000"/>
                  </a:schemeClr>
                </a:solidFill>
                <a:uFillTx/>
                <a:latin typeface="微软雅黑" panose="020B0503020204020204" charset="-122"/>
                <a:ea typeface="微软雅黑" panose="020B0503020204020204" charset="-122"/>
              </a:rPr>
              <a:t>:</a:t>
            </a:r>
            <a:r>
              <a:rPr lang="zh-CN" altLang="en-US" sz="2400" spc="80" dirty="0">
                <a:solidFill>
                  <a:schemeClr val="lt1">
                    <a:lumMod val="50000"/>
                  </a:schemeClr>
                </a:solidFill>
                <a:uFillTx/>
                <a:latin typeface="微软雅黑" panose="020B0503020204020204" charset="-122"/>
                <a:ea typeface="微软雅黑" panose="020B0503020204020204" charset="-122"/>
              </a:rPr>
              <a:t>高檔鞋油</a:t>
            </a:r>
            <a:r>
              <a:rPr lang="en-US" altLang="zh-CN" sz="2400" spc="80" dirty="0">
                <a:solidFill>
                  <a:schemeClr val="lt1">
                    <a:lumMod val="50000"/>
                  </a:schemeClr>
                </a:solidFill>
                <a:uFillTx/>
                <a:latin typeface="微软雅黑" panose="020B0503020204020204" charset="-122"/>
                <a:ea typeface="微软雅黑" panose="020B0503020204020204" charset="-122"/>
              </a:rPr>
              <a:t>5</a:t>
            </a:r>
            <a:r>
              <a:rPr lang="zh-CN" altLang="en-US" sz="2400" spc="80" dirty="0">
                <a:solidFill>
                  <a:schemeClr val="lt1">
                    <a:lumMod val="50000"/>
                  </a:schemeClr>
                </a:solidFill>
                <a:uFillTx/>
                <a:latin typeface="微软雅黑" panose="020B0503020204020204" charset="-122"/>
                <a:ea typeface="微软雅黑" panose="020B0503020204020204" charset="-122"/>
              </a:rPr>
              <a:t>元 一支，活動期間，買兩支送一把</a:t>
            </a:r>
            <a:r>
              <a:rPr lang="en-US" altLang="zh-CN" sz="2400" spc="80" dirty="0">
                <a:solidFill>
                  <a:schemeClr val="lt1">
                    <a:lumMod val="50000"/>
                  </a:schemeClr>
                </a:solidFill>
                <a:uFillTx/>
                <a:latin typeface="微软雅黑" panose="020B0503020204020204" charset="-122"/>
                <a:ea typeface="微软雅黑" panose="020B0503020204020204" charset="-122"/>
              </a:rPr>
              <a:t>20</a:t>
            </a:r>
            <a:r>
              <a:rPr lang="zh-CN" altLang="en-US" sz="2400" spc="80" dirty="0">
                <a:solidFill>
                  <a:schemeClr val="lt1">
                    <a:lumMod val="50000"/>
                  </a:schemeClr>
                </a:solidFill>
                <a:uFillTx/>
                <a:latin typeface="微软雅黑" panose="020B0503020204020204" charset="-122"/>
                <a:ea typeface="微软雅黑" panose="020B0503020204020204" charset="-122"/>
              </a:rPr>
              <a:t>元的雨傘。</a:t>
            </a:r>
            <a:r>
              <a:rPr lang="en-US" altLang="zh-CN" sz="2400" spc="80" dirty="0">
                <a:solidFill>
                  <a:schemeClr val="lt1">
                    <a:lumMod val="50000"/>
                  </a:schemeClr>
                </a:solidFill>
                <a:uFillTx/>
                <a:latin typeface="微软雅黑" panose="020B0503020204020204" charset="-122"/>
                <a:ea typeface="微软雅黑" panose="020B0503020204020204" charset="-122"/>
              </a:rPr>
              <a:t>2</a:t>
            </a:r>
            <a:r>
              <a:rPr lang="zh-CN" altLang="en-US" sz="2400" spc="80" dirty="0">
                <a:solidFill>
                  <a:schemeClr val="lt1">
                    <a:lumMod val="50000"/>
                  </a:schemeClr>
                </a:solidFill>
                <a:uFillTx/>
                <a:latin typeface="微软雅黑" panose="020B0503020204020204" charset="-122"/>
                <a:ea typeface="微软雅黑" panose="020B0503020204020204" charset="-122"/>
              </a:rPr>
              <a:t>支鞋油才</a:t>
            </a:r>
            <a:r>
              <a:rPr lang="en-US" altLang="zh-CN" sz="2400" spc="80" dirty="0">
                <a:solidFill>
                  <a:schemeClr val="lt1">
                    <a:lumMod val="50000"/>
                  </a:schemeClr>
                </a:solidFill>
                <a:uFillTx/>
                <a:latin typeface="微软雅黑" panose="020B0503020204020204" charset="-122"/>
                <a:ea typeface="微软雅黑" panose="020B0503020204020204" charset="-122"/>
              </a:rPr>
              <a:t>1</a:t>
            </a:r>
            <a:r>
              <a:rPr lang="zh-CN" altLang="en-US" sz="2400" spc="80" dirty="0">
                <a:solidFill>
                  <a:schemeClr val="lt1">
                    <a:lumMod val="50000"/>
                  </a:schemeClr>
                </a:solidFill>
                <a:uFillTx/>
                <a:latin typeface="微软雅黑" panose="020B0503020204020204" charset="-122"/>
                <a:ea typeface="微软雅黑" panose="020B0503020204020204" charset="-122"/>
              </a:rPr>
              <a:t>元成本，賣了</a:t>
            </a:r>
            <a:r>
              <a:rPr lang="en-US" altLang="zh-CN" sz="2400" spc="80" dirty="0">
                <a:solidFill>
                  <a:schemeClr val="lt1">
                    <a:lumMod val="50000"/>
                  </a:schemeClr>
                </a:solidFill>
                <a:uFillTx/>
                <a:latin typeface="微软雅黑" panose="020B0503020204020204" charset="-122"/>
                <a:ea typeface="微软雅黑" panose="020B0503020204020204" charset="-122"/>
              </a:rPr>
              <a:t>10</a:t>
            </a:r>
            <a:r>
              <a:rPr lang="zh-CN" altLang="en-US" sz="2400" spc="80" dirty="0">
                <a:solidFill>
                  <a:schemeClr val="lt1">
                    <a:lumMod val="50000"/>
                  </a:schemeClr>
                </a:solidFill>
                <a:uFillTx/>
                <a:latin typeface="微软雅黑" panose="020B0503020204020204" charset="-122"/>
                <a:ea typeface="微软雅黑" panose="020B0503020204020204" charset="-122"/>
              </a:rPr>
              <a:t>元，有</a:t>
            </a:r>
            <a:r>
              <a:rPr lang="en-US" altLang="zh-CN" sz="2400" spc="80" dirty="0">
                <a:solidFill>
                  <a:schemeClr val="lt1">
                    <a:lumMod val="50000"/>
                  </a:schemeClr>
                </a:solidFill>
                <a:uFillTx/>
                <a:latin typeface="微软雅黑" panose="020B0503020204020204" charset="-122"/>
                <a:ea typeface="微软雅黑" panose="020B0503020204020204" charset="-122"/>
              </a:rPr>
              <a:t>9</a:t>
            </a:r>
            <a:r>
              <a:rPr lang="zh-CN" altLang="en-US" sz="2400" spc="80" dirty="0">
                <a:solidFill>
                  <a:schemeClr val="lt1">
                    <a:lumMod val="50000"/>
                  </a:schemeClr>
                </a:solidFill>
                <a:uFillTx/>
                <a:latin typeface="微软雅黑" panose="020B0503020204020204" charset="-122"/>
                <a:ea typeface="微软雅黑" panose="020B0503020204020204" charset="-122"/>
              </a:rPr>
              <a:t>塊錢利潤，然後雨傘是找廠家批量採 購購的，採購價值只要</a:t>
            </a:r>
            <a:r>
              <a:rPr lang="en-US" altLang="zh-CN" sz="2400" spc="80" dirty="0">
                <a:solidFill>
                  <a:schemeClr val="lt1">
                    <a:lumMod val="50000"/>
                  </a:schemeClr>
                </a:solidFill>
                <a:uFillTx/>
                <a:latin typeface="微软雅黑" panose="020B0503020204020204" charset="-122"/>
                <a:ea typeface="微软雅黑" panose="020B0503020204020204" charset="-122"/>
              </a:rPr>
              <a:t>6</a:t>
            </a:r>
            <a:r>
              <a:rPr lang="zh-CN" altLang="en-US" sz="2400" spc="80" dirty="0">
                <a:solidFill>
                  <a:schemeClr val="lt1">
                    <a:lumMod val="50000"/>
                  </a:schemeClr>
                </a:solidFill>
                <a:uFillTx/>
                <a:latin typeface="微软雅黑" panose="020B0503020204020204" charset="-122"/>
                <a:ea typeface="微软雅黑" panose="020B0503020204020204" charset="-122"/>
              </a:rPr>
              <a:t>元，除去成本，每賣兩支鞋油出去還能夠賺</a:t>
            </a:r>
            <a:r>
              <a:rPr lang="en-US" altLang="zh-CN" sz="2400" spc="80" dirty="0">
                <a:solidFill>
                  <a:schemeClr val="lt1">
                    <a:lumMod val="50000"/>
                  </a:schemeClr>
                </a:solidFill>
                <a:uFillTx/>
                <a:latin typeface="微软雅黑" panose="020B0503020204020204" charset="-122"/>
                <a:ea typeface="微软雅黑" panose="020B0503020204020204" charset="-122"/>
              </a:rPr>
              <a:t>3</a:t>
            </a:r>
            <a:r>
              <a:rPr lang="zh-CN" altLang="en-US" sz="2400" spc="80" dirty="0">
                <a:solidFill>
                  <a:schemeClr val="lt1">
                    <a:lumMod val="50000"/>
                  </a:schemeClr>
                </a:solidFill>
                <a:uFillTx/>
                <a:latin typeface="微软雅黑" panose="020B0503020204020204" charset="-122"/>
                <a:ea typeface="微软雅黑" panose="020B0503020204020204" charset="-122"/>
              </a:rPr>
              <a:t>元，</a:t>
            </a:r>
            <a:endParaRPr lang="en-US" altLang="zh-CN" sz="2400" spc="80" dirty="0">
              <a:solidFill>
                <a:schemeClr val="lt1">
                  <a:lumMod val="50000"/>
                </a:schemeClr>
              </a:solidFill>
              <a:uFillTx/>
              <a:latin typeface="微软雅黑" panose="020B0503020204020204" charset="-122"/>
              <a:ea typeface="微软雅黑" panose="020B0503020204020204" charset="-122"/>
            </a:endParaRPr>
          </a:p>
          <a:p>
            <a:endParaRPr lang="en-US" altLang="zh-CN" sz="2400" spc="80" dirty="0">
              <a:solidFill>
                <a:schemeClr val="lt1">
                  <a:lumMod val="50000"/>
                </a:schemeClr>
              </a:solidFill>
              <a:uFillTx/>
              <a:latin typeface="微软雅黑" panose="020B0503020204020204" charset="-122"/>
              <a:ea typeface="微软雅黑" panose="020B0503020204020204" charset="-122"/>
            </a:endParaRPr>
          </a:p>
        </p:txBody>
      </p:sp>
      <p:sp>
        <p:nvSpPr>
          <p:cNvPr id="26" name="Object 902">
            <a:extLst>
              <a:ext uri="{FF2B5EF4-FFF2-40B4-BE49-F238E27FC236}">
                <a16:creationId xmlns:a16="http://schemas.microsoft.com/office/drawing/2014/main" id="{9D757063-5A57-8FF7-3BC2-52E159FDB0A4}"/>
              </a:ext>
            </a:extLst>
          </p:cNvPr>
          <p:cNvSpPr txBox="1"/>
          <p:nvPr>
            <p:custDataLst>
              <p:tags r:id="rId7"/>
            </p:custDataLst>
          </p:nvPr>
        </p:nvSpPr>
        <p:spPr>
          <a:xfrm>
            <a:off x="1447465" y="1862968"/>
            <a:ext cx="9144064" cy="618353"/>
          </a:xfrm>
          <a:prstGeom prst="rect">
            <a:avLst/>
          </a:prstGeom>
        </p:spPr>
        <p:txBody>
          <a:bodyPr vert="horz" lIns="63500" tIns="25400" rIns="63500" bIns="25400" rtlCol="0" anchor="t" anchorCtr="0">
            <a:normAutofit/>
          </a:bodyPr>
          <a:lstStyle/>
          <a:p>
            <a:pPr algn="ctr"/>
            <a:r>
              <a:rPr lang="zh-CN" altLang="en-US" sz="2000" spc="80" dirty="0">
                <a:solidFill>
                  <a:schemeClr val="lt1">
                    <a:lumMod val="50000"/>
                  </a:schemeClr>
                </a:solidFill>
                <a:uFillTx/>
                <a:latin typeface="微软雅黑" panose="020B0503020204020204" charset="-122"/>
                <a:ea typeface="微软雅黑" panose="020B0503020204020204" charset="-122"/>
              </a:rPr>
              <a:t>這就是組合營銷的威力，你看懂了嗎</a:t>
            </a:r>
            <a:r>
              <a:rPr lang="en-US" altLang="zh-CN" sz="2000" spc="80" dirty="0">
                <a:solidFill>
                  <a:schemeClr val="lt1">
                    <a:lumMod val="50000"/>
                  </a:schemeClr>
                </a:solidFill>
                <a:uFillTx/>
                <a:latin typeface="微软雅黑" panose="020B0503020204020204" charset="-122"/>
                <a:ea typeface="微软雅黑" panose="020B0503020204020204" charset="-122"/>
              </a:rPr>
              <a:t>? </a:t>
            </a:r>
            <a:endParaRPr lang="zh-TW" altLang="en-US" sz="2000" dirty="0"/>
          </a:p>
        </p:txBody>
      </p:sp>
      <p:sp>
        <p:nvSpPr>
          <p:cNvPr id="28" name="文字方塊 27">
            <a:extLst>
              <a:ext uri="{FF2B5EF4-FFF2-40B4-BE49-F238E27FC236}">
                <a16:creationId xmlns:a16="http://schemas.microsoft.com/office/drawing/2014/main" id="{16BFACFE-5C83-3DD2-AD44-E5CC8354115F}"/>
              </a:ext>
            </a:extLst>
          </p:cNvPr>
          <p:cNvSpPr txBox="1"/>
          <p:nvPr/>
        </p:nvSpPr>
        <p:spPr>
          <a:xfrm>
            <a:off x="1852449" y="2886210"/>
            <a:ext cx="6101254" cy="523220"/>
          </a:xfrm>
          <a:prstGeom prst="rect">
            <a:avLst/>
          </a:prstGeom>
          <a:noFill/>
        </p:spPr>
        <p:txBody>
          <a:bodyPr wrap="square">
            <a:spAutoFit/>
          </a:bodyPr>
          <a:lstStyle/>
          <a:p>
            <a:r>
              <a:rPr lang="zh-TW" altLang="en-US" sz="2800" b="1" dirty="0"/>
              <a:t>例：</a:t>
            </a:r>
          </a:p>
        </p:txBody>
      </p:sp>
      <p:sp>
        <p:nvSpPr>
          <p:cNvPr id="30" name="矩形 29">
            <a:extLst>
              <a:ext uri="{FF2B5EF4-FFF2-40B4-BE49-F238E27FC236}">
                <a16:creationId xmlns:a16="http://schemas.microsoft.com/office/drawing/2014/main" id="{6A8ECCB8-51FB-B2A9-0A0D-B8F4E33C6251}"/>
              </a:ext>
            </a:extLst>
          </p:cNvPr>
          <p:cNvSpPr/>
          <p:nvPr>
            <p:custDataLst>
              <p:tags r:id="rId8"/>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
    </p:custDataLst>
    <p:extLst>
      <p:ext uri="{BB962C8B-B14F-4D97-AF65-F5344CB8AC3E}">
        <p14:creationId xmlns:p14="http://schemas.microsoft.com/office/powerpoint/2010/main" val="21656492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7"/>
            </p:custDataLst>
          </p:nvPr>
        </p:nvGrpSpPr>
        <p:grpSpPr>
          <a:xfrm>
            <a:off x="10013950" y="4904105"/>
            <a:ext cx="1777365" cy="1687830"/>
            <a:chOff x="14021" y="6063"/>
            <a:chExt cx="4548" cy="4318"/>
          </a:xfrm>
        </p:grpSpPr>
        <p:sp>
          <p:nvSpPr>
            <p:cNvPr id="3" name="椭圆 2"/>
            <p:cNvSpPr/>
            <p:nvPr>
              <p:custDataLst>
                <p:tags r:id="rId11"/>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2"/>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9"/>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TW" altLang="en-US" sz="4800" b="1" i="0" u="none" strike="noStrike" dirty="0">
                <a:effectLst/>
                <a:latin typeface="-apple-system"/>
              </a:rPr>
              <a:t>如何免費開一家</a:t>
            </a:r>
            <a:r>
              <a:rPr lang="en-US" altLang="zh-TW" sz="4800" b="1" i="0" u="none" strike="noStrike" dirty="0">
                <a:effectLst/>
                <a:latin typeface="-apple-system"/>
              </a:rPr>
              <a:t>30</a:t>
            </a:r>
            <a:r>
              <a:rPr lang="zh-TW" altLang="en-US" sz="4800" b="1" i="0" u="none" strike="noStrike" dirty="0">
                <a:effectLst/>
                <a:latin typeface="-apple-system"/>
              </a:rPr>
              <a:t>萬的早餐店 </a:t>
            </a:r>
          </a:p>
        </p:txBody>
      </p:sp>
      <p:sp>
        <p:nvSpPr>
          <p:cNvPr id="7" name="Object 902"/>
          <p:cNvSpPr txBox="1"/>
          <p:nvPr>
            <p:custDataLst>
              <p:tags r:id="rId10"/>
            </p:custDataLst>
          </p:nvPr>
        </p:nvSpPr>
        <p:spPr>
          <a:xfrm>
            <a:off x="1523968" y="1844595"/>
            <a:ext cx="9144064" cy="618353"/>
          </a:xfrm>
          <a:prstGeom prst="rect">
            <a:avLst/>
          </a:prstGeom>
        </p:spPr>
        <p:txBody>
          <a:bodyPr vert="horz" lIns="63500" tIns="25400" rIns="63500" bIns="25400" rtlCol="0" anchor="t" anchorCtr="0">
            <a:normAutofit fontScale="92500" lnSpcReduction="10000"/>
          </a:bodyPr>
          <a:lstStyle/>
          <a:p>
            <a:pPr algn="ctr"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有個人想開一家早餐店，需要</a:t>
            </a:r>
            <a:r>
              <a:rPr lang="en-US" altLang="zh-CN" sz="2000" spc="80" dirty="0">
                <a:solidFill>
                  <a:schemeClr val="lt1">
                    <a:lumMod val="50000"/>
                  </a:schemeClr>
                </a:solidFill>
                <a:uFillTx/>
                <a:latin typeface="微软雅黑" panose="020B0503020204020204" charset="-122"/>
                <a:ea typeface="微软雅黑" panose="020B0503020204020204" charset="-122"/>
              </a:rPr>
              <a:t>30</a:t>
            </a:r>
            <a:r>
              <a:rPr lang="zh-CN" altLang="en-US" sz="2000" spc="80" dirty="0">
                <a:solidFill>
                  <a:schemeClr val="lt1">
                    <a:lumMod val="50000"/>
                  </a:schemeClr>
                </a:solidFill>
                <a:uFillTx/>
                <a:latin typeface="微软雅黑" panose="020B0503020204020204" charset="-122"/>
                <a:ea typeface="微软雅黑" panose="020B0503020204020204" charset="-122"/>
              </a:rPr>
              <a:t>萬，他找周邊</a:t>
            </a:r>
            <a:r>
              <a:rPr lang="en-US" altLang="zh-CN" sz="2000" spc="80" dirty="0">
                <a:solidFill>
                  <a:schemeClr val="lt1">
                    <a:lumMod val="50000"/>
                  </a:schemeClr>
                </a:solidFill>
                <a:uFillTx/>
                <a:latin typeface="微软雅黑" panose="020B0503020204020204" charset="-122"/>
                <a:ea typeface="微软雅黑" panose="020B0503020204020204" charset="-122"/>
              </a:rPr>
              <a:t>20</a:t>
            </a:r>
            <a:r>
              <a:rPr lang="zh-CN" altLang="en-US" sz="2000" spc="80" dirty="0">
                <a:solidFill>
                  <a:schemeClr val="lt1">
                    <a:lumMod val="50000"/>
                  </a:schemeClr>
                </a:solidFill>
                <a:uFillTx/>
                <a:latin typeface="微软雅黑" panose="020B0503020204020204" charset="-122"/>
                <a:ea typeface="微软雅黑" panose="020B0503020204020204" charset="-122"/>
              </a:rPr>
              <a:t>個商家，每個商家投</a:t>
            </a:r>
            <a:r>
              <a:rPr lang="en-US" altLang="zh-CN" sz="2000" spc="80" dirty="0">
                <a:solidFill>
                  <a:schemeClr val="lt1">
                    <a:lumMod val="50000"/>
                  </a:schemeClr>
                </a:solidFill>
                <a:uFillTx/>
                <a:latin typeface="微软雅黑" panose="020B0503020204020204" charset="-122"/>
                <a:ea typeface="微软雅黑" panose="020B0503020204020204" charset="-122"/>
              </a:rPr>
              <a:t>1.5</a:t>
            </a:r>
            <a:r>
              <a:rPr lang="zh-CN" altLang="en-US" sz="2000" spc="80" dirty="0">
                <a:solidFill>
                  <a:schemeClr val="lt1">
                    <a:lumMod val="50000"/>
                  </a:schemeClr>
                </a:solidFill>
                <a:uFillTx/>
                <a:latin typeface="微软雅黑" panose="020B0503020204020204" charset="-122"/>
                <a:ea typeface="微软雅黑" panose="020B0503020204020204" charset="-122"/>
              </a:rPr>
              <a:t>萬，入股這個店，</a:t>
            </a:r>
            <a:r>
              <a:rPr lang="en-US" altLang="zh-CN" sz="2000" spc="80" dirty="0">
                <a:solidFill>
                  <a:schemeClr val="lt1">
                    <a:lumMod val="50000"/>
                  </a:schemeClr>
                </a:solidFill>
                <a:uFillTx/>
                <a:latin typeface="微软雅黑" panose="020B0503020204020204" charset="-122"/>
                <a:ea typeface="微软雅黑" panose="020B0503020204020204" charset="-122"/>
              </a:rPr>
              <a:t>30</a:t>
            </a:r>
            <a:r>
              <a:rPr lang="zh-CN" altLang="en-US" sz="2000" spc="80" dirty="0">
                <a:solidFill>
                  <a:schemeClr val="lt1">
                    <a:lumMod val="50000"/>
                  </a:schemeClr>
                </a:solidFill>
                <a:uFillTx/>
                <a:latin typeface="微软雅黑" panose="020B0503020204020204" charset="-122"/>
                <a:ea typeface="微软雅黑" panose="020B0503020204020204" charset="-122"/>
              </a:rPr>
              <a:t>萬就到手了。 </a:t>
            </a:r>
          </a:p>
        </p:txBody>
      </p:sp>
      <p:sp>
        <p:nvSpPr>
          <p:cNvPr id="14" name="文字方塊 13">
            <a:extLst>
              <a:ext uri="{FF2B5EF4-FFF2-40B4-BE49-F238E27FC236}">
                <a16:creationId xmlns:a16="http://schemas.microsoft.com/office/drawing/2014/main" id="{DC0023E4-E669-88F9-AE11-4AA9FE7AA9FF}"/>
              </a:ext>
            </a:extLst>
          </p:cNvPr>
          <p:cNvSpPr txBox="1"/>
          <p:nvPr/>
        </p:nvSpPr>
        <p:spPr>
          <a:xfrm>
            <a:off x="1648872" y="2763464"/>
            <a:ext cx="7780282" cy="523220"/>
          </a:xfrm>
          <a:prstGeom prst="rect">
            <a:avLst/>
          </a:prstGeom>
          <a:noFill/>
        </p:spPr>
        <p:txBody>
          <a:bodyPr wrap="square">
            <a:spAutoFit/>
          </a:bodyPr>
          <a:lstStyle/>
          <a:p>
            <a:r>
              <a:rPr lang="zh-TW" altLang="en-US" sz="2800" b="1" dirty="0"/>
              <a:t>商家投資得到</a:t>
            </a:r>
            <a:r>
              <a:rPr lang="en-US" altLang="zh-TW" sz="2800" b="1" dirty="0"/>
              <a:t>3</a:t>
            </a:r>
            <a:r>
              <a:rPr lang="zh-TW" altLang="en-US" sz="2800" b="1" dirty="0"/>
              <a:t>個好處</a:t>
            </a:r>
            <a:r>
              <a:rPr lang="en-US" altLang="zh-TW" sz="2800" b="1" dirty="0"/>
              <a:t>: </a:t>
            </a:r>
          </a:p>
        </p:txBody>
      </p:sp>
      <p:sp>
        <p:nvSpPr>
          <p:cNvPr id="16" name="文字方塊 15">
            <a:extLst>
              <a:ext uri="{FF2B5EF4-FFF2-40B4-BE49-F238E27FC236}">
                <a16:creationId xmlns:a16="http://schemas.microsoft.com/office/drawing/2014/main" id="{D854EB16-3117-8634-8643-49BC1C95D36C}"/>
              </a:ext>
            </a:extLst>
          </p:cNvPr>
          <p:cNvSpPr txBox="1"/>
          <p:nvPr/>
        </p:nvSpPr>
        <p:spPr>
          <a:xfrm>
            <a:off x="2281405" y="3639912"/>
            <a:ext cx="7147749" cy="2862322"/>
          </a:xfrm>
          <a:prstGeom prst="rect">
            <a:avLst/>
          </a:prstGeom>
          <a:noFill/>
        </p:spPr>
        <p:txBody>
          <a:bodyPr wrap="square">
            <a:spAutoFit/>
          </a:bodyPr>
          <a:lstStyle/>
          <a:p>
            <a:pPr marL="457200" indent="-457200">
              <a:buFont typeface="+mj-lt"/>
              <a:buAutoNum type="arabicPeriod"/>
            </a:pPr>
            <a:r>
              <a:rPr lang="zh-TW" altLang="en-US" sz="2000" dirty="0">
                <a:solidFill>
                  <a:srgbClr val="666666"/>
                </a:solidFill>
                <a:effectLst/>
                <a:latin typeface="HiraginoSansGB"/>
              </a:rPr>
              <a:t>獲得</a:t>
            </a:r>
            <a:r>
              <a:rPr lang="en-US" altLang="zh-TW" sz="2000" dirty="0">
                <a:solidFill>
                  <a:srgbClr val="666666"/>
                </a:solidFill>
                <a:effectLst/>
                <a:latin typeface="HiraginoSansGB"/>
              </a:rPr>
              <a:t>1.5</a:t>
            </a:r>
            <a:r>
              <a:rPr lang="zh-TW" altLang="en-US" sz="2000" dirty="0">
                <a:solidFill>
                  <a:srgbClr val="666666"/>
                </a:solidFill>
                <a:effectLst/>
                <a:latin typeface="HiraginoSansGB"/>
              </a:rPr>
              <a:t>萬元的早餐券，每個月限使用</a:t>
            </a:r>
            <a:r>
              <a:rPr lang="en-US" altLang="zh-TW" sz="2000" dirty="0">
                <a:solidFill>
                  <a:srgbClr val="666666"/>
                </a:solidFill>
                <a:effectLst/>
                <a:latin typeface="HiraginoSansGB"/>
              </a:rPr>
              <a:t>600</a:t>
            </a:r>
            <a:r>
              <a:rPr lang="zh-TW" altLang="en-US" sz="2000" dirty="0">
                <a:solidFill>
                  <a:srgbClr val="666666"/>
                </a:solidFill>
                <a:effectLst/>
                <a:latin typeface="HiraginoSansGB"/>
              </a:rPr>
              <a:t>元。</a:t>
            </a:r>
            <a:endParaRPr lang="en-US" altLang="zh-TW" sz="2000" dirty="0">
              <a:solidFill>
                <a:srgbClr val="666666"/>
              </a:solidFill>
              <a:effectLst/>
              <a:latin typeface="HiraginoSansGB"/>
            </a:endParaRPr>
          </a:p>
          <a:p>
            <a:pPr marL="457200" indent="-457200">
              <a:buFont typeface="+mj-lt"/>
              <a:buAutoNum type="arabicPeriod"/>
            </a:pPr>
            <a:endParaRPr lang="zh-TW" altLang="en-US" sz="2000" dirty="0">
              <a:solidFill>
                <a:srgbClr val="666666"/>
              </a:solidFill>
              <a:effectLst/>
              <a:latin typeface="HiraginoSansGB"/>
            </a:endParaRPr>
          </a:p>
          <a:p>
            <a:pPr marL="457200" indent="-457200">
              <a:buFont typeface="+mj-lt"/>
              <a:buAutoNum type="arabicPeriod"/>
            </a:pPr>
            <a:r>
              <a:rPr lang="zh-TW" altLang="en-US" sz="2000" dirty="0">
                <a:solidFill>
                  <a:srgbClr val="666666"/>
                </a:solidFill>
                <a:effectLst/>
                <a:latin typeface="HiraginoSansGB"/>
              </a:rPr>
              <a:t>獲得</a:t>
            </a:r>
            <a:r>
              <a:rPr lang="en-US" altLang="zh-TW" sz="2000" dirty="0">
                <a:solidFill>
                  <a:srgbClr val="666666"/>
                </a:solidFill>
                <a:effectLst/>
                <a:latin typeface="HiraginoSansGB"/>
              </a:rPr>
              <a:t>1%</a:t>
            </a:r>
            <a:r>
              <a:rPr lang="zh-TW" altLang="en-US" sz="2000" dirty="0">
                <a:solidFill>
                  <a:srgbClr val="666666"/>
                </a:solidFill>
                <a:effectLst/>
                <a:latin typeface="HiraginoSansGB"/>
              </a:rPr>
              <a:t>的整店分紅，如果說每年能夠賺到</a:t>
            </a:r>
            <a:r>
              <a:rPr lang="en-US" altLang="zh-TW" sz="2000" dirty="0">
                <a:solidFill>
                  <a:srgbClr val="666666"/>
                </a:solidFill>
                <a:effectLst/>
                <a:latin typeface="HiraginoSansGB"/>
              </a:rPr>
              <a:t>30</a:t>
            </a:r>
            <a:r>
              <a:rPr lang="zh-TW" altLang="en-US" sz="2000" dirty="0">
                <a:solidFill>
                  <a:srgbClr val="666666"/>
                </a:solidFill>
                <a:effectLst/>
                <a:latin typeface="HiraginoSansGB"/>
              </a:rPr>
              <a:t>萬，那麼就可以分到</a:t>
            </a:r>
            <a:r>
              <a:rPr lang="en-US" altLang="zh-TW" sz="2000" dirty="0">
                <a:solidFill>
                  <a:srgbClr val="666666"/>
                </a:solidFill>
                <a:effectLst/>
                <a:latin typeface="HiraginoSansGB"/>
              </a:rPr>
              <a:t>3000</a:t>
            </a:r>
            <a:r>
              <a:rPr lang="zh-TW" altLang="en-US" sz="2000" dirty="0">
                <a:solidFill>
                  <a:srgbClr val="666666"/>
                </a:solidFill>
                <a:effectLst/>
                <a:latin typeface="HiraginoSansGB"/>
              </a:rPr>
              <a:t>元，直到分滿</a:t>
            </a:r>
            <a:r>
              <a:rPr lang="en-US" altLang="zh-TW" sz="2000" dirty="0">
                <a:solidFill>
                  <a:srgbClr val="666666"/>
                </a:solidFill>
                <a:effectLst/>
                <a:latin typeface="HiraginoSansGB"/>
              </a:rPr>
              <a:t>1.5</a:t>
            </a:r>
            <a:r>
              <a:rPr lang="zh-TW" altLang="en-US" sz="2000" dirty="0">
                <a:solidFill>
                  <a:srgbClr val="666666"/>
                </a:solidFill>
                <a:effectLst/>
                <a:latin typeface="HiraginoSansGB"/>
              </a:rPr>
              <a:t>萬為止。 </a:t>
            </a:r>
          </a:p>
          <a:p>
            <a:pPr marL="457200" indent="-457200">
              <a:buFont typeface="+mj-lt"/>
              <a:buAutoNum type="arabicPeriod"/>
            </a:pPr>
            <a:endParaRPr lang="zh-TW" altLang="en-US" sz="2000" dirty="0">
              <a:solidFill>
                <a:srgbClr val="666666"/>
              </a:solidFill>
              <a:effectLst/>
              <a:latin typeface="HiraginoSansGB"/>
            </a:endParaRPr>
          </a:p>
          <a:p>
            <a:pPr marL="457200" indent="-457200">
              <a:buFont typeface="+mj-lt"/>
              <a:buAutoNum type="arabicPeriod"/>
            </a:pPr>
            <a:r>
              <a:rPr lang="zh-TW" altLang="en-US" sz="2000" dirty="0">
                <a:solidFill>
                  <a:srgbClr val="666666"/>
                </a:solidFill>
                <a:effectLst/>
                <a:latin typeface="HiraginoSansGB"/>
              </a:rPr>
              <a:t>因為早餐是剛需，能夠聚集人氣，那麼這</a:t>
            </a:r>
            <a:r>
              <a:rPr lang="en-US" altLang="zh-TW" sz="2000" dirty="0">
                <a:solidFill>
                  <a:srgbClr val="666666"/>
                </a:solidFill>
                <a:effectLst/>
                <a:latin typeface="HiraginoSansGB"/>
              </a:rPr>
              <a:t>20</a:t>
            </a:r>
            <a:r>
              <a:rPr lang="zh-TW" altLang="en-US" sz="2000" dirty="0">
                <a:solidFill>
                  <a:srgbClr val="666666"/>
                </a:solidFill>
                <a:effectLst/>
                <a:latin typeface="HiraginoSansGB"/>
              </a:rPr>
              <a:t>家店的品牌就可以到這家店來宣傳，也可以設計引流產品到早餐店免費 吸引客戶。 </a:t>
            </a:r>
          </a:p>
          <a:p>
            <a:endParaRPr lang="zh-TW" altLang="en-US" sz="2000" dirty="0"/>
          </a:p>
        </p:txBody>
      </p:sp>
    </p:spTree>
    <p:custDataLst>
      <p:tags r:id="rId1"/>
    </p:custDataLst>
    <p:extLst>
      <p:ext uri="{BB962C8B-B14F-4D97-AF65-F5344CB8AC3E}">
        <p14:creationId xmlns:p14="http://schemas.microsoft.com/office/powerpoint/2010/main" val="8218798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7"/>
            </p:custDataLst>
          </p:nvPr>
        </p:nvGrpSpPr>
        <p:grpSpPr>
          <a:xfrm>
            <a:off x="10013950" y="4904105"/>
            <a:ext cx="1777365" cy="1687830"/>
            <a:chOff x="14021" y="6063"/>
            <a:chExt cx="4548" cy="4318"/>
          </a:xfrm>
        </p:grpSpPr>
        <p:sp>
          <p:nvSpPr>
            <p:cNvPr id="3" name="椭圆 2"/>
            <p:cNvSpPr/>
            <p:nvPr>
              <p:custDataLst>
                <p:tags r:id="rId10"/>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1"/>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9"/>
            </p:custDataLst>
          </p:nvPr>
        </p:nvSpPr>
        <p:spPr>
          <a:xfrm>
            <a:off x="1523968" y="1066720"/>
            <a:ext cx="9144064" cy="1443769"/>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TW" altLang="en-US" sz="4800" b="1" i="0" u="none" strike="noStrike" dirty="0">
                <a:effectLst/>
                <a:latin typeface="-apple-system"/>
              </a:rPr>
              <a:t>客戶消費了</a:t>
            </a:r>
            <a:r>
              <a:rPr lang="en-US" altLang="zh-TW" sz="4800" b="1" i="0" u="none" strike="noStrike" dirty="0">
                <a:effectLst/>
                <a:latin typeface="-apple-system"/>
              </a:rPr>
              <a:t>200</a:t>
            </a:r>
            <a:r>
              <a:rPr lang="zh-TW" altLang="en-US" sz="4800" b="1" i="0" u="none" strike="noStrike" dirty="0">
                <a:effectLst/>
                <a:latin typeface="-apple-system"/>
              </a:rPr>
              <a:t>塊，普通店家會給他打九折，但更有效的方式是</a:t>
            </a:r>
            <a:r>
              <a:rPr lang="en-US" altLang="zh-TW" sz="4800" b="1" i="0" u="none" strike="noStrike" dirty="0">
                <a:effectLst/>
                <a:latin typeface="-apple-system"/>
              </a:rPr>
              <a:t>: </a:t>
            </a:r>
          </a:p>
        </p:txBody>
      </p:sp>
      <p:sp>
        <p:nvSpPr>
          <p:cNvPr id="16" name="文字方塊 15">
            <a:extLst>
              <a:ext uri="{FF2B5EF4-FFF2-40B4-BE49-F238E27FC236}">
                <a16:creationId xmlns:a16="http://schemas.microsoft.com/office/drawing/2014/main" id="{D854EB16-3117-8634-8643-49BC1C95D36C}"/>
              </a:ext>
            </a:extLst>
          </p:cNvPr>
          <p:cNvSpPr txBox="1"/>
          <p:nvPr/>
        </p:nvSpPr>
        <p:spPr>
          <a:xfrm>
            <a:off x="2281405" y="3471626"/>
            <a:ext cx="7728735" cy="3046988"/>
          </a:xfrm>
          <a:prstGeom prst="rect">
            <a:avLst/>
          </a:prstGeom>
          <a:noFill/>
        </p:spPr>
        <p:txBody>
          <a:bodyPr wrap="square">
            <a:spAutoFit/>
          </a:bodyPr>
          <a:lstStyle/>
          <a:p>
            <a:r>
              <a:rPr lang="zh-TW" altLang="en-US" sz="2400" dirty="0">
                <a:solidFill>
                  <a:schemeClr val="bg1"/>
                </a:solidFill>
                <a:effectLst/>
                <a:highlight>
                  <a:srgbClr val="000000"/>
                </a:highlight>
                <a:latin typeface="HiraginoSansGB"/>
              </a:rPr>
              <a:t>第一步</a:t>
            </a:r>
            <a:r>
              <a:rPr lang="en-US" altLang="zh-TW" sz="2400" dirty="0">
                <a:solidFill>
                  <a:schemeClr val="bg1"/>
                </a:solidFill>
                <a:effectLst/>
                <a:highlight>
                  <a:srgbClr val="000000"/>
                </a:highlight>
                <a:latin typeface="HiraginoSansGB"/>
              </a:rPr>
              <a:t>:</a:t>
            </a:r>
            <a:r>
              <a:rPr lang="zh-TW" altLang="en-US" sz="2400" dirty="0">
                <a:solidFill>
                  <a:srgbClr val="666666"/>
                </a:solidFill>
                <a:effectLst/>
                <a:latin typeface="HiraginoSansGB"/>
              </a:rPr>
              <a:t>讓他花</a:t>
            </a:r>
            <a:r>
              <a:rPr lang="en-US" altLang="zh-TW" sz="2400" dirty="0">
                <a:solidFill>
                  <a:srgbClr val="666666"/>
                </a:solidFill>
                <a:effectLst/>
                <a:latin typeface="HiraginoSansGB"/>
              </a:rPr>
              <a:t>3</a:t>
            </a:r>
            <a:r>
              <a:rPr lang="zh-TW" altLang="en-US" sz="2400" dirty="0">
                <a:solidFill>
                  <a:srgbClr val="666666"/>
                </a:solidFill>
                <a:effectLst/>
                <a:latin typeface="HiraginoSansGB"/>
              </a:rPr>
              <a:t>塊錢辦一張會員卡，給她返</a:t>
            </a:r>
            <a:r>
              <a:rPr lang="en-US" altLang="zh-TW" sz="2400" dirty="0">
                <a:solidFill>
                  <a:srgbClr val="666666"/>
                </a:solidFill>
                <a:effectLst/>
                <a:latin typeface="HiraginoSansGB"/>
              </a:rPr>
              <a:t>30</a:t>
            </a:r>
            <a:r>
              <a:rPr lang="zh-TW" altLang="en-US" sz="2400" dirty="0">
                <a:solidFill>
                  <a:srgbClr val="666666"/>
                </a:solidFill>
                <a:effectLst/>
                <a:latin typeface="HiraginoSansGB"/>
              </a:rPr>
              <a:t>元到卡里，下次抵現消費 </a:t>
            </a:r>
          </a:p>
          <a:p>
            <a:endParaRPr lang="zh-TW" altLang="en-US" sz="2400" dirty="0">
              <a:solidFill>
                <a:srgbClr val="666666"/>
              </a:solidFill>
              <a:effectLst/>
              <a:latin typeface="HiraginoSansGB"/>
            </a:endParaRPr>
          </a:p>
          <a:p>
            <a:r>
              <a:rPr lang="zh-TW" altLang="en-US" sz="2400" dirty="0">
                <a:solidFill>
                  <a:schemeClr val="bg1"/>
                </a:solidFill>
                <a:highlight>
                  <a:srgbClr val="000000"/>
                </a:highlight>
                <a:latin typeface="HiraginoSansGB"/>
              </a:rPr>
              <a:t>第二步</a:t>
            </a:r>
            <a:r>
              <a:rPr lang="en-US" altLang="zh-TW" sz="2400" dirty="0">
                <a:solidFill>
                  <a:schemeClr val="bg1"/>
                </a:solidFill>
                <a:highlight>
                  <a:srgbClr val="000000"/>
                </a:highlight>
                <a:latin typeface="HiraginoSansGB"/>
              </a:rPr>
              <a:t>:</a:t>
            </a:r>
            <a:r>
              <a:rPr lang="zh-TW" altLang="en-US" sz="2400" dirty="0">
                <a:solidFill>
                  <a:srgbClr val="666666"/>
                </a:solidFill>
                <a:effectLst/>
                <a:latin typeface="HiraginoSansGB"/>
              </a:rPr>
              <a:t>以後現金消費都可以返</a:t>
            </a:r>
            <a:r>
              <a:rPr lang="en-US" altLang="zh-TW" sz="2400" dirty="0">
                <a:solidFill>
                  <a:srgbClr val="666666"/>
                </a:solidFill>
                <a:effectLst/>
                <a:latin typeface="HiraginoSansGB"/>
              </a:rPr>
              <a:t>20%</a:t>
            </a:r>
            <a:r>
              <a:rPr lang="zh-TW" altLang="en-US" sz="2400" dirty="0">
                <a:solidFill>
                  <a:srgbClr val="666666"/>
                </a:solidFill>
                <a:effectLst/>
                <a:latin typeface="HiraginoSansGB"/>
              </a:rPr>
              <a:t>到會員卡，這樣一來，回頭客的幾率就會大大增加，最後將這</a:t>
            </a:r>
            <a:r>
              <a:rPr lang="en-US" altLang="zh-TW" sz="2400" dirty="0">
                <a:solidFill>
                  <a:srgbClr val="666666"/>
                </a:solidFill>
                <a:effectLst/>
                <a:latin typeface="HiraginoSansGB"/>
              </a:rPr>
              <a:t>3</a:t>
            </a:r>
            <a:r>
              <a:rPr lang="zh-TW" altLang="en-US" sz="2400" dirty="0">
                <a:solidFill>
                  <a:srgbClr val="666666"/>
                </a:solidFill>
                <a:effectLst/>
                <a:latin typeface="HiraginoSansGB"/>
              </a:rPr>
              <a:t>塊全部發給員工， 那麼我們的員工會將每個進店消費的客戶都發展成會員，這種策略就叫做返現鎖客模式 </a:t>
            </a:r>
          </a:p>
          <a:p>
            <a:endParaRPr lang="zh-TW" altLang="en-US" sz="2400" dirty="0">
              <a:solidFill>
                <a:srgbClr val="666666"/>
              </a:solidFill>
              <a:effectLst/>
              <a:latin typeface="HiraginoSansGB"/>
            </a:endParaRPr>
          </a:p>
        </p:txBody>
      </p:sp>
    </p:spTree>
    <p:custDataLst>
      <p:tags r:id="rId1"/>
    </p:custDataLst>
    <p:extLst>
      <p:ext uri="{BB962C8B-B14F-4D97-AF65-F5344CB8AC3E}">
        <p14:creationId xmlns:p14="http://schemas.microsoft.com/office/powerpoint/2010/main" val="15940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失敗案例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A&amp;F</a:t>
            </a:r>
          </a:p>
        </p:txBody>
      </p:sp>
      <p:sp>
        <p:nvSpPr>
          <p:cNvPr id="27" name="椭圆 26"/>
          <p:cNvSpPr/>
          <p:nvPr>
            <p:custDataLst>
              <p:tags r:id="rId12"/>
            </p:custDataLst>
          </p:nvPr>
        </p:nvSpPr>
        <p:spPr>
          <a:xfrm>
            <a:off x="36590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5958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1037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305371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半裸男模失效</a:t>
            </a:r>
          </a:p>
        </p:txBody>
      </p:sp>
      <p:sp>
        <p:nvSpPr>
          <p:cNvPr id="8" name="标题 5"/>
          <p:cNvSpPr>
            <a:spLocks noGrp="1"/>
          </p:cNvSpPr>
          <p:nvPr>
            <p:custDataLst>
              <p:tags r:id="rId16"/>
            </p:custDataLst>
          </p:nvPr>
        </p:nvSpPr>
        <p:spPr>
          <a:xfrm>
            <a:off x="36849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83262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76940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27737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227320"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業績下滑</a:t>
            </a:r>
          </a:p>
        </p:txBody>
      </p:sp>
      <p:sp>
        <p:nvSpPr>
          <p:cNvPr id="14" name="标题 5"/>
          <p:cNvSpPr>
            <a:spLocks noGrp="1"/>
          </p:cNvSpPr>
          <p:nvPr>
            <p:custDataLst>
              <p:tags r:id="rId21"/>
            </p:custDataLst>
          </p:nvPr>
        </p:nvSpPr>
        <p:spPr>
          <a:xfrm>
            <a:off x="585851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80062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9430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4509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40092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缺乏創新</a:t>
            </a:r>
          </a:p>
        </p:txBody>
      </p:sp>
      <p:sp>
        <p:nvSpPr>
          <p:cNvPr id="19" name="标题 5"/>
          <p:cNvSpPr>
            <a:spLocks noGrp="1"/>
          </p:cNvSpPr>
          <p:nvPr>
            <p:custDataLst>
              <p:tags r:id="rId26"/>
            </p:custDataLst>
          </p:nvPr>
        </p:nvSpPr>
        <p:spPr>
          <a:xfrm>
            <a:off x="80321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7"/>
            </p:custDataLst>
          </p:nvPr>
        </p:nvGrpSpPr>
        <p:grpSpPr>
          <a:xfrm>
            <a:off x="10013950" y="4904105"/>
            <a:ext cx="1777365" cy="1687830"/>
            <a:chOff x="14021" y="6063"/>
            <a:chExt cx="4548" cy="4318"/>
          </a:xfrm>
        </p:grpSpPr>
        <p:sp>
          <p:nvSpPr>
            <p:cNvPr id="3" name="椭圆 2"/>
            <p:cNvSpPr/>
            <p:nvPr>
              <p:custDataLst>
                <p:tags r:id="rId10"/>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1"/>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9"/>
            </p:custDataLst>
          </p:nvPr>
        </p:nvSpPr>
        <p:spPr>
          <a:xfrm>
            <a:off x="1523968" y="1066720"/>
            <a:ext cx="9525606" cy="947145"/>
          </a:xfrm>
          <a:prstGeom prst="rect">
            <a:avLst/>
          </a:prstGeom>
        </p:spPr>
        <p:txBody>
          <a:bodyPr vert="horz" lIns="63500" tIns="25400" rIns="63500" bIns="25400" rtlCol="0" anchor="b" anchorCtr="0">
            <a:normAutofit fontScale="97500"/>
          </a:bodyPr>
          <a:lstStyle/>
          <a:p>
            <a:pPr algn="ctr"/>
            <a:r>
              <a:rPr lang="zh-TW" altLang="en-US" sz="4800" b="1" dirty="0">
                <a:latin typeface="-apple-system"/>
              </a:rPr>
              <a:t>把握三招  讓水果店的生意源源不斷 </a:t>
            </a:r>
          </a:p>
        </p:txBody>
      </p:sp>
      <p:sp>
        <p:nvSpPr>
          <p:cNvPr id="16" name="文字方塊 15">
            <a:extLst>
              <a:ext uri="{FF2B5EF4-FFF2-40B4-BE49-F238E27FC236}">
                <a16:creationId xmlns:a16="http://schemas.microsoft.com/office/drawing/2014/main" id="{D854EB16-3117-8634-8643-49BC1C95D36C}"/>
              </a:ext>
            </a:extLst>
          </p:cNvPr>
          <p:cNvSpPr txBox="1"/>
          <p:nvPr/>
        </p:nvSpPr>
        <p:spPr>
          <a:xfrm>
            <a:off x="1687405" y="2753181"/>
            <a:ext cx="9362169" cy="4154984"/>
          </a:xfrm>
          <a:prstGeom prst="rect">
            <a:avLst/>
          </a:prstGeom>
          <a:noFill/>
        </p:spPr>
        <p:txBody>
          <a:bodyPr wrap="square">
            <a:spAutoFit/>
          </a:bodyPr>
          <a:lstStyle/>
          <a:p>
            <a:r>
              <a:rPr lang="zh-TW" altLang="en-US" sz="2400" dirty="0">
                <a:solidFill>
                  <a:schemeClr val="bg1"/>
                </a:solidFill>
                <a:effectLst/>
                <a:highlight>
                  <a:srgbClr val="000000"/>
                </a:highlight>
                <a:latin typeface="HiraginoSansGB"/>
              </a:rPr>
              <a:t>第一招</a:t>
            </a:r>
            <a:r>
              <a:rPr lang="en-US" altLang="zh-TW" sz="2400" dirty="0">
                <a:solidFill>
                  <a:schemeClr val="bg1"/>
                </a:solidFill>
                <a:effectLst/>
                <a:highlight>
                  <a:srgbClr val="000000"/>
                </a:highlight>
                <a:latin typeface="HiraginoSansGB"/>
              </a:rPr>
              <a:t>:</a:t>
            </a:r>
            <a:r>
              <a:rPr lang="zh-TW" altLang="en-US" sz="2400" dirty="0">
                <a:solidFill>
                  <a:srgbClr val="666666"/>
                </a:solidFill>
                <a:effectLst/>
                <a:latin typeface="HiraginoSansGB"/>
              </a:rPr>
              <a:t>加入顧客購買了</a:t>
            </a:r>
            <a:r>
              <a:rPr lang="en-US" altLang="zh-TW" sz="2400" dirty="0">
                <a:solidFill>
                  <a:srgbClr val="666666"/>
                </a:solidFill>
                <a:effectLst/>
                <a:latin typeface="HiraginoSansGB"/>
              </a:rPr>
              <a:t>5</a:t>
            </a:r>
            <a:r>
              <a:rPr lang="zh-TW" altLang="en-US" sz="2400" dirty="0">
                <a:solidFill>
                  <a:srgbClr val="666666"/>
                </a:solidFill>
                <a:effectLst/>
                <a:latin typeface="HiraginoSansGB"/>
              </a:rPr>
              <a:t>斤香蕉付錢之後你立刻從旁邊再拿出一根香蕉搶著塞進顧客的購物袋並說這個是免費送給你 的，好吃再來 </a:t>
            </a:r>
          </a:p>
          <a:p>
            <a:endParaRPr lang="zh-TW" altLang="en-US" sz="2400" dirty="0">
              <a:solidFill>
                <a:srgbClr val="666666"/>
              </a:solidFill>
              <a:effectLst/>
              <a:latin typeface="HiraginoSansGB"/>
            </a:endParaRPr>
          </a:p>
          <a:p>
            <a:r>
              <a:rPr lang="zh-TW" altLang="en-US" sz="2400" dirty="0">
                <a:solidFill>
                  <a:schemeClr val="bg1"/>
                </a:solidFill>
                <a:highlight>
                  <a:srgbClr val="000000"/>
                </a:highlight>
                <a:latin typeface="HiraginoSansGB"/>
              </a:rPr>
              <a:t>第二招</a:t>
            </a:r>
            <a:r>
              <a:rPr lang="en-US" altLang="zh-TW" sz="2400" dirty="0">
                <a:solidFill>
                  <a:schemeClr val="bg1"/>
                </a:solidFill>
                <a:highlight>
                  <a:srgbClr val="000000"/>
                </a:highlight>
                <a:latin typeface="HiraginoSansGB"/>
              </a:rPr>
              <a:t>:</a:t>
            </a:r>
            <a:r>
              <a:rPr lang="zh-TW" altLang="en-US" sz="2400" dirty="0">
                <a:solidFill>
                  <a:srgbClr val="666666"/>
                </a:solidFill>
                <a:effectLst/>
                <a:latin typeface="HiraginoSansGB"/>
              </a:rPr>
              <a:t>你可以把另外一種水果也送給顧客，這是剛到的新鮮橙子，你嘗一個吧，很甜的哦</a:t>
            </a:r>
            <a:r>
              <a:rPr lang="en-US" altLang="zh-TW" sz="2400" dirty="0">
                <a:solidFill>
                  <a:srgbClr val="666666"/>
                </a:solidFill>
                <a:effectLst/>
                <a:latin typeface="HiraginoSansGB"/>
              </a:rPr>
              <a:t>!</a:t>
            </a:r>
            <a:r>
              <a:rPr lang="zh-TW" altLang="en-US" sz="2400" dirty="0">
                <a:solidFill>
                  <a:srgbClr val="666666"/>
                </a:solidFill>
                <a:effectLst/>
                <a:latin typeface="HiraginoSansGB"/>
              </a:rPr>
              <a:t>顧客有時會假裝正經說</a:t>
            </a:r>
            <a:r>
              <a:rPr lang="en-US" altLang="zh-TW" sz="2400" dirty="0">
                <a:solidFill>
                  <a:srgbClr val="666666"/>
                </a:solidFill>
                <a:effectLst/>
                <a:latin typeface="HiraginoSansGB"/>
              </a:rPr>
              <a:t>: </a:t>
            </a:r>
            <a:r>
              <a:rPr lang="zh-TW" altLang="en-US" sz="2400" dirty="0">
                <a:solidFill>
                  <a:srgbClr val="666666"/>
                </a:solidFill>
                <a:effectLst/>
                <a:latin typeface="HiraginoSansGB"/>
              </a:rPr>
              <a:t>謝謝不用了，你就說別客氣，嘗一個嘛，不要錢的，送給你的，順手就把橙子塞進了客戶的購物袋里 </a:t>
            </a:r>
          </a:p>
          <a:p>
            <a:endParaRPr lang="zh-TW" altLang="en-US" sz="2400" dirty="0">
              <a:solidFill>
                <a:srgbClr val="666666"/>
              </a:solidFill>
              <a:effectLst/>
              <a:latin typeface="HiraginoSansGB"/>
            </a:endParaRPr>
          </a:p>
          <a:p>
            <a:r>
              <a:rPr lang="zh-TW" altLang="en-US" sz="2400" dirty="0">
                <a:solidFill>
                  <a:schemeClr val="bg1"/>
                </a:solidFill>
                <a:highlight>
                  <a:srgbClr val="000000"/>
                </a:highlight>
                <a:latin typeface="HiraginoSansGB"/>
              </a:rPr>
              <a:t>第三招</a:t>
            </a:r>
            <a:r>
              <a:rPr lang="en-US" altLang="zh-TW" sz="2400" dirty="0">
                <a:solidFill>
                  <a:schemeClr val="bg1"/>
                </a:solidFill>
                <a:highlight>
                  <a:srgbClr val="000000"/>
                </a:highlight>
                <a:latin typeface="HiraginoSansGB"/>
              </a:rPr>
              <a:t>:</a:t>
            </a:r>
            <a:r>
              <a:rPr lang="zh-TW" altLang="en-US" sz="2400" dirty="0">
                <a:solidFill>
                  <a:srgbClr val="666666"/>
                </a:solidFill>
                <a:effectLst/>
                <a:latin typeface="HiraginoSansGB"/>
              </a:rPr>
              <a:t>如果顧客是帶著孩子一起來的，你可以在顧客結賬的時候這樣說，小朋友真可愛，來叔叔送你一個大大的蘋 果，你學會了嗎</a:t>
            </a:r>
            <a:r>
              <a:rPr lang="en-US" altLang="zh-TW" sz="2400" dirty="0">
                <a:solidFill>
                  <a:srgbClr val="666666"/>
                </a:solidFill>
                <a:effectLst/>
                <a:latin typeface="HiraginoSansGB"/>
              </a:rPr>
              <a:t>? </a:t>
            </a:r>
          </a:p>
          <a:p>
            <a:endParaRPr lang="en-US" altLang="zh-TW" sz="2400" dirty="0">
              <a:solidFill>
                <a:srgbClr val="666666"/>
              </a:solidFill>
              <a:effectLst/>
              <a:latin typeface="HiraginoSansGB"/>
            </a:endParaRPr>
          </a:p>
        </p:txBody>
      </p:sp>
    </p:spTree>
    <p:custDataLst>
      <p:tags r:id="rId1"/>
    </p:custDataLst>
    <p:extLst>
      <p:ext uri="{BB962C8B-B14F-4D97-AF65-F5344CB8AC3E}">
        <p14:creationId xmlns:p14="http://schemas.microsoft.com/office/powerpoint/2010/main" val="416985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7"/>
            </p:custDataLst>
          </p:nvPr>
        </p:nvGrpSpPr>
        <p:grpSpPr>
          <a:xfrm>
            <a:off x="10013950" y="4904105"/>
            <a:ext cx="1777365" cy="1687830"/>
            <a:chOff x="14021" y="6063"/>
            <a:chExt cx="4548" cy="4318"/>
          </a:xfrm>
        </p:grpSpPr>
        <p:sp>
          <p:nvSpPr>
            <p:cNvPr id="3" name="椭圆 2"/>
            <p:cNvSpPr/>
            <p:nvPr>
              <p:custDataLst>
                <p:tags r:id="rId11"/>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2"/>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9"/>
            </p:custDataLst>
          </p:nvPr>
        </p:nvSpPr>
        <p:spPr>
          <a:xfrm>
            <a:off x="1523968" y="938843"/>
            <a:ext cx="9525606" cy="947145"/>
          </a:xfrm>
          <a:prstGeom prst="rect">
            <a:avLst/>
          </a:prstGeom>
        </p:spPr>
        <p:txBody>
          <a:bodyPr vert="horz" lIns="63500" tIns="25400" rIns="63500" bIns="25400" rtlCol="0" anchor="b" anchorCtr="0">
            <a:normAutofit fontScale="97500"/>
          </a:bodyPr>
          <a:lstStyle/>
          <a:p>
            <a:pPr algn="ctr"/>
            <a:r>
              <a:rPr lang="zh-TW" altLang="en-US" sz="4800" b="1" dirty="0">
                <a:latin typeface="-apple-system"/>
              </a:rPr>
              <a:t>一招鎖定客戶</a:t>
            </a:r>
            <a:r>
              <a:rPr lang="en-US" altLang="zh-TW" sz="4800" b="1" dirty="0">
                <a:latin typeface="-apple-system"/>
              </a:rPr>
              <a:t>10</a:t>
            </a:r>
            <a:r>
              <a:rPr lang="zh-TW" altLang="en-US" sz="4800" b="1" dirty="0">
                <a:latin typeface="-apple-system"/>
              </a:rPr>
              <a:t>次消費 </a:t>
            </a:r>
          </a:p>
        </p:txBody>
      </p:sp>
      <p:sp>
        <p:nvSpPr>
          <p:cNvPr id="16" name="文字方塊 15">
            <a:extLst>
              <a:ext uri="{FF2B5EF4-FFF2-40B4-BE49-F238E27FC236}">
                <a16:creationId xmlns:a16="http://schemas.microsoft.com/office/drawing/2014/main" id="{D854EB16-3117-8634-8643-49BC1C95D36C}"/>
              </a:ext>
            </a:extLst>
          </p:cNvPr>
          <p:cNvSpPr txBox="1"/>
          <p:nvPr/>
        </p:nvSpPr>
        <p:spPr>
          <a:xfrm>
            <a:off x="1388168" y="2777438"/>
            <a:ext cx="9797205" cy="2308324"/>
          </a:xfrm>
          <a:prstGeom prst="rect">
            <a:avLst/>
          </a:prstGeom>
          <a:noFill/>
        </p:spPr>
        <p:txBody>
          <a:bodyPr wrap="square">
            <a:spAutoFit/>
          </a:bodyPr>
          <a:lstStyle/>
          <a:p>
            <a:pPr marL="457200" indent="-457200">
              <a:buFont typeface="+mj-lt"/>
              <a:buAutoNum type="arabicPeriod"/>
            </a:pPr>
            <a:r>
              <a:rPr lang="zh-TW" altLang="en-US" sz="2400" dirty="0">
                <a:solidFill>
                  <a:srgbClr val="666666"/>
                </a:solidFill>
                <a:effectLst/>
                <a:latin typeface="NimbusSanL"/>
              </a:rPr>
              <a:t>獲得一張</a:t>
            </a:r>
            <a:r>
              <a:rPr lang="en-US" altLang="zh-TW" sz="2400" dirty="0">
                <a:solidFill>
                  <a:srgbClr val="666666"/>
                </a:solidFill>
                <a:effectLst/>
                <a:latin typeface="NimbusSanL"/>
              </a:rPr>
              <a:t>500</a:t>
            </a:r>
            <a:r>
              <a:rPr lang="zh-TW" altLang="en-US" sz="2400" dirty="0">
                <a:solidFill>
                  <a:srgbClr val="666666"/>
                </a:solidFill>
                <a:effectLst/>
                <a:latin typeface="NimbusSanL"/>
              </a:rPr>
              <a:t>元無門檻現金充值卡 </a:t>
            </a:r>
          </a:p>
          <a:p>
            <a:pPr marL="457200" indent="-457200">
              <a:buFont typeface="+mj-lt"/>
              <a:buAutoNum type="arabicPeriod"/>
            </a:pPr>
            <a:endParaRPr lang="zh-TW" altLang="en-US" sz="2400" dirty="0">
              <a:solidFill>
                <a:srgbClr val="666666"/>
              </a:solidFill>
              <a:effectLst/>
              <a:latin typeface="NimbusSanL"/>
            </a:endParaRPr>
          </a:p>
          <a:p>
            <a:pPr marL="457200" indent="-457200">
              <a:buFont typeface="+mj-lt"/>
              <a:buAutoNum type="arabicPeriod"/>
            </a:pPr>
            <a:r>
              <a:rPr lang="zh-TW" altLang="en-US" sz="2400" dirty="0">
                <a:solidFill>
                  <a:srgbClr val="666666"/>
                </a:solidFill>
                <a:effectLst/>
                <a:latin typeface="NimbusSanL"/>
              </a:rPr>
              <a:t>再送價值</a:t>
            </a:r>
            <a:r>
              <a:rPr lang="en-US" altLang="zh-TW" sz="2400" dirty="0">
                <a:solidFill>
                  <a:srgbClr val="666666"/>
                </a:solidFill>
                <a:effectLst/>
                <a:latin typeface="NimbusSanL"/>
              </a:rPr>
              <a:t>500</a:t>
            </a:r>
            <a:r>
              <a:rPr lang="zh-TW" altLang="en-US" sz="2400" dirty="0">
                <a:solidFill>
                  <a:srgbClr val="666666"/>
                </a:solidFill>
                <a:effectLst/>
                <a:latin typeface="NimbusSanL"/>
              </a:rPr>
              <a:t>元的啤酒</a:t>
            </a:r>
            <a:r>
              <a:rPr lang="en-US" altLang="zh-TW" sz="2400" dirty="0">
                <a:solidFill>
                  <a:srgbClr val="666666"/>
                </a:solidFill>
                <a:effectLst/>
                <a:latin typeface="NimbusSanL"/>
              </a:rPr>
              <a:t>100</a:t>
            </a:r>
            <a:r>
              <a:rPr lang="zh-TW" altLang="en-US" sz="2400" dirty="0">
                <a:solidFill>
                  <a:srgbClr val="666666"/>
                </a:solidFill>
                <a:effectLst/>
                <a:latin typeface="NimbusSanL"/>
              </a:rPr>
              <a:t>瓶，</a:t>
            </a:r>
            <a:r>
              <a:rPr lang="en-US" altLang="zh-TW" sz="2400" dirty="0">
                <a:solidFill>
                  <a:srgbClr val="666666"/>
                </a:solidFill>
                <a:effectLst/>
                <a:latin typeface="NimbusSanL"/>
              </a:rPr>
              <a:t>100</a:t>
            </a:r>
            <a:r>
              <a:rPr lang="zh-TW" altLang="en-US" sz="2400" dirty="0">
                <a:solidFill>
                  <a:srgbClr val="666666"/>
                </a:solidFill>
                <a:effectLst/>
                <a:latin typeface="NimbusSanL"/>
              </a:rPr>
              <a:t>瓶只可進店消費不可帶走 </a:t>
            </a:r>
          </a:p>
          <a:p>
            <a:pPr marL="457200" indent="-457200">
              <a:buFont typeface="+mj-lt"/>
              <a:buAutoNum type="arabicPeriod"/>
            </a:pPr>
            <a:endParaRPr lang="zh-TW" altLang="en-US" sz="2400" dirty="0">
              <a:solidFill>
                <a:srgbClr val="666666"/>
              </a:solidFill>
              <a:effectLst/>
              <a:latin typeface="NimbusSanL"/>
            </a:endParaRPr>
          </a:p>
          <a:p>
            <a:pPr marL="457200" indent="-457200">
              <a:buFont typeface="+mj-lt"/>
              <a:buAutoNum type="arabicPeriod"/>
            </a:pPr>
            <a:r>
              <a:rPr lang="en-US" altLang="zh-TW" sz="2400" dirty="0">
                <a:solidFill>
                  <a:srgbClr val="666666"/>
                </a:solidFill>
                <a:effectLst/>
                <a:latin typeface="NimbusSanL"/>
              </a:rPr>
              <a:t>500</a:t>
            </a:r>
            <a:r>
              <a:rPr lang="zh-TW" altLang="en-US" sz="2400" dirty="0">
                <a:solidFill>
                  <a:srgbClr val="666666"/>
                </a:solidFill>
                <a:effectLst/>
                <a:latin typeface="NimbusSanL"/>
              </a:rPr>
              <a:t>元按月返還，客戶每月</a:t>
            </a:r>
            <a:r>
              <a:rPr lang="en-US" altLang="zh-TW" sz="2400" dirty="0">
                <a:solidFill>
                  <a:srgbClr val="666666"/>
                </a:solidFill>
                <a:effectLst/>
                <a:latin typeface="NimbusSanL"/>
              </a:rPr>
              <a:t>15</a:t>
            </a:r>
            <a:r>
              <a:rPr lang="zh-TW" altLang="en-US" sz="2400" dirty="0">
                <a:solidFill>
                  <a:srgbClr val="666666"/>
                </a:solidFill>
                <a:effectLst/>
                <a:latin typeface="NimbusSanL"/>
              </a:rPr>
              <a:t>號進店，拼身份證領取</a:t>
            </a:r>
            <a:r>
              <a:rPr lang="en-US" altLang="zh-TW" sz="2400" dirty="0">
                <a:solidFill>
                  <a:srgbClr val="666666"/>
                </a:solidFill>
                <a:effectLst/>
                <a:latin typeface="NimbusSanL"/>
              </a:rPr>
              <a:t>50</a:t>
            </a:r>
            <a:r>
              <a:rPr lang="zh-TW" altLang="en-US" sz="2400" dirty="0">
                <a:solidFill>
                  <a:srgbClr val="666666"/>
                </a:solidFill>
                <a:effectLst/>
                <a:latin typeface="NimbusSanL"/>
              </a:rPr>
              <a:t>元現金分</a:t>
            </a:r>
            <a:r>
              <a:rPr lang="en-US" altLang="zh-TW" sz="2400" dirty="0">
                <a:solidFill>
                  <a:srgbClr val="666666"/>
                </a:solidFill>
                <a:effectLst/>
                <a:latin typeface="NimbusSanL"/>
              </a:rPr>
              <a:t>10</a:t>
            </a:r>
            <a:r>
              <a:rPr lang="zh-TW" altLang="en-US" sz="2400" dirty="0">
                <a:solidFill>
                  <a:srgbClr val="666666"/>
                </a:solidFill>
                <a:effectLst/>
                <a:latin typeface="NimbusSanL"/>
              </a:rPr>
              <a:t>次退還 </a:t>
            </a:r>
          </a:p>
        </p:txBody>
      </p:sp>
      <p:sp>
        <p:nvSpPr>
          <p:cNvPr id="9" name="Object 902">
            <a:extLst>
              <a:ext uri="{FF2B5EF4-FFF2-40B4-BE49-F238E27FC236}">
                <a16:creationId xmlns:a16="http://schemas.microsoft.com/office/drawing/2014/main" id="{B0F27EF6-C6EE-0D2D-793B-59BCF82EFDDF}"/>
              </a:ext>
            </a:extLst>
          </p:cNvPr>
          <p:cNvSpPr txBox="1"/>
          <p:nvPr>
            <p:custDataLst>
              <p:tags r:id="rId10"/>
            </p:custDataLst>
          </p:nvPr>
        </p:nvSpPr>
        <p:spPr>
          <a:xfrm>
            <a:off x="1523968" y="1844595"/>
            <a:ext cx="9144064" cy="687750"/>
          </a:xfrm>
          <a:prstGeom prst="rect">
            <a:avLst/>
          </a:prstGeom>
        </p:spPr>
        <p:txBody>
          <a:bodyPr vert="horz" lIns="63500" tIns="25400" rIns="63500" bIns="25400" rtlCol="0" anchor="t" anchorCtr="0">
            <a:normAutofit/>
          </a:bodyPr>
          <a:lstStyle/>
          <a:p>
            <a:pPr algn="ctr" fontAlgn="auto">
              <a:lnSpc>
                <a:spcPct val="100000"/>
              </a:lnSpc>
            </a:pPr>
            <a:r>
              <a:rPr lang="zh-CN" altLang="en-US" spc="80" dirty="0">
                <a:solidFill>
                  <a:schemeClr val="lt1">
                    <a:lumMod val="50000"/>
                  </a:schemeClr>
                </a:solidFill>
                <a:uFillTx/>
                <a:latin typeface="微软雅黑" panose="020B0503020204020204" charset="-122"/>
                <a:ea typeface="微软雅黑" panose="020B0503020204020204" charset="-122"/>
              </a:rPr>
              <a:t>一家好吃不貴的烤魚店，但是地理位置偏僻，於是老闆做了一個充</a:t>
            </a:r>
            <a:r>
              <a:rPr lang="en-US" altLang="zh-CN" spc="80" dirty="0">
                <a:solidFill>
                  <a:schemeClr val="lt1">
                    <a:lumMod val="50000"/>
                  </a:schemeClr>
                </a:solidFill>
                <a:uFillTx/>
                <a:latin typeface="微软雅黑" panose="020B0503020204020204" charset="-122"/>
                <a:ea typeface="微软雅黑" panose="020B0503020204020204" charset="-122"/>
              </a:rPr>
              <a:t>500</a:t>
            </a:r>
            <a:r>
              <a:rPr lang="zh-CN" altLang="en-US" spc="80" dirty="0">
                <a:solidFill>
                  <a:schemeClr val="lt1">
                    <a:lumMod val="50000"/>
                  </a:schemeClr>
                </a:solidFill>
                <a:uFillTx/>
                <a:latin typeface="微软雅黑" panose="020B0503020204020204" charset="-122"/>
                <a:ea typeface="微软雅黑" panose="020B0503020204020204" charset="-122"/>
              </a:rPr>
              <a:t>送</a:t>
            </a:r>
            <a:r>
              <a:rPr lang="en-US" altLang="zh-CN" spc="80" dirty="0">
                <a:solidFill>
                  <a:schemeClr val="lt1">
                    <a:lumMod val="50000"/>
                  </a:schemeClr>
                </a:solidFill>
                <a:uFillTx/>
                <a:latin typeface="微软雅黑" panose="020B0503020204020204" charset="-122"/>
                <a:ea typeface="微软雅黑" panose="020B0503020204020204" charset="-122"/>
              </a:rPr>
              <a:t>500</a:t>
            </a:r>
            <a:r>
              <a:rPr lang="zh-CN" altLang="en-US" spc="80" dirty="0">
                <a:solidFill>
                  <a:schemeClr val="lt1">
                    <a:lumMod val="50000"/>
                  </a:schemeClr>
                </a:solidFill>
                <a:uFillTx/>
                <a:latin typeface="微软雅黑" panose="020B0503020204020204" charset="-122"/>
                <a:ea typeface="微软雅黑" panose="020B0503020204020204" charset="-122"/>
              </a:rPr>
              <a:t>再返</a:t>
            </a:r>
            <a:r>
              <a:rPr lang="en-US" altLang="zh-CN" spc="80" dirty="0">
                <a:solidFill>
                  <a:schemeClr val="lt1">
                    <a:lumMod val="50000"/>
                  </a:schemeClr>
                </a:solidFill>
                <a:uFillTx/>
                <a:latin typeface="微软雅黑" panose="020B0503020204020204" charset="-122"/>
                <a:ea typeface="微软雅黑" panose="020B0503020204020204" charset="-122"/>
              </a:rPr>
              <a:t>500</a:t>
            </a:r>
            <a:r>
              <a:rPr lang="zh-CN" altLang="en-US" spc="80" dirty="0">
                <a:solidFill>
                  <a:schemeClr val="lt1">
                    <a:lumMod val="50000"/>
                  </a:schemeClr>
                </a:solidFill>
                <a:uFillTx/>
                <a:latin typeface="微软雅黑" panose="020B0503020204020204" charset="-122"/>
                <a:ea typeface="微软雅黑" panose="020B0503020204020204" charset="-122"/>
              </a:rPr>
              <a:t>的活動引爆客流鎖定會員，客戶充值</a:t>
            </a:r>
            <a:r>
              <a:rPr lang="en-US" altLang="zh-CN" spc="80" dirty="0">
                <a:solidFill>
                  <a:schemeClr val="lt1">
                    <a:lumMod val="50000"/>
                  </a:schemeClr>
                </a:solidFill>
                <a:uFillTx/>
                <a:latin typeface="微软雅黑" panose="020B0503020204020204" charset="-122"/>
                <a:ea typeface="微软雅黑" panose="020B0503020204020204" charset="-122"/>
              </a:rPr>
              <a:t>500</a:t>
            </a:r>
            <a:r>
              <a:rPr lang="zh-CN" altLang="en-US" spc="80" dirty="0">
                <a:solidFill>
                  <a:schemeClr val="lt1">
                    <a:lumMod val="50000"/>
                  </a:schemeClr>
                </a:solidFill>
                <a:uFillTx/>
                <a:latin typeface="微软雅黑" panose="020B0503020204020204" charset="-122"/>
                <a:ea typeface="微软雅黑" panose="020B0503020204020204" charset="-122"/>
              </a:rPr>
              <a:t>元成為本店會員即可享受以下三項權益</a:t>
            </a:r>
            <a:r>
              <a:rPr lang="en-US" altLang="zh-CN" spc="80" dirty="0">
                <a:solidFill>
                  <a:schemeClr val="lt1">
                    <a:lumMod val="50000"/>
                  </a:schemeClr>
                </a:solidFill>
                <a:uFillTx/>
                <a:latin typeface="微软雅黑" panose="020B0503020204020204" charset="-122"/>
                <a:ea typeface="微软雅黑" panose="020B0503020204020204" charset="-122"/>
              </a:rPr>
              <a:t>: </a:t>
            </a:r>
          </a:p>
        </p:txBody>
      </p:sp>
      <p:sp>
        <p:nvSpPr>
          <p:cNvPr id="11" name="文字方塊 10">
            <a:extLst>
              <a:ext uri="{FF2B5EF4-FFF2-40B4-BE49-F238E27FC236}">
                <a16:creationId xmlns:a16="http://schemas.microsoft.com/office/drawing/2014/main" id="{0840F06B-4432-8E5C-4438-808ED0962B57}"/>
              </a:ext>
            </a:extLst>
          </p:cNvPr>
          <p:cNvSpPr txBox="1"/>
          <p:nvPr/>
        </p:nvSpPr>
        <p:spPr>
          <a:xfrm>
            <a:off x="1355275" y="5254655"/>
            <a:ext cx="9694299" cy="1200329"/>
          </a:xfrm>
          <a:prstGeom prst="rect">
            <a:avLst/>
          </a:prstGeom>
          <a:noFill/>
        </p:spPr>
        <p:txBody>
          <a:bodyPr wrap="square">
            <a:spAutoFit/>
          </a:bodyPr>
          <a:lstStyle/>
          <a:p>
            <a:pPr algn="ctr"/>
            <a:r>
              <a:rPr lang="zh-TW" altLang="en-US" sz="2400" dirty="0">
                <a:solidFill>
                  <a:schemeClr val="bg1"/>
                </a:solidFill>
                <a:effectLst/>
                <a:highlight>
                  <a:srgbClr val="000000"/>
                </a:highlight>
                <a:latin typeface="NimbusSanL"/>
              </a:rPr>
              <a:t>客戶充值的</a:t>
            </a:r>
            <a:r>
              <a:rPr lang="en-US" altLang="zh-TW" sz="2400" dirty="0">
                <a:solidFill>
                  <a:schemeClr val="bg1"/>
                </a:solidFill>
                <a:effectLst/>
                <a:highlight>
                  <a:srgbClr val="000000"/>
                </a:highlight>
                <a:latin typeface="NimbusSanL"/>
              </a:rPr>
              <a:t>500</a:t>
            </a:r>
            <a:r>
              <a:rPr lang="zh-TW" altLang="en-US" sz="2400" dirty="0">
                <a:solidFill>
                  <a:schemeClr val="bg1"/>
                </a:solidFill>
                <a:effectLst/>
                <a:highlight>
                  <a:srgbClr val="000000"/>
                </a:highlight>
                <a:latin typeface="NimbusSanL"/>
              </a:rPr>
              <a:t>元作為回籠的現金流，你可以拿去做其他的投資，贈送的啤酒是回流的贈品不計入本次活動的成本，而 退還的現金可以從客戶再次進店的消費中賺回來，同時還鎖定的客戶</a:t>
            </a:r>
            <a:r>
              <a:rPr lang="en-US" altLang="zh-TW" sz="2400" dirty="0">
                <a:solidFill>
                  <a:schemeClr val="bg1"/>
                </a:solidFill>
                <a:effectLst/>
                <a:highlight>
                  <a:srgbClr val="000000"/>
                </a:highlight>
                <a:latin typeface="NimbusSanL"/>
              </a:rPr>
              <a:t>10</a:t>
            </a:r>
            <a:r>
              <a:rPr lang="zh-TW" altLang="en-US" sz="2400" dirty="0">
                <a:solidFill>
                  <a:schemeClr val="bg1"/>
                </a:solidFill>
                <a:effectLst/>
                <a:highlight>
                  <a:srgbClr val="000000"/>
                </a:highlight>
                <a:latin typeface="NimbusSanL"/>
              </a:rPr>
              <a:t>次消費，你學會了嗎</a:t>
            </a:r>
            <a:r>
              <a:rPr lang="en-US" altLang="zh-TW" sz="2400" dirty="0">
                <a:solidFill>
                  <a:schemeClr val="bg1"/>
                </a:solidFill>
                <a:effectLst/>
                <a:highlight>
                  <a:srgbClr val="000000"/>
                </a:highlight>
                <a:latin typeface="NimbusSanL"/>
              </a:rPr>
              <a:t>? </a:t>
            </a:r>
          </a:p>
        </p:txBody>
      </p:sp>
    </p:spTree>
    <p:custDataLst>
      <p:tags r:id="rId1"/>
    </p:custDataLst>
    <p:extLst>
      <p:ext uri="{BB962C8B-B14F-4D97-AF65-F5344CB8AC3E}">
        <p14:creationId xmlns:p14="http://schemas.microsoft.com/office/powerpoint/2010/main" val="14361361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161790" y="0"/>
            <a:ext cx="1186461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7"/>
            </p:custDataLst>
          </p:nvPr>
        </p:nvGrpSpPr>
        <p:grpSpPr>
          <a:xfrm>
            <a:off x="10013950" y="4904105"/>
            <a:ext cx="1777365" cy="1687830"/>
            <a:chOff x="14021" y="6063"/>
            <a:chExt cx="4548" cy="4318"/>
          </a:xfrm>
        </p:grpSpPr>
        <p:sp>
          <p:nvSpPr>
            <p:cNvPr id="3" name="椭圆 2"/>
            <p:cNvSpPr/>
            <p:nvPr>
              <p:custDataLst>
                <p:tags r:id="rId10"/>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1"/>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1599632"/>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9"/>
            </p:custDataLst>
          </p:nvPr>
        </p:nvSpPr>
        <p:spPr>
          <a:xfrm>
            <a:off x="1523968" y="452290"/>
            <a:ext cx="9525606" cy="1067473"/>
          </a:xfrm>
          <a:prstGeom prst="rect">
            <a:avLst/>
          </a:prstGeom>
        </p:spPr>
        <p:txBody>
          <a:bodyPr vert="horz" lIns="63500" tIns="25400" rIns="63500" bIns="25400" rtlCol="0" anchor="b" anchorCtr="0">
            <a:normAutofit fontScale="97500"/>
          </a:bodyPr>
          <a:lstStyle/>
          <a:p>
            <a:pPr algn="ctr"/>
            <a:r>
              <a:rPr lang="zh-TW" altLang="en-US" sz="4800" b="1" dirty="0">
                <a:latin typeface="-apple-system"/>
              </a:rPr>
              <a:t>水果店裂變模式 </a:t>
            </a:r>
          </a:p>
        </p:txBody>
      </p:sp>
      <p:sp>
        <p:nvSpPr>
          <p:cNvPr id="16" name="文字方塊 15">
            <a:extLst>
              <a:ext uri="{FF2B5EF4-FFF2-40B4-BE49-F238E27FC236}">
                <a16:creationId xmlns:a16="http://schemas.microsoft.com/office/drawing/2014/main" id="{D854EB16-3117-8634-8643-49BC1C95D36C}"/>
              </a:ext>
            </a:extLst>
          </p:cNvPr>
          <p:cNvSpPr txBox="1"/>
          <p:nvPr/>
        </p:nvSpPr>
        <p:spPr>
          <a:xfrm>
            <a:off x="1096010" y="1822346"/>
            <a:ext cx="10475880" cy="5262979"/>
          </a:xfrm>
          <a:prstGeom prst="rect">
            <a:avLst/>
          </a:prstGeom>
          <a:noFill/>
        </p:spPr>
        <p:txBody>
          <a:bodyPr wrap="square">
            <a:spAutoFit/>
          </a:bodyPr>
          <a:lstStyle/>
          <a:p>
            <a:r>
              <a:rPr lang="zh-TW" altLang="en-US" sz="2400" dirty="0">
                <a:solidFill>
                  <a:schemeClr val="bg1"/>
                </a:solidFill>
                <a:effectLst/>
                <a:highlight>
                  <a:srgbClr val="000000"/>
                </a:highlight>
                <a:latin typeface="NimbusSanL"/>
              </a:rPr>
              <a:t>第一步</a:t>
            </a:r>
            <a:r>
              <a:rPr lang="en-US" altLang="zh-TW" sz="2400" dirty="0">
                <a:solidFill>
                  <a:schemeClr val="bg1"/>
                </a:solidFill>
                <a:effectLst/>
                <a:highlight>
                  <a:srgbClr val="000000"/>
                </a:highlight>
                <a:latin typeface="NimbusSanL"/>
              </a:rPr>
              <a:t>:</a:t>
            </a:r>
            <a:r>
              <a:rPr lang="zh-TW" altLang="en-US" sz="2400" dirty="0">
                <a:solidFill>
                  <a:schemeClr val="bg1"/>
                </a:solidFill>
                <a:effectLst/>
                <a:highlight>
                  <a:srgbClr val="000000"/>
                </a:highlight>
                <a:latin typeface="NimbusSanL"/>
              </a:rPr>
              <a:t>引流</a:t>
            </a:r>
            <a:r>
              <a:rPr lang="zh-TW" altLang="en-US" sz="2400" dirty="0">
                <a:solidFill>
                  <a:srgbClr val="666666"/>
                </a:solidFill>
                <a:effectLst/>
                <a:latin typeface="NimbusSanL"/>
              </a:rPr>
              <a:t>，首先拿出店鋪任意一款水果做引流，例如蘋果別人賣</a:t>
            </a:r>
            <a:r>
              <a:rPr lang="en-US" altLang="zh-TW" sz="2400" dirty="0">
                <a:solidFill>
                  <a:srgbClr val="666666"/>
                </a:solidFill>
                <a:effectLst/>
                <a:latin typeface="NimbusSanL"/>
              </a:rPr>
              <a:t>5</a:t>
            </a:r>
            <a:r>
              <a:rPr lang="zh-TW" altLang="en-US" sz="2400" dirty="0">
                <a:solidFill>
                  <a:srgbClr val="666666"/>
                </a:solidFill>
                <a:effectLst/>
                <a:latin typeface="NimbusSanL"/>
              </a:rPr>
              <a:t>元一斤，我賣兩元一斤，低價引流 </a:t>
            </a:r>
          </a:p>
          <a:p>
            <a:endParaRPr lang="zh-TW" altLang="en-US" sz="2400" dirty="0">
              <a:solidFill>
                <a:srgbClr val="666666"/>
              </a:solidFill>
              <a:effectLst/>
              <a:latin typeface="NimbusSanL"/>
            </a:endParaRPr>
          </a:p>
          <a:p>
            <a:r>
              <a:rPr lang="zh-TW" altLang="en-US" sz="2400" dirty="0">
                <a:solidFill>
                  <a:schemeClr val="bg1"/>
                </a:solidFill>
                <a:highlight>
                  <a:srgbClr val="000000"/>
                </a:highlight>
                <a:latin typeface="NimbusSanL"/>
              </a:rPr>
              <a:t>第二步</a:t>
            </a:r>
            <a:r>
              <a:rPr lang="en-US" altLang="zh-TW" sz="2400" dirty="0">
                <a:solidFill>
                  <a:schemeClr val="bg1"/>
                </a:solidFill>
                <a:highlight>
                  <a:srgbClr val="000000"/>
                </a:highlight>
                <a:latin typeface="NimbusSanL"/>
              </a:rPr>
              <a:t>:</a:t>
            </a:r>
            <a:r>
              <a:rPr lang="zh-TW" altLang="en-US" sz="2400" dirty="0">
                <a:solidFill>
                  <a:schemeClr val="bg1"/>
                </a:solidFill>
                <a:highlight>
                  <a:srgbClr val="000000"/>
                </a:highlight>
                <a:latin typeface="NimbusSanL"/>
              </a:rPr>
              <a:t>成交</a:t>
            </a:r>
            <a:r>
              <a:rPr lang="zh-TW" altLang="en-US" sz="2400" dirty="0">
                <a:solidFill>
                  <a:srgbClr val="666666"/>
                </a:solidFill>
                <a:effectLst/>
                <a:latin typeface="NimbusSanL"/>
              </a:rPr>
              <a:t>，設置會員卡，</a:t>
            </a:r>
            <a:r>
              <a:rPr lang="en-US" altLang="zh-TW" sz="2400" dirty="0">
                <a:solidFill>
                  <a:srgbClr val="666666"/>
                </a:solidFill>
                <a:effectLst/>
                <a:latin typeface="NimbusSanL"/>
              </a:rPr>
              <a:t>39</a:t>
            </a:r>
            <a:r>
              <a:rPr lang="zh-TW" altLang="en-US" sz="2400" dirty="0">
                <a:solidFill>
                  <a:srgbClr val="666666"/>
                </a:solidFill>
                <a:effectLst/>
                <a:latin typeface="NimbusSanL"/>
              </a:rPr>
              <a:t>元辦理本店會員即可享受</a:t>
            </a:r>
            <a:endParaRPr lang="en-US" altLang="zh-TW" sz="2400" dirty="0">
              <a:solidFill>
                <a:srgbClr val="666666"/>
              </a:solidFill>
              <a:effectLst/>
              <a:latin typeface="NimbusSanL"/>
            </a:endParaRPr>
          </a:p>
          <a:p>
            <a:r>
              <a:rPr lang="en-US" altLang="zh-TW" sz="2400" dirty="0">
                <a:solidFill>
                  <a:srgbClr val="666666"/>
                </a:solidFill>
                <a:effectLst/>
                <a:latin typeface="NimbusSanL"/>
              </a:rPr>
              <a:t>1)</a:t>
            </a:r>
            <a:r>
              <a:rPr lang="zh-TW" altLang="en-US" sz="2400" dirty="0">
                <a:solidFill>
                  <a:srgbClr val="666666"/>
                </a:solidFill>
                <a:effectLst/>
                <a:latin typeface="NimbusSanL"/>
              </a:rPr>
              <a:t>進店消費可享受特權蘋果</a:t>
            </a:r>
            <a:r>
              <a:rPr lang="en-US" altLang="zh-TW" sz="2400" dirty="0">
                <a:solidFill>
                  <a:srgbClr val="666666"/>
                </a:solidFill>
                <a:effectLst/>
                <a:latin typeface="NimbusSanL"/>
              </a:rPr>
              <a:t>2</a:t>
            </a:r>
            <a:r>
              <a:rPr lang="zh-TW" altLang="en-US" sz="2400" dirty="0">
                <a:solidFill>
                  <a:srgbClr val="666666"/>
                </a:solidFill>
                <a:effectLst/>
                <a:latin typeface="NimbusSanL"/>
              </a:rPr>
              <a:t>元</a:t>
            </a:r>
            <a:r>
              <a:rPr lang="en-US" altLang="zh-TW" sz="2400" dirty="0">
                <a:solidFill>
                  <a:srgbClr val="666666"/>
                </a:solidFill>
                <a:effectLst/>
                <a:latin typeface="NimbusSanL"/>
              </a:rPr>
              <a:t>1</a:t>
            </a:r>
            <a:r>
              <a:rPr lang="zh-TW" altLang="en-US" sz="2400" dirty="0">
                <a:solidFill>
                  <a:srgbClr val="666666"/>
                </a:solidFill>
                <a:effectLst/>
                <a:latin typeface="NimbusSanL"/>
              </a:rPr>
              <a:t>斤</a:t>
            </a:r>
            <a:endParaRPr lang="en-US" altLang="zh-TW" sz="2400" dirty="0">
              <a:solidFill>
                <a:srgbClr val="666666"/>
              </a:solidFill>
              <a:effectLst/>
              <a:latin typeface="NimbusSanL"/>
            </a:endParaRPr>
          </a:p>
          <a:p>
            <a:r>
              <a:rPr lang="en-US" altLang="zh-TW" sz="2400" dirty="0">
                <a:solidFill>
                  <a:srgbClr val="666666"/>
                </a:solidFill>
                <a:effectLst/>
                <a:latin typeface="NimbusSanL"/>
              </a:rPr>
              <a:t>2)</a:t>
            </a:r>
            <a:r>
              <a:rPr lang="zh-TW" altLang="en-US" sz="2400" dirty="0">
                <a:solidFill>
                  <a:srgbClr val="666666"/>
                </a:solidFill>
                <a:effectLst/>
                <a:latin typeface="NimbusSanL"/>
              </a:rPr>
              <a:t>送價值</a:t>
            </a:r>
            <a:r>
              <a:rPr lang="en-US" altLang="zh-TW" sz="2400" dirty="0">
                <a:solidFill>
                  <a:srgbClr val="666666"/>
                </a:solidFill>
                <a:effectLst/>
                <a:latin typeface="NimbusSanL"/>
              </a:rPr>
              <a:t>30</a:t>
            </a:r>
            <a:r>
              <a:rPr lang="zh-TW" altLang="en-US" sz="2400" dirty="0">
                <a:solidFill>
                  <a:srgbClr val="666666"/>
                </a:solidFill>
                <a:effectLst/>
                <a:latin typeface="NimbusSanL"/>
              </a:rPr>
              <a:t>元花樣 水果切工具一套 </a:t>
            </a:r>
          </a:p>
          <a:p>
            <a:endParaRPr lang="zh-TW" altLang="en-US" sz="2400" dirty="0">
              <a:solidFill>
                <a:srgbClr val="666666"/>
              </a:solidFill>
              <a:effectLst/>
              <a:latin typeface="NimbusSanL"/>
            </a:endParaRPr>
          </a:p>
          <a:p>
            <a:r>
              <a:rPr lang="zh-TW" altLang="en-US" sz="2400" dirty="0">
                <a:solidFill>
                  <a:schemeClr val="bg1"/>
                </a:solidFill>
                <a:highlight>
                  <a:srgbClr val="000000"/>
                </a:highlight>
                <a:latin typeface="NimbusSanL"/>
              </a:rPr>
              <a:t>第三步</a:t>
            </a:r>
            <a:r>
              <a:rPr lang="en-US" altLang="zh-TW" sz="2400" dirty="0">
                <a:solidFill>
                  <a:schemeClr val="bg1"/>
                </a:solidFill>
                <a:highlight>
                  <a:srgbClr val="000000"/>
                </a:highlight>
                <a:latin typeface="NimbusSanL"/>
              </a:rPr>
              <a:t>:</a:t>
            </a:r>
            <a:r>
              <a:rPr lang="zh-TW" altLang="en-US" sz="2400" dirty="0">
                <a:solidFill>
                  <a:schemeClr val="bg1"/>
                </a:solidFill>
                <a:highlight>
                  <a:srgbClr val="000000"/>
                </a:highlight>
                <a:latin typeface="NimbusSanL"/>
              </a:rPr>
              <a:t>鎖銷</a:t>
            </a:r>
            <a:r>
              <a:rPr lang="zh-TW" altLang="en-US" sz="2400" dirty="0">
                <a:solidFill>
                  <a:srgbClr val="666666"/>
                </a:solidFill>
                <a:effectLst/>
                <a:latin typeface="NimbusSanL"/>
              </a:rPr>
              <a:t>，辦理會員後送價值</a:t>
            </a:r>
            <a:r>
              <a:rPr lang="en-US" altLang="zh-TW" sz="2400" dirty="0">
                <a:solidFill>
                  <a:srgbClr val="666666"/>
                </a:solidFill>
                <a:effectLst/>
                <a:latin typeface="NimbusSanL"/>
              </a:rPr>
              <a:t>40</a:t>
            </a:r>
            <a:r>
              <a:rPr lang="zh-TW" altLang="en-US" sz="2400" dirty="0">
                <a:solidFill>
                  <a:srgbClr val="666666"/>
                </a:solidFill>
                <a:effectLst/>
                <a:latin typeface="NimbusSanL"/>
              </a:rPr>
              <a:t>元無門檻消費卡一張 </a:t>
            </a:r>
          </a:p>
          <a:p>
            <a:endParaRPr lang="zh-TW" altLang="en-US" sz="2400" dirty="0">
              <a:solidFill>
                <a:srgbClr val="666666"/>
              </a:solidFill>
              <a:effectLst/>
              <a:latin typeface="NimbusSanL"/>
            </a:endParaRPr>
          </a:p>
          <a:p>
            <a:r>
              <a:rPr lang="zh-TW" altLang="en-US" sz="2400" dirty="0">
                <a:solidFill>
                  <a:schemeClr val="bg1"/>
                </a:solidFill>
                <a:highlight>
                  <a:srgbClr val="000000"/>
                </a:highlight>
                <a:latin typeface="NimbusSanL"/>
              </a:rPr>
              <a:t>第四步</a:t>
            </a:r>
            <a:r>
              <a:rPr lang="en-US" altLang="zh-TW" sz="2400" dirty="0">
                <a:solidFill>
                  <a:schemeClr val="bg1"/>
                </a:solidFill>
                <a:highlight>
                  <a:srgbClr val="000000"/>
                </a:highlight>
                <a:latin typeface="NimbusSanL"/>
              </a:rPr>
              <a:t>:</a:t>
            </a:r>
            <a:r>
              <a:rPr lang="zh-TW" altLang="en-US" sz="2400" dirty="0">
                <a:solidFill>
                  <a:schemeClr val="bg1"/>
                </a:solidFill>
                <a:highlight>
                  <a:srgbClr val="000000"/>
                </a:highlight>
                <a:latin typeface="NimbusSanL"/>
              </a:rPr>
              <a:t>裂變</a:t>
            </a:r>
            <a:r>
              <a:rPr lang="zh-TW" altLang="en-US" sz="2400" dirty="0">
                <a:solidFill>
                  <a:srgbClr val="666666"/>
                </a:solidFill>
                <a:effectLst/>
                <a:latin typeface="NimbusSanL"/>
              </a:rPr>
              <a:t>，推薦兩個朋友辦理會員再送價值</a:t>
            </a:r>
            <a:r>
              <a:rPr lang="en-US" altLang="zh-TW" sz="2400" dirty="0">
                <a:solidFill>
                  <a:srgbClr val="666666"/>
                </a:solidFill>
                <a:effectLst/>
                <a:latin typeface="NimbusSanL"/>
              </a:rPr>
              <a:t>20</a:t>
            </a:r>
            <a:r>
              <a:rPr lang="zh-TW" altLang="en-US" sz="2400" dirty="0">
                <a:solidFill>
                  <a:srgbClr val="666666"/>
                </a:solidFill>
                <a:effectLst/>
                <a:latin typeface="NimbusSanL"/>
              </a:rPr>
              <a:t>元無門檻消費卡一張，如果一個客戶轉介紹客戶能感受到面子、榮譽 或者好處，那他帶朋友來消費，肯定會選擇咱們家對吧，所以這裡就要去設計一個不可抗拒的成交，鎖銷主張和裂變運用到自己店鋪中。 </a:t>
            </a:r>
          </a:p>
          <a:p>
            <a:endParaRPr lang="zh-TW" altLang="en-US" sz="2400" dirty="0">
              <a:solidFill>
                <a:srgbClr val="666666"/>
              </a:solidFill>
              <a:effectLst/>
              <a:latin typeface="NimbusSanL"/>
            </a:endParaRPr>
          </a:p>
        </p:txBody>
      </p:sp>
    </p:spTree>
    <p:custDataLst>
      <p:tags r:id="rId1"/>
    </p:custDataLst>
    <p:extLst>
      <p:ext uri="{BB962C8B-B14F-4D97-AF65-F5344CB8AC3E}">
        <p14:creationId xmlns:p14="http://schemas.microsoft.com/office/powerpoint/2010/main" val="7668288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7"/>
            </p:custDataLst>
          </p:nvPr>
        </p:nvGrpSpPr>
        <p:grpSpPr>
          <a:xfrm>
            <a:off x="10013950" y="4904105"/>
            <a:ext cx="1777365" cy="1687830"/>
            <a:chOff x="14021" y="6063"/>
            <a:chExt cx="4548" cy="4318"/>
          </a:xfrm>
        </p:grpSpPr>
        <p:sp>
          <p:nvSpPr>
            <p:cNvPr id="3" name="椭圆 2"/>
            <p:cNvSpPr/>
            <p:nvPr>
              <p:custDataLst>
                <p:tags r:id="rId11"/>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2"/>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2527862"/>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9"/>
            </p:custDataLst>
          </p:nvPr>
        </p:nvSpPr>
        <p:spPr>
          <a:xfrm>
            <a:off x="1523968" y="938843"/>
            <a:ext cx="9525606" cy="947145"/>
          </a:xfrm>
          <a:prstGeom prst="rect">
            <a:avLst/>
          </a:prstGeom>
        </p:spPr>
        <p:txBody>
          <a:bodyPr vert="horz" lIns="63500" tIns="25400" rIns="63500" bIns="25400" rtlCol="0" anchor="b" anchorCtr="0">
            <a:normAutofit fontScale="97500"/>
          </a:bodyPr>
          <a:lstStyle/>
          <a:p>
            <a:pPr algn="ctr"/>
            <a:r>
              <a:rPr lang="zh-TW" altLang="en-US" sz="4800" b="1" dirty="0">
                <a:latin typeface="-apple-system"/>
              </a:rPr>
              <a:t>會追女朋友的都是銷售高手 </a:t>
            </a:r>
          </a:p>
        </p:txBody>
      </p:sp>
      <p:sp>
        <p:nvSpPr>
          <p:cNvPr id="16" name="文字方塊 15">
            <a:extLst>
              <a:ext uri="{FF2B5EF4-FFF2-40B4-BE49-F238E27FC236}">
                <a16:creationId xmlns:a16="http://schemas.microsoft.com/office/drawing/2014/main" id="{D854EB16-3117-8634-8643-49BC1C95D36C}"/>
              </a:ext>
            </a:extLst>
          </p:cNvPr>
          <p:cNvSpPr txBox="1"/>
          <p:nvPr/>
        </p:nvSpPr>
        <p:spPr>
          <a:xfrm>
            <a:off x="1590102" y="2979870"/>
            <a:ext cx="9007986" cy="3046988"/>
          </a:xfrm>
          <a:prstGeom prst="rect">
            <a:avLst/>
          </a:prstGeom>
          <a:noFill/>
        </p:spPr>
        <p:txBody>
          <a:bodyPr wrap="square">
            <a:spAutoFit/>
          </a:bodyPr>
          <a:lstStyle/>
          <a:p>
            <a:pPr marL="457200" indent="-457200">
              <a:buFont typeface="+mj-lt"/>
              <a:buAutoNum type="arabicPeriod"/>
            </a:pPr>
            <a:r>
              <a:rPr lang="zh-TW" altLang="en-US" sz="2400" dirty="0">
                <a:solidFill>
                  <a:srgbClr val="666666"/>
                </a:solidFill>
                <a:effectLst/>
                <a:latin typeface="NimbusSanL"/>
              </a:rPr>
              <a:t>有一個漂亮姑娘，三個小伙子都喜歡她 第一個小伙子見到漂亮姑娘說</a:t>
            </a:r>
            <a:r>
              <a:rPr lang="en-US" altLang="zh-TW" sz="2400" dirty="0">
                <a:solidFill>
                  <a:srgbClr val="666666"/>
                </a:solidFill>
                <a:effectLst/>
                <a:latin typeface="NimbusSanL"/>
              </a:rPr>
              <a:t>:</a:t>
            </a:r>
            <a:r>
              <a:rPr lang="zh-TW" altLang="en-US" sz="2400" dirty="0">
                <a:solidFill>
                  <a:srgbClr val="666666"/>
                </a:solidFill>
                <a:effectLst/>
                <a:latin typeface="NimbusSanL"/>
              </a:rPr>
              <a:t>「跟我在一起吧，我能給你幸福」這叫 </a:t>
            </a:r>
            <a:r>
              <a:rPr lang="zh-TW" altLang="en-US" sz="2400" dirty="0">
                <a:solidFill>
                  <a:schemeClr val="bg1"/>
                </a:solidFill>
                <a:effectLst/>
                <a:highlight>
                  <a:srgbClr val="000000"/>
                </a:highlight>
                <a:latin typeface="NimbusSanL"/>
              </a:rPr>
              <a:t>推銷</a:t>
            </a:r>
            <a:endParaRPr lang="en-US" altLang="zh-TW" sz="2400" dirty="0">
              <a:solidFill>
                <a:schemeClr val="bg1"/>
              </a:solidFill>
              <a:effectLst/>
              <a:highlight>
                <a:srgbClr val="000000"/>
              </a:highlight>
              <a:latin typeface="NimbusSanL"/>
            </a:endParaRPr>
          </a:p>
          <a:p>
            <a:pPr marL="457200" indent="-457200">
              <a:buFont typeface="+mj-lt"/>
              <a:buAutoNum type="arabicPeriod"/>
            </a:pPr>
            <a:endParaRPr lang="zh-TW" altLang="en-US" sz="2400" dirty="0">
              <a:solidFill>
                <a:srgbClr val="666666"/>
              </a:solidFill>
              <a:effectLst/>
              <a:latin typeface="NimbusSanL"/>
            </a:endParaRPr>
          </a:p>
          <a:p>
            <a:pPr marL="457200" indent="-457200">
              <a:buFont typeface="+mj-lt"/>
              <a:buAutoNum type="arabicPeriod"/>
            </a:pPr>
            <a:r>
              <a:rPr lang="zh-TW" altLang="en-US" sz="2400" dirty="0">
                <a:solidFill>
                  <a:srgbClr val="666666"/>
                </a:solidFill>
                <a:effectLst/>
                <a:latin typeface="NimbusSanL"/>
              </a:rPr>
              <a:t>第二個小伙子說「跟我在一起吧，我們家三套房子，兩部車全部寫你的名字」這叫 </a:t>
            </a:r>
            <a:r>
              <a:rPr lang="zh-TW" altLang="en-US" sz="2400" dirty="0">
                <a:solidFill>
                  <a:schemeClr val="bg1"/>
                </a:solidFill>
                <a:highlight>
                  <a:srgbClr val="000000"/>
                </a:highlight>
                <a:latin typeface="NimbusSanL"/>
              </a:rPr>
              <a:t>促銷</a:t>
            </a:r>
            <a:r>
              <a:rPr lang="zh-TW" altLang="en-US" sz="2400" dirty="0">
                <a:solidFill>
                  <a:srgbClr val="666666"/>
                </a:solidFill>
                <a:effectLst/>
                <a:latin typeface="NimbusSanL"/>
              </a:rPr>
              <a:t> </a:t>
            </a:r>
            <a:endParaRPr lang="en-US" altLang="zh-TW" sz="2400" dirty="0">
              <a:solidFill>
                <a:srgbClr val="666666"/>
              </a:solidFill>
              <a:effectLst/>
              <a:latin typeface="NimbusSanL"/>
            </a:endParaRPr>
          </a:p>
          <a:p>
            <a:pPr marL="457200" indent="-457200">
              <a:buFont typeface="+mj-lt"/>
              <a:buAutoNum type="arabicPeriod"/>
            </a:pPr>
            <a:endParaRPr lang="zh-TW" altLang="en-US" sz="2400" dirty="0">
              <a:solidFill>
                <a:srgbClr val="666666"/>
              </a:solidFill>
              <a:effectLst/>
              <a:latin typeface="NimbusSanL"/>
            </a:endParaRPr>
          </a:p>
          <a:p>
            <a:pPr marL="457200" indent="-457200">
              <a:buFont typeface="+mj-lt"/>
              <a:buAutoNum type="arabicPeriod"/>
            </a:pPr>
            <a:r>
              <a:rPr lang="zh-TW" altLang="en-US" sz="2400" dirty="0">
                <a:solidFill>
                  <a:srgbClr val="666666"/>
                </a:solidFill>
                <a:effectLst/>
                <a:latin typeface="NimbusSanL"/>
              </a:rPr>
              <a:t>第三個小伙子瞭解了姑娘的喜好，知道他喜歡紳士大氣的，有夢想的，他把這三點表現的淋淋盡致，姑娘主動</a:t>
            </a:r>
            <a:r>
              <a:rPr lang="zh-TW" altLang="en-US" sz="2400" dirty="0">
                <a:solidFill>
                  <a:schemeClr val="bg1"/>
                </a:solidFill>
                <a:effectLst/>
                <a:highlight>
                  <a:srgbClr val="000000"/>
                </a:highlight>
                <a:latin typeface="NimbusSanL"/>
              </a:rPr>
              <a:t>示好</a:t>
            </a:r>
            <a:r>
              <a:rPr lang="zh-TW" altLang="en-US" sz="2400" dirty="0">
                <a:solidFill>
                  <a:srgbClr val="666666"/>
                </a:solidFill>
                <a:effectLst/>
                <a:latin typeface="NimbusSanL"/>
              </a:rPr>
              <a:t>這叫 </a:t>
            </a:r>
            <a:r>
              <a:rPr lang="zh-TW" altLang="en-US" sz="2400" dirty="0">
                <a:solidFill>
                  <a:schemeClr val="bg1"/>
                </a:solidFill>
                <a:highlight>
                  <a:srgbClr val="000000"/>
                </a:highlight>
                <a:latin typeface="NimbusSanL"/>
              </a:rPr>
              <a:t>營銷 </a:t>
            </a:r>
          </a:p>
        </p:txBody>
      </p:sp>
      <p:sp>
        <p:nvSpPr>
          <p:cNvPr id="9" name="Object 902">
            <a:extLst>
              <a:ext uri="{FF2B5EF4-FFF2-40B4-BE49-F238E27FC236}">
                <a16:creationId xmlns:a16="http://schemas.microsoft.com/office/drawing/2014/main" id="{B0F27EF6-C6EE-0D2D-793B-59BCF82EFDDF}"/>
              </a:ext>
            </a:extLst>
          </p:cNvPr>
          <p:cNvSpPr txBox="1"/>
          <p:nvPr>
            <p:custDataLst>
              <p:tags r:id="rId10"/>
            </p:custDataLst>
          </p:nvPr>
        </p:nvSpPr>
        <p:spPr>
          <a:xfrm>
            <a:off x="1523968" y="1978214"/>
            <a:ext cx="9144064" cy="447682"/>
          </a:xfrm>
          <a:prstGeom prst="rect">
            <a:avLst/>
          </a:prstGeom>
        </p:spPr>
        <p:txBody>
          <a:bodyPr vert="horz" lIns="63500" tIns="25400" rIns="63500" bIns="25400" rtlCol="0" anchor="t" anchorCtr="0">
            <a:normAutofit/>
          </a:bodyPr>
          <a:lstStyle/>
          <a:p>
            <a:pPr algn="ctr"/>
            <a:r>
              <a:rPr lang="zh-TW" altLang="en-US" sz="2000" dirty="0">
                <a:solidFill>
                  <a:srgbClr val="666666"/>
                </a:solidFill>
                <a:effectLst/>
                <a:latin typeface="HiraginoSansGB"/>
              </a:rPr>
              <a:t>所以銷售不是賣你想賣的，而是賣客戶想要的，銷售不是推，而是吸引 </a:t>
            </a:r>
          </a:p>
        </p:txBody>
      </p:sp>
    </p:spTree>
    <p:custDataLst>
      <p:tags r:id="rId1"/>
    </p:custDataLst>
    <p:extLst>
      <p:ext uri="{BB962C8B-B14F-4D97-AF65-F5344CB8AC3E}">
        <p14:creationId xmlns:p14="http://schemas.microsoft.com/office/powerpoint/2010/main" val="32092859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7"/>
            </p:custDataLst>
          </p:nvPr>
        </p:nvGrpSpPr>
        <p:grpSpPr>
          <a:xfrm>
            <a:off x="10013950" y="4904105"/>
            <a:ext cx="1777365" cy="1687830"/>
            <a:chOff x="14021" y="6063"/>
            <a:chExt cx="4548" cy="4318"/>
          </a:xfrm>
        </p:grpSpPr>
        <p:sp>
          <p:nvSpPr>
            <p:cNvPr id="3" name="椭圆 2"/>
            <p:cNvSpPr/>
            <p:nvPr>
              <p:custDataLst>
                <p:tags r:id="rId11"/>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2"/>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2527862"/>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9"/>
            </p:custDataLst>
          </p:nvPr>
        </p:nvSpPr>
        <p:spPr>
          <a:xfrm>
            <a:off x="1523968" y="938843"/>
            <a:ext cx="9525606" cy="947145"/>
          </a:xfrm>
          <a:prstGeom prst="rect">
            <a:avLst/>
          </a:prstGeom>
        </p:spPr>
        <p:txBody>
          <a:bodyPr vert="horz" lIns="63500" tIns="25400" rIns="63500" bIns="25400" rtlCol="0" anchor="b" anchorCtr="0">
            <a:normAutofit fontScale="97500"/>
          </a:bodyPr>
          <a:lstStyle/>
          <a:p>
            <a:pPr algn="ctr"/>
            <a:r>
              <a:rPr lang="zh-TW" altLang="en-US" sz="4700" b="1" dirty="0">
                <a:latin typeface="-apple-system"/>
              </a:rPr>
              <a:t>銷售冠軍的成交秘訣</a:t>
            </a:r>
          </a:p>
        </p:txBody>
      </p:sp>
      <p:sp>
        <p:nvSpPr>
          <p:cNvPr id="9" name="Object 902">
            <a:extLst>
              <a:ext uri="{FF2B5EF4-FFF2-40B4-BE49-F238E27FC236}">
                <a16:creationId xmlns:a16="http://schemas.microsoft.com/office/drawing/2014/main" id="{B0F27EF6-C6EE-0D2D-793B-59BCF82EFDDF}"/>
              </a:ext>
            </a:extLst>
          </p:cNvPr>
          <p:cNvSpPr txBox="1"/>
          <p:nvPr>
            <p:custDataLst>
              <p:tags r:id="rId10"/>
            </p:custDataLst>
          </p:nvPr>
        </p:nvSpPr>
        <p:spPr>
          <a:xfrm>
            <a:off x="1523968" y="1978214"/>
            <a:ext cx="9144064" cy="447682"/>
          </a:xfrm>
          <a:prstGeom prst="rect">
            <a:avLst/>
          </a:prstGeom>
        </p:spPr>
        <p:txBody>
          <a:bodyPr vert="horz" lIns="63500" tIns="25400" rIns="63500" bIns="25400" rtlCol="0" anchor="t" anchorCtr="0">
            <a:normAutofit/>
          </a:bodyPr>
          <a:lstStyle/>
          <a:p>
            <a:pPr algn="ctr"/>
            <a:r>
              <a:rPr lang="zh-TW" altLang="en-US" sz="2000" dirty="0">
                <a:solidFill>
                  <a:srgbClr val="666666"/>
                </a:solidFill>
                <a:effectLst/>
                <a:latin typeface="HiraginoSansGB"/>
              </a:rPr>
              <a:t>學會這</a:t>
            </a:r>
            <a:r>
              <a:rPr lang="en-US" altLang="zh-TW" sz="2000" dirty="0">
                <a:solidFill>
                  <a:srgbClr val="666666"/>
                </a:solidFill>
                <a:effectLst/>
                <a:latin typeface="HiraginoSansGB"/>
              </a:rPr>
              <a:t>7</a:t>
            </a:r>
            <a:r>
              <a:rPr lang="zh-TW" altLang="en-US" sz="2000" dirty="0">
                <a:solidFill>
                  <a:srgbClr val="666666"/>
                </a:solidFill>
                <a:effectLst/>
                <a:latin typeface="HiraginoSansGB"/>
              </a:rPr>
              <a:t>點，可以搞定</a:t>
            </a:r>
            <a:r>
              <a:rPr lang="en-US" altLang="zh-TW" sz="2000" dirty="0">
                <a:solidFill>
                  <a:srgbClr val="666666"/>
                </a:solidFill>
                <a:effectLst/>
                <a:latin typeface="HiraginoSansGB"/>
              </a:rPr>
              <a:t>90%</a:t>
            </a:r>
            <a:r>
              <a:rPr lang="zh-TW" altLang="en-US" sz="2000" dirty="0">
                <a:solidFill>
                  <a:srgbClr val="666666"/>
                </a:solidFill>
                <a:effectLst/>
                <a:latin typeface="HiraginoSansGB"/>
              </a:rPr>
              <a:t>的客戶 愛慕虛榮的客戶多誇獎</a:t>
            </a:r>
          </a:p>
        </p:txBody>
      </p:sp>
      <p:sp>
        <p:nvSpPr>
          <p:cNvPr id="11" name="文字方塊 10">
            <a:extLst>
              <a:ext uri="{FF2B5EF4-FFF2-40B4-BE49-F238E27FC236}">
                <a16:creationId xmlns:a16="http://schemas.microsoft.com/office/drawing/2014/main" id="{076CDEC6-A4AD-0618-29BE-56BDE90DD33C}"/>
              </a:ext>
            </a:extLst>
          </p:cNvPr>
          <p:cNvSpPr txBox="1"/>
          <p:nvPr/>
        </p:nvSpPr>
        <p:spPr>
          <a:xfrm>
            <a:off x="4405608" y="2692699"/>
            <a:ext cx="3376973" cy="3910686"/>
          </a:xfrm>
          <a:prstGeom prst="rect">
            <a:avLst/>
          </a:prstGeom>
          <a:noFill/>
        </p:spPr>
        <p:txBody>
          <a:bodyPr wrap="square">
            <a:spAutoFit/>
          </a:bodyPr>
          <a:lstStyle/>
          <a:p>
            <a:pPr>
              <a:lnSpc>
                <a:spcPct val="150000"/>
              </a:lnSpc>
            </a:pPr>
            <a:r>
              <a:rPr lang="zh-TW" altLang="en-US" sz="2400" dirty="0">
                <a:solidFill>
                  <a:srgbClr val="666666"/>
                </a:solidFill>
                <a:effectLst/>
                <a:latin typeface="HiraginoSansGB"/>
              </a:rPr>
              <a:t>愛慕虛榮的客戶多誇獎</a:t>
            </a:r>
            <a:br>
              <a:rPr lang="zh-TW" altLang="en-US" sz="2400" dirty="0">
                <a:solidFill>
                  <a:srgbClr val="666666"/>
                </a:solidFill>
                <a:effectLst/>
                <a:latin typeface="HiraginoSansGB"/>
              </a:rPr>
            </a:br>
            <a:r>
              <a:rPr lang="zh-TW" altLang="en-US" sz="2400" dirty="0">
                <a:solidFill>
                  <a:srgbClr val="666666"/>
                </a:solidFill>
                <a:effectLst/>
                <a:latin typeface="HiraginoSansGB"/>
              </a:rPr>
              <a:t>自命清高的客戶多請教</a:t>
            </a:r>
            <a:br>
              <a:rPr lang="zh-TW" altLang="en-US" sz="2400" dirty="0">
                <a:solidFill>
                  <a:srgbClr val="666666"/>
                </a:solidFill>
                <a:effectLst/>
                <a:latin typeface="HiraginoSansGB"/>
              </a:rPr>
            </a:br>
            <a:r>
              <a:rPr lang="zh-TW" altLang="en-US" sz="2400" dirty="0">
                <a:solidFill>
                  <a:srgbClr val="666666"/>
                </a:solidFill>
                <a:effectLst/>
                <a:latin typeface="HiraginoSansGB"/>
              </a:rPr>
              <a:t>貪小便宜的客戶多贈送 </a:t>
            </a:r>
          </a:p>
          <a:p>
            <a:pPr>
              <a:lnSpc>
                <a:spcPct val="150000"/>
              </a:lnSpc>
            </a:pPr>
            <a:r>
              <a:rPr lang="zh-TW" altLang="en-US" sz="2400" dirty="0">
                <a:solidFill>
                  <a:srgbClr val="666666"/>
                </a:solidFill>
                <a:effectLst/>
                <a:latin typeface="HiraginoSansGB"/>
              </a:rPr>
              <a:t>猶豫不決的客戶幫決斷 </a:t>
            </a:r>
          </a:p>
          <a:p>
            <a:pPr>
              <a:lnSpc>
                <a:spcPct val="150000"/>
              </a:lnSpc>
            </a:pPr>
            <a:r>
              <a:rPr lang="zh-TW" altLang="en-US" sz="2400" dirty="0">
                <a:solidFill>
                  <a:srgbClr val="666666"/>
                </a:solidFill>
                <a:effectLst/>
                <a:latin typeface="HiraginoSansGB"/>
              </a:rPr>
              <a:t>小心謹慎的客戶幫分析 </a:t>
            </a:r>
          </a:p>
          <a:p>
            <a:pPr>
              <a:lnSpc>
                <a:spcPct val="150000"/>
              </a:lnSpc>
            </a:pPr>
            <a:r>
              <a:rPr lang="zh-TW" altLang="en-US" sz="2400" dirty="0">
                <a:solidFill>
                  <a:srgbClr val="666666"/>
                </a:solidFill>
                <a:effectLst/>
                <a:latin typeface="HiraginoSansGB"/>
              </a:rPr>
              <a:t>世故老練的客戶別囉嗦 </a:t>
            </a:r>
          </a:p>
          <a:p>
            <a:pPr>
              <a:lnSpc>
                <a:spcPct val="150000"/>
              </a:lnSpc>
            </a:pPr>
            <a:r>
              <a:rPr lang="zh-TW" altLang="en-US" sz="2400" dirty="0">
                <a:solidFill>
                  <a:srgbClr val="666666"/>
                </a:solidFill>
                <a:effectLst/>
                <a:latin typeface="HiraginoSansGB"/>
              </a:rPr>
              <a:t>理智詭辯的客戶別多說 </a:t>
            </a:r>
          </a:p>
        </p:txBody>
      </p:sp>
    </p:spTree>
    <p:custDataLst>
      <p:tags r:id="rId1"/>
    </p:custDataLst>
    <p:extLst>
      <p:ext uri="{BB962C8B-B14F-4D97-AF65-F5344CB8AC3E}">
        <p14:creationId xmlns:p14="http://schemas.microsoft.com/office/powerpoint/2010/main" val="41088585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7"/>
            </p:custDataLst>
          </p:nvPr>
        </p:nvGrpSpPr>
        <p:grpSpPr>
          <a:xfrm>
            <a:off x="10013950" y="4904105"/>
            <a:ext cx="1777365" cy="1687830"/>
            <a:chOff x="14021" y="6063"/>
            <a:chExt cx="4548" cy="4318"/>
          </a:xfrm>
        </p:grpSpPr>
        <p:sp>
          <p:nvSpPr>
            <p:cNvPr id="3" name="椭圆 2"/>
            <p:cNvSpPr/>
            <p:nvPr>
              <p:custDataLst>
                <p:tags r:id="rId11"/>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2"/>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2527862"/>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9"/>
            </p:custDataLst>
          </p:nvPr>
        </p:nvSpPr>
        <p:spPr>
          <a:xfrm>
            <a:off x="1523968" y="938843"/>
            <a:ext cx="9525606" cy="947145"/>
          </a:xfrm>
          <a:prstGeom prst="rect">
            <a:avLst/>
          </a:prstGeom>
        </p:spPr>
        <p:txBody>
          <a:bodyPr vert="horz" lIns="63500" tIns="25400" rIns="63500" bIns="25400" rtlCol="0" anchor="b" anchorCtr="0">
            <a:normAutofit fontScale="97500"/>
          </a:bodyPr>
          <a:lstStyle/>
          <a:p>
            <a:pPr algn="ctr"/>
            <a:r>
              <a:rPr lang="zh-TW" altLang="en-US" sz="4700" b="1" dirty="0">
                <a:latin typeface="-apple-system"/>
              </a:rPr>
              <a:t>最掙錢的銷售員是執著 </a:t>
            </a:r>
          </a:p>
        </p:txBody>
      </p:sp>
      <p:sp>
        <p:nvSpPr>
          <p:cNvPr id="9" name="Object 902">
            <a:extLst>
              <a:ext uri="{FF2B5EF4-FFF2-40B4-BE49-F238E27FC236}">
                <a16:creationId xmlns:a16="http://schemas.microsoft.com/office/drawing/2014/main" id="{B0F27EF6-C6EE-0D2D-793B-59BCF82EFDDF}"/>
              </a:ext>
            </a:extLst>
          </p:cNvPr>
          <p:cNvSpPr txBox="1"/>
          <p:nvPr>
            <p:custDataLst>
              <p:tags r:id="rId10"/>
            </p:custDataLst>
          </p:nvPr>
        </p:nvSpPr>
        <p:spPr>
          <a:xfrm>
            <a:off x="1523968" y="1978214"/>
            <a:ext cx="9144064" cy="447682"/>
          </a:xfrm>
          <a:prstGeom prst="rect">
            <a:avLst/>
          </a:prstGeom>
        </p:spPr>
        <p:txBody>
          <a:bodyPr vert="horz" lIns="63500" tIns="25400" rIns="63500" bIns="25400" rtlCol="0" anchor="t" anchorCtr="0">
            <a:normAutofit/>
          </a:bodyPr>
          <a:lstStyle/>
          <a:p>
            <a:pPr algn="ctr"/>
            <a:r>
              <a:rPr lang="zh-TW" altLang="en-US" sz="2000" dirty="0">
                <a:solidFill>
                  <a:srgbClr val="666666"/>
                </a:solidFill>
                <a:effectLst/>
                <a:latin typeface="HiraginoSansGB"/>
              </a:rPr>
              <a:t>幾乎所有調查數據都指向一個事實</a:t>
            </a:r>
          </a:p>
          <a:p>
            <a:pPr algn="ctr"/>
            <a:endParaRPr lang="zh-TW" altLang="en-US" sz="2000" dirty="0">
              <a:solidFill>
                <a:srgbClr val="666666"/>
              </a:solidFill>
              <a:effectLst/>
              <a:latin typeface="HiraginoSansGB"/>
            </a:endParaRPr>
          </a:p>
        </p:txBody>
      </p:sp>
      <p:sp>
        <p:nvSpPr>
          <p:cNvPr id="11" name="文字方塊 10">
            <a:extLst>
              <a:ext uri="{FF2B5EF4-FFF2-40B4-BE49-F238E27FC236}">
                <a16:creationId xmlns:a16="http://schemas.microsoft.com/office/drawing/2014/main" id="{076CDEC6-A4AD-0618-29BE-56BDE90DD33C}"/>
              </a:ext>
            </a:extLst>
          </p:cNvPr>
          <p:cNvSpPr txBox="1"/>
          <p:nvPr/>
        </p:nvSpPr>
        <p:spPr>
          <a:xfrm>
            <a:off x="2223478" y="3073351"/>
            <a:ext cx="8444554" cy="2803332"/>
          </a:xfrm>
          <a:prstGeom prst="rect">
            <a:avLst/>
          </a:prstGeom>
          <a:noFill/>
        </p:spPr>
        <p:txBody>
          <a:bodyPr wrap="square">
            <a:spAutoFit/>
          </a:bodyPr>
          <a:lstStyle/>
          <a:p>
            <a:pPr marL="457200" indent="-457200">
              <a:lnSpc>
                <a:spcPct val="150000"/>
              </a:lnSpc>
              <a:buFont typeface="+mj-lt"/>
              <a:buAutoNum type="arabicPeriod"/>
            </a:pPr>
            <a:r>
              <a:rPr lang="zh-TW" altLang="en-US" sz="2400" dirty="0">
                <a:solidFill>
                  <a:srgbClr val="666666"/>
                </a:solidFill>
                <a:effectLst/>
                <a:latin typeface="HiraginoSansGB"/>
              </a:rPr>
              <a:t>新業務中</a:t>
            </a:r>
            <a:r>
              <a:rPr lang="en-US" altLang="zh-TW" sz="2400" dirty="0">
                <a:solidFill>
                  <a:srgbClr val="666666"/>
                </a:solidFill>
                <a:effectLst/>
                <a:latin typeface="HiraginoSansGB"/>
              </a:rPr>
              <a:t>80%</a:t>
            </a:r>
            <a:r>
              <a:rPr lang="zh-TW" altLang="en-US" sz="2400" dirty="0">
                <a:solidFill>
                  <a:srgbClr val="666666"/>
                </a:solidFill>
                <a:effectLst/>
                <a:latin typeface="HiraginoSansGB"/>
              </a:rPr>
              <a:t>都要在同一個人打第五次電話才能談成 </a:t>
            </a:r>
          </a:p>
          <a:p>
            <a:pPr marL="457200" indent="-457200">
              <a:lnSpc>
                <a:spcPct val="150000"/>
              </a:lnSpc>
              <a:buFont typeface="+mj-lt"/>
              <a:buAutoNum type="arabicPeriod"/>
            </a:pPr>
            <a:r>
              <a:rPr lang="zh-TW" altLang="en-US" sz="2400" dirty="0">
                <a:solidFill>
                  <a:srgbClr val="666666"/>
                </a:solidFill>
                <a:effectLst/>
                <a:latin typeface="HiraginoSansGB"/>
              </a:rPr>
              <a:t>有</a:t>
            </a:r>
            <a:r>
              <a:rPr lang="en-US" altLang="zh-TW" sz="2400" dirty="0">
                <a:solidFill>
                  <a:srgbClr val="666666"/>
                </a:solidFill>
                <a:effectLst/>
                <a:latin typeface="HiraginoSansGB"/>
              </a:rPr>
              <a:t>48%</a:t>
            </a:r>
            <a:r>
              <a:rPr lang="zh-TW" altLang="en-US" sz="2400" dirty="0">
                <a:solidFill>
                  <a:srgbClr val="666666"/>
                </a:solidFill>
                <a:effectLst/>
                <a:latin typeface="HiraginoSansGB"/>
              </a:rPr>
              <a:t>的銷售員打第一次電話後就失去了一個顧客源 </a:t>
            </a:r>
          </a:p>
          <a:p>
            <a:pPr marL="457200" indent="-457200">
              <a:lnSpc>
                <a:spcPct val="150000"/>
              </a:lnSpc>
              <a:buFont typeface="+mj-lt"/>
              <a:buAutoNum type="arabicPeriod"/>
            </a:pPr>
            <a:r>
              <a:rPr lang="zh-TW" altLang="en-US" sz="2400" dirty="0">
                <a:solidFill>
                  <a:srgbClr val="666666"/>
                </a:solidFill>
                <a:effectLst/>
                <a:latin typeface="HiraginoSansGB"/>
              </a:rPr>
              <a:t>有</a:t>
            </a:r>
            <a:r>
              <a:rPr lang="en-US" altLang="zh-TW" sz="2400" dirty="0">
                <a:solidFill>
                  <a:srgbClr val="666666"/>
                </a:solidFill>
                <a:effectLst/>
                <a:latin typeface="HiraginoSansGB"/>
              </a:rPr>
              <a:t>25%</a:t>
            </a:r>
            <a:r>
              <a:rPr lang="zh-TW" altLang="en-US" sz="2400" dirty="0">
                <a:solidFill>
                  <a:srgbClr val="666666"/>
                </a:solidFill>
                <a:effectLst/>
                <a:latin typeface="HiraginoSansGB"/>
              </a:rPr>
              <a:t>在打第一次電話後就放棄了 </a:t>
            </a:r>
          </a:p>
          <a:p>
            <a:pPr marL="457200" indent="-457200">
              <a:lnSpc>
                <a:spcPct val="150000"/>
              </a:lnSpc>
              <a:buFont typeface="+mj-lt"/>
              <a:buAutoNum type="arabicPeriod"/>
            </a:pPr>
            <a:r>
              <a:rPr lang="en-US" altLang="zh-TW" sz="2400" dirty="0">
                <a:solidFill>
                  <a:srgbClr val="666666"/>
                </a:solidFill>
                <a:effectLst/>
                <a:latin typeface="HiraginoSansGB"/>
              </a:rPr>
              <a:t>12%</a:t>
            </a:r>
            <a:r>
              <a:rPr lang="zh-TW" altLang="en-US" sz="2400" dirty="0">
                <a:solidFill>
                  <a:srgbClr val="666666"/>
                </a:solidFill>
                <a:effectLst/>
                <a:latin typeface="HiraginoSansGB"/>
              </a:rPr>
              <a:t>在打第三次以後放棄。 </a:t>
            </a:r>
          </a:p>
          <a:p>
            <a:pPr marL="457200" indent="-457200">
              <a:lnSpc>
                <a:spcPct val="150000"/>
              </a:lnSpc>
              <a:buFont typeface="+mj-lt"/>
              <a:buAutoNum type="arabicPeriod"/>
            </a:pPr>
            <a:r>
              <a:rPr lang="zh-TW" altLang="en-US" sz="2400" dirty="0">
                <a:solidFill>
                  <a:srgbClr val="666666"/>
                </a:solidFill>
                <a:effectLst/>
                <a:latin typeface="HiraginoSansGB"/>
              </a:rPr>
              <a:t>有</a:t>
            </a:r>
            <a:r>
              <a:rPr lang="en-US" altLang="zh-TW" sz="2400" dirty="0">
                <a:solidFill>
                  <a:srgbClr val="666666"/>
                </a:solidFill>
                <a:effectLst/>
                <a:latin typeface="HiraginoSansGB"/>
              </a:rPr>
              <a:t>10%</a:t>
            </a:r>
            <a:r>
              <a:rPr lang="zh-TW" altLang="en-US" sz="2400" dirty="0">
                <a:solidFill>
                  <a:srgbClr val="666666"/>
                </a:solidFill>
                <a:effectLst/>
                <a:latin typeface="HiraginoSansGB"/>
              </a:rPr>
              <a:t>繼續打電話</a:t>
            </a:r>
            <a:r>
              <a:rPr lang="en-US" altLang="zh-TW" sz="2400" dirty="0">
                <a:solidFill>
                  <a:srgbClr val="666666"/>
                </a:solidFill>
                <a:effectLst/>
                <a:latin typeface="HiraginoSansGB"/>
              </a:rPr>
              <a:t>,</a:t>
            </a:r>
            <a:r>
              <a:rPr lang="zh-TW" altLang="en-US" sz="2400" dirty="0">
                <a:solidFill>
                  <a:srgbClr val="666666"/>
                </a:solidFill>
                <a:effectLst/>
                <a:latin typeface="HiraginoSansGB"/>
              </a:rPr>
              <a:t>這些不放棄的</a:t>
            </a:r>
            <a:r>
              <a:rPr lang="en-US" altLang="zh-TW" sz="2400" dirty="0">
                <a:solidFill>
                  <a:srgbClr val="666666"/>
                </a:solidFill>
                <a:effectLst/>
                <a:latin typeface="HiraginoSansGB"/>
              </a:rPr>
              <a:t>10%</a:t>
            </a:r>
            <a:r>
              <a:rPr lang="zh-TW" altLang="en-US" sz="2400" dirty="0">
                <a:solidFill>
                  <a:srgbClr val="666666"/>
                </a:solidFill>
                <a:effectLst/>
                <a:latin typeface="HiraginoSansGB"/>
              </a:rPr>
              <a:t>正是收入最多的人士。 </a:t>
            </a:r>
          </a:p>
        </p:txBody>
      </p:sp>
    </p:spTree>
    <p:custDataLst>
      <p:tags r:id="rId1"/>
    </p:custDataLst>
    <p:extLst>
      <p:ext uri="{BB962C8B-B14F-4D97-AF65-F5344CB8AC3E}">
        <p14:creationId xmlns:p14="http://schemas.microsoft.com/office/powerpoint/2010/main" val="42941509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7"/>
            </p:custDataLst>
          </p:nvPr>
        </p:nvGrpSpPr>
        <p:grpSpPr>
          <a:xfrm>
            <a:off x="10013950" y="4904105"/>
            <a:ext cx="1777365" cy="1687830"/>
            <a:chOff x="14021" y="6063"/>
            <a:chExt cx="4548" cy="4318"/>
          </a:xfrm>
        </p:grpSpPr>
        <p:sp>
          <p:nvSpPr>
            <p:cNvPr id="3" name="椭圆 2"/>
            <p:cNvSpPr/>
            <p:nvPr>
              <p:custDataLst>
                <p:tags r:id="rId10"/>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1"/>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2527862"/>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9"/>
            </p:custDataLst>
          </p:nvPr>
        </p:nvSpPr>
        <p:spPr>
          <a:xfrm>
            <a:off x="1233548" y="714913"/>
            <a:ext cx="10110984" cy="1169783"/>
          </a:xfrm>
          <a:prstGeom prst="rect">
            <a:avLst/>
          </a:prstGeom>
        </p:spPr>
        <p:txBody>
          <a:bodyPr vert="horz" lIns="63500" tIns="25400" rIns="63500" bIns="25400" rtlCol="0" anchor="b" anchorCtr="0">
            <a:normAutofit fontScale="97500"/>
          </a:bodyPr>
          <a:lstStyle/>
          <a:p>
            <a:pPr algn="ctr"/>
            <a:r>
              <a:rPr lang="zh-TW" altLang="en-US" sz="4600" b="1" dirty="0">
                <a:latin typeface="-apple-system"/>
              </a:rPr>
              <a:t>銷售高手必知的五大技巧</a:t>
            </a:r>
          </a:p>
        </p:txBody>
      </p:sp>
      <p:sp>
        <p:nvSpPr>
          <p:cNvPr id="11" name="文字方塊 10">
            <a:extLst>
              <a:ext uri="{FF2B5EF4-FFF2-40B4-BE49-F238E27FC236}">
                <a16:creationId xmlns:a16="http://schemas.microsoft.com/office/drawing/2014/main" id="{076CDEC6-A4AD-0618-29BE-56BDE90DD33C}"/>
              </a:ext>
            </a:extLst>
          </p:cNvPr>
          <p:cNvSpPr txBox="1"/>
          <p:nvPr/>
        </p:nvSpPr>
        <p:spPr>
          <a:xfrm>
            <a:off x="1933505" y="2979870"/>
            <a:ext cx="9116069" cy="2803332"/>
          </a:xfrm>
          <a:prstGeom prst="rect">
            <a:avLst/>
          </a:prstGeom>
          <a:noFill/>
        </p:spPr>
        <p:txBody>
          <a:bodyPr wrap="square">
            <a:spAutoFit/>
          </a:bodyPr>
          <a:lstStyle/>
          <a:p>
            <a:pPr marL="457200" indent="-457200">
              <a:lnSpc>
                <a:spcPct val="150000"/>
              </a:lnSpc>
              <a:buFont typeface="+mj-lt"/>
              <a:buAutoNum type="arabicPeriod"/>
            </a:pPr>
            <a:r>
              <a:rPr lang="zh-TW" altLang="en-US" sz="2400" dirty="0">
                <a:solidFill>
                  <a:srgbClr val="666666"/>
                </a:solidFill>
                <a:effectLst/>
                <a:latin typeface="HiraginoSansGB"/>
              </a:rPr>
              <a:t>先解決別人的問題。</a:t>
            </a:r>
            <a:endParaRPr lang="en-US" altLang="zh-TW" sz="2400" dirty="0">
              <a:solidFill>
                <a:srgbClr val="666666"/>
              </a:solidFill>
              <a:effectLst/>
              <a:latin typeface="HiraginoSansGB"/>
            </a:endParaRPr>
          </a:p>
          <a:p>
            <a:pPr marL="457200" indent="-457200">
              <a:lnSpc>
                <a:spcPct val="150000"/>
              </a:lnSpc>
              <a:buFont typeface="+mj-lt"/>
              <a:buAutoNum type="arabicPeriod"/>
            </a:pPr>
            <a:r>
              <a:rPr lang="zh-TW" altLang="en-US" sz="2400" dirty="0">
                <a:solidFill>
                  <a:srgbClr val="666666"/>
                </a:solidFill>
                <a:effectLst/>
                <a:latin typeface="HiraginoSansGB"/>
              </a:rPr>
              <a:t>用問題回答問題。 </a:t>
            </a:r>
            <a:endParaRPr lang="en-US" altLang="zh-TW" sz="2400" dirty="0">
              <a:solidFill>
                <a:srgbClr val="666666"/>
              </a:solidFill>
              <a:effectLst/>
              <a:latin typeface="HiraginoSansGB"/>
            </a:endParaRPr>
          </a:p>
          <a:p>
            <a:pPr marL="457200" indent="-457200">
              <a:lnSpc>
                <a:spcPct val="150000"/>
              </a:lnSpc>
              <a:buFont typeface="+mj-lt"/>
              <a:buAutoNum type="arabicPeriod"/>
            </a:pPr>
            <a:r>
              <a:rPr lang="zh-TW" altLang="en-US" sz="2400" dirty="0">
                <a:solidFill>
                  <a:srgbClr val="666666"/>
                </a:solidFill>
                <a:effectLst/>
                <a:latin typeface="HiraginoSansGB"/>
              </a:rPr>
              <a:t>不講產品，不講專業，不講知識，講故事，舉例子，做對比 </a:t>
            </a:r>
            <a:endParaRPr lang="en-US" altLang="zh-TW" sz="2400" dirty="0">
              <a:solidFill>
                <a:srgbClr val="666666"/>
              </a:solidFill>
              <a:effectLst/>
              <a:latin typeface="HiraginoSansGB"/>
            </a:endParaRPr>
          </a:p>
          <a:p>
            <a:pPr marL="457200" indent="-457200">
              <a:lnSpc>
                <a:spcPct val="150000"/>
              </a:lnSpc>
              <a:buFont typeface="+mj-lt"/>
              <a:buAutoNum type="arabicPeriod"/>
            </a:pPr>
            <a:r>
              <a:rPr lang="zh-TW" altLang="en-US" sz="2400" dirty="0">
                <a:solidFill>
                  <a:srgbClr val="666666"/>
                </a:solidFill>
                <a:effectLst/>
                <a:latin typeface="HiraginoSansGB"/>
              </a:rPr>
              <a:t>開場破冰 </a:t>
            </a:r>
          </a:p>
          <a:p>
            <a:pPr marL="457200" indent="-457200">
              <a:lnSpc>
                <a:spcPct val="150000"/>
              </a:lnSpc>
              <a:buFont typeface="+mj-lt"/>
              <a:buAutoNum type="arabicPeriod"/>
            </a:pPr>
            <a:r>
              <a:rPr lang="zh-TW" altLang="en-US" sz="2400" dirty="0">
                <a:solidFill>
                  <a:srgbClr val="666666"/>
                </a:solidFill>
                <a:effectLst/>
                <a:latin typeface="HiraginoSansGB"/>
              </a:rPr>
              <a:t>做總結，歸類，下危機，贊美，打預防針</a:t>
            </a:r>
          </a:p>
        </p:txBody>
      </p:sp>
    </p:spTree>
    <p:custDataLst>
      <p:tags r:id="rId1"/>
    </p:custDataLst>
    <p:extLst>
      <p:ext uri="{BB962C8B-B14F-4D97-AF65-F5344CB8AC3E}">
        <p14:creationId xmlns:p14="http://schemas.microsoft.com/office/powerpoint/2010/main" val="40219529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7"/>
            </p:custDataLst>
          </p:nvPr>
        </p:nvGrpSpPr>
        <p:grpSpPr>
          <a:xfrm>
            <a:off x="10013950" y="4904105"/>
            <a:ext cx="1777365" cy="1687830"/>
            <a:chOff x="14021" y="6063"/>
            <a:chExt cx="4548" cy="4318"/>
          </a:xfrm>
        </p:grpSpPr>
        <p:sp>
          <p:nvSpPr>
            <p:cNvPr id="3" name="椭圆 2"/>
            <p:cNvSpPr/>
            <p:nvPr>
              <p:custDataLst>
                <p:tags r:id="rId11"/>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2"/>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2527862"/>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9"/>
            </p:custDataLst>
          </p:nvPr>
        </p:nvSpPr>
        <p:spPr>
          <a:xfrm>
            <a:off x="1233548" y="817223"/>
            <a:ext cx="10110984" cy="1067473"/>
          </a:xfrm>
          <a:prstGeom prst="rect">
            <a:avLst/>
          </a:prstGeom>
        </p:spPr>
        <p:txBody>
          <a:bodyPr vert="horz" lIns="63500" tIns="25400" rIns="63500" bIns="25400" rtlCol="0" anchor="b" anchorCtr="0">
            <a:normAutofit fontScale="90000"/>
          </a:bodyPr>
          <a:lstStyle/>
          <a:p>
            <a:pPr algn="ctr"/>
            <a:r>
              <a:rPr lang="en" altLang="zh-TW" sz="4700" b="1" dirty="0">
                <a:latin typeface="-apple-system"/>
              </a:rPr>
              <a:t>KTV</a:t>
            </a:r>
            <a:r>
              <a:rPr lang="zh-TW" altLang="en-US" sz="4700" b="1" dirty="0">
                <a:latin typeface="-apple-system"/>
              </a:rPr>
              <a:t>如何在三個月內收回</a:t>
            </a:r>
            <a:r>
              <a:rPr lang="en-US" altLang="zh-TW" sz="4700" b="1" dirty="0">
                <a:latin typeface="-apple-system"/>
              </a:rPr>
              <a:t>1500</a:t>
            </a:r>
            <a:r>
              <a:rPr lang="zh-TW" altLang="en-US" sz="4700" b="1" dirty="0">
                <a:latin typeface="-apple-system"/>
              </a:rPr>
              <a:t>萬投資的思維</a:t>
            </a:r>
          </a:p>
        </p:txBody>
      </p:sp>
      <p:sp>
        <p:nvSpPr>
          <p:cNvPr id="9" name="Object 902">
            <a:extLst>
              <a:ext uri="{FF2B5EF4-FFF2-40B4-BE49-F238E27FC236}">
                <a16:creationId xmlns:a16="http://schemas.microsoft.com/office/drawing/2014/main" id="{B0F27EF6-C6EE-0D2D-793B-59BCF82EFDDF}"/>
              </a:ext>
            </a:extLst>
          </p:cNvPr>
          <p:cNvSpPr txBox="1"/>
          <p:nvPr>
            <p:custDataLst>
              <p:tags r:id="rId10"/>
            </p:custDataLst>
          </p:nvPr>
        </p:nvSpPr>
        <p:spPr>
          <a:xfrm>
            <a:off x="1523968" y="1978214"/>
            <a:ext cx="9144064" cy="447682"/>
          </a:xfrm>
          <a:prstGeom prst="rect">
            <a:avLst/>
          </a:prstGeom>
        </p:spPr>
        <p:txBody>
          <a:bodyPr vert="horz" lIns="63500" tIns="25400" rIns="63500" bIns="25400" rtlCol="0" anchor="t" anchorCtr="0">
            <a:normAutofit fontScale="92500"/>
          </a:bodyPr>
          <a:lstStyle/>
          <a:p>
            <a:pPr algn="ctr"/>
            <a:r>
              <a:rPr lang="zh-TW" altLang="en-US" sz="2000" dirty="0">
                <a:solidFill>
                  <a:srgbClr val="666666"/>
                </a:solidFill>
                <a:effectLst/>
                <a:latin typeface="HiraginoSansGB"/>
              </a:rPr>
              <a:t>開</a:t>
            </a:r>
            <a:r>
              <a:rPr lang="en" altLang="zh-TW" sz="2000" dirty="0">
                <a:solidFill>
                  <a:srgbClr val="666666"/>
                </a:solidFill>
                <a:effectLst/>
                <a:latin typeface="HiraginoSansGB"/>
              </a:rPr>
              <a:t>KTV</a:t>
            </a:r>
            <a:r>
              <a:rPr lang="zh-TW" altLang="en-US" sz="2000" dirty="0">
                <a:solidFill>
                  <a:srgbClr val="666666"/>
                </a:solidFill>
                <a:effectLst/>
                <a:latin typeface="HiraginoSansGB"/>
              </a:rPr>
              <a:t>總投資</a:t>
            </a:r>
            <a:r>
              <a:rPr lang="en-US" altLang="zh-TW" sz="2000" dirty="0">
                <a:solidFill>
                  <a:srgbClr val="666666"/>
                </a:solidFill>
                <a:effectLst/>
                <a:latin typeface="HiraginoSansGB"/>
              </a:rPr>
              <a:t>1500</a:t>
            </a:r>
            <a:r>
              <a:rPr lang="zh-TW" altLang="en-US" sz="2000" dirty="0">
                <a:solidFill>
                  <a:srgbClr val="666666"/>
                </a:solidFill>
                <a:effectLst/>
                <a:latin typeface="HiraginoSansGB"/>
              </a:rPr>
              <a:t>萬，如何盡快收回投資錯誤的做法</a:t>
            </a:r>
            <a:r>
              <a:rPr lang="en-US" altLang="zh-TW" sz="2000" dirty="0">
                <a:solidFill>
                  <a:srgbClr val="666666"/>
                </a:solidFill>
                <a:effectLst/>
                <a:latin typeface="HiraginoSansGB"/>
              </a:rPr>
              <a:t>:</a:t>
            </a:r>
            <a:r>
              <a:rPr lang="zh-TW" altLang="en-US" sz="2000" dirty="0">
                <a:solidFill>
                  <a:srgbClr val="666666"/>
                </a:solidFill>
                <a:effectLst/>
                <a:latin typeface="HiraginoSansGB"/>
              </a:rPr>
              <a:t>只招營銷人員</a:t>
            </a:r>
            <a:r>
              <a:rPr lang="en-US" altLang="zh-TW" sz="2000" dirty="0">
                <a:solidFill>
                  <a:srgbClr val="666666"/>
                </a:solidFill>
                <a:effectLst/>
                <a:latin typeface="HiraginoSansGB"/>
              </a:rPr>
              <a:t>,</a:t>
            </a:r>
            <a:r>
              <a:rPr lang="zh-TW" altLang="en-US" sz="2000" dirty="0">
                <a:solidFill>
                  <a:srgbClr val="666666"/>
                </a:solidFill>
                <a:effectLst/>
                <a:latin typeface="HiraginoSansGB"/>
              </a:rPr>
              <a:t>很可能會沒有意思。</a:t>
            </a:r>
          </a:p>
        </p:txBody>
      </p:sp>
      <p:sp>
        <p:nvSpPr>
          <p:cNvPr id="11" name="文字方塊 10">
            <a:extLst>
              <a:ext uri="{FF2B5EF4-FFF2-40B4-BE49-F238E27FC236}">
                <a16:creationId xmlns:a16="http://schemas.microsoft.com/office/drawing/2014/main" id="{076CDEC6-A4AD-0618-29BE-56BDE90DD33C}"/>
              </a:ext>
            </a:extLst>
          </p:cNvPr>
          <p:cNvSpPr txBox="1"/>
          <p:nvPr/>
        </p:nvSpPr>
        <p:spPr>
          <a:xfrm>
            <a:off x="2045917" y="3893753"/>
            <a:ext cx="8028927" cy="2249334"/>
          </a:xfrm>
          <a:prstGeom prst="rect">
            <a:avLst/>
          </a:prstGeom>
          <a:noFill/>
        </p:spPr>
        <p:txBody>
          <a:bodyPr wrap="square">
            <a:spAutoFit/>
          </a:bodyPr>
          <a:lstStyle/>
          <a:p>
            <a:pPr marL="457200" indent="-457200">
              <a:lnSpc>
                <a:spcPct val="150000"/>
              </a:lnSpc>
              <a:buFont typeface="+mj-lt"/>
              <a:buAutoNum type="arabicPeriod"/>
            </a:pPr>
            <a:r>
              <a:rPr lang="zh-TW" altLang="en-US" sz="2400" dirty="0">
                <a:solidFill>
                  <a:srgbClr val="666666"/>
                </a:solidFill>
                <a:effectLst/>
                <a:latin typeface="NimbusSanL"/>
              </a:rPr>
              <a:t>合伙人自己來消費</a:t>
            </a:r>
            <a:r>
              <a:rPr lang="en-US" altLang="zh-TW" sz="2400" dirty="0">
                <a:solidFill>
                  <a:srgbClr val="666666"/>
                </a:solidFill>
                <a:effectLst/>
                <a:latin typeface="NimbusSanL"/>
              </a:rPr>
              <a:t>,</a:t>
            </a:r>
            <a:r>
              <a:rPr lang="zh-TW" altLang="en-US" sz="2400" dirty="0">
                <a:solidFill>
                  <a:srgbClr val="666666"/>
                </a:solidFill>
                <a:effectLst/>
                <a:latin typeface="NimbusSanL"/>
              </a:rPr>
              <a:t>享受酒水</a:t>
            </a:r>
            <a:r>
              <a:rPr lang="en-US" altLang="zh-TW" sz="2400" dirty="0">
                <a:solidFill>
                  <a:srgbClr val="666666"/>
                </a:solidFill>
                <a:effectLst/>
                <a:latin typeface="NimbusSanL"/>
              </a:rPr>
              <a:t>5</a:t>
            </a:r>
            <a:r>
              <a:rPr lang="zh-TW" altLang="en-US" sz="2400" dirty="0">
                <a:solidFill>
                  <a:srgbClr val="666666"/>
                </a:solidFill>
                <a:effectLst/>
                <a:latin typeface="NimbusSanL"/>
              </a:rPr>
              <a:t>折的權益。</a:t>
            </a:r>
            <a:endParaRPr lang="en-US" altLang="zh-TW" sz="2400" dirty="0">
              <a:solidFill>
                <a:srgbClr val="666666"/>
              </a:solidFill>
              <a:effectLst/>
              <a:latin typeface="NimbusSanL"/>
            </a:endParaRPr>
          </a:p>
          <a:p>
            <a:pPr marL="457200" indent="-457200">
              <a:lnSpc>
                <a:spcPct val="150000"/>
              </a:lnSpc>
              <a:buFont typeface="+mj-lt"/>
              <a:buAutoNum type="arabicPeriod"/>
            </a:pPr>
            <a:r>
              <a:rPr lang="zh-TW" altLang="en-US" sz="2400" dirty="0">
                <a:solidFill>
                  <a:srgbClr val="666666"/>
                </a:solidFill>
                <a:effectLst/>
                <a:latin typeface="NimbusSanL"/>
              </a:rPr>
              <a:t>合伙人推薦客人來消費</a:t>
            </a:r>
            <a:r>
              <a:rPr lang="en-US" altLang="zh-TW" sz="2400" dirty="0">
                <a:solidFill>
                  <a:srgbClr val="666666"/>
                </a:solidFill>
                <a:effectLst/>
                <a:latin typeface="NimbusSanL"/>
              </a:rPr>
              <a:t>,</a:t>
            </a:r>
            <a:r>
              <a:rPr lang="zh-TW" altLang="en-US" sz="2400" dirty="0">
                <a:solidFill>
                  <a:srgbClr val="666666"/>
                </a:solidFill>
                <a:effectLst/>
                <a:latin typeface="NimbusSanL"/>
              </a:rPr>
              <a:t>可以獲得</a:t>
            </a:r>
            <a:r>
              <a:rPr lang="en-US" altLang="zh-TW" sz="2400" dirty="0">
                <a:solidFill>
                  <a:srgbClr val="666666"/>
                </a:solidFill>
                <a:effectLst/>
                <a:latin typeface="NimbusSanL"/>
              </a:rPr>
              <a:t>30%</a:t>
            </a:r>
            <a:r>
              <a:rPr lang="zh-TW" altLang="en-US" sz="2400" dirty="0">
                <a:solidFill>
                  <a:srgbClr val="666666"/>
                </a:solidFill>
                <a:effectLst/>
                <a:latin typeface="NimbusSanL"/>
              </a:rPr>
              <a:t>的返傭。</a:t>
            </a:r>
            <a:endParaRPr lang="en-US" altLang="zh-TW" sz="2400" dirty="0">
              <a:solidFill>
                <a:srgbClr val="666666"/>
              </a:solidFill>
              <a:effectLst/>
              <a:latin typeface="NimbusSanL"/>
            </a:endParaRPr>
          </a:p>
          <a:p>
            <a:pPr marL="457200" indent="-457200">
              <a:lnSpc>
                <a:spcPct val="150000"/>
              </a:lnSpc>
              <a:buFont typeface="+mj-lt"/>
              <a:buAutoNum type="arabicPeriod"/>
            </a:pPr>
            <a:r>
              <a:rPr lang="zh-TW" altLang="en-US" sz="2400" dirty="0">
                <a:solidFill>
                  <a:srgbClr val="666666"/>
                </a:solidFill>
                <a:effectLst/>
                <a:latin typeface="NimbusSanL"/>
              </a:rPr>
              <a:t>拿出</a:t>
            </a:r>
            <a:r>
              <a:rPr lang="en" altLang="zh-TW" sz="2400" dirty="0">
                <a:solidFill>
                  <a:srgbClr val="666666"/>
                </a:solidFill>
                <a:effectLst/>
                <a:latin typeface="NimbusSanL"/>
              </a:rPr>
              <a:t>KTV</a:t>
            </a:r>
            <a:r>
              <a:rPr lang="zh-TW" altLang="en-US" sz="2400" dirty="0">
                <a:solidFill>
                  <a:srgbClr val="666666"/>
                </a:solidFill>
                <a:effectLst/>
                <a:latin typeface="NimbusSanL"/>
              </a:rPr>
              <a:t>總利潤的</a:t>
            </a:r>
            <a:r>
              <a:rPr lang="en-US" altLang="zh-TW" sz="2400" dirty="0">
                <a:solidFill>
                  <a:srgbClr val="666666"/>
                </a:solidFill>
                <a:effectLst/>
                <a:latin typeface="NimbusSanL"/>
              </a:rPr>
              <a:t>50%</a:t>
            </a:r>
            <a:r>
              <a:rPr lang="zh-TW" altLang="en-US" sz="2400" dirty="0">
                <a:solidFill>
                  <a:srgbClr val="666666"/>
                </a:solidFill>
                <a:effectLst/>
                <a:latin typeface="NimbusSanL"/>
              </a:rPr>
              <a:t>分給</a:t>
            </a:r>
            <a:r>
              <a:rPr lang="en-US" altLang="zh-TW" sz="2400" dirty="0">
                <a:solidFill>
                  <a:srgbClr val="666666"/>
                </a:solidFill>
                <a:effectLst/>
                <a:latin typeface="NimbusSanL"/>
              </a:rPr>
              <a:t>300</a:t>
            </a:r>
            <a:r>
              <a:rPr lang="zh-TW" altLang="en-US" sz="2400" dirty="0">
                <a:solidFill>
                  <a:srgbClr val="666666"/>
                </a:solidFill>
                <a:effectLst/>
                <a:latin typeface="NimbusSanL"/>
              </a:rPr>
              <a:t>名合伙人。 於是在開業</a:t>
            </a:r>
            <a:r>
              <a:rPr lang="en-US" altLang="zh-TW" sz="2400" dirty="0">
                <a:solidFill>
                  <a:srgbClr val="666666"/>
                </a:solidFill>
                <a:effectLst/>
                <a:latin typeface="NimbusSanL"/>
              </a:rPr>
              <a:t>3</a:t>
            </a:r>
            <a:r>
              <a:rPr lang="zh-TW" altLang="en-US" sz="2400" dirty="0">
                <a:solidFill>
                  <a:srgbClr val="666666"/>
                </a:solidFill>
                <a:effectLst/>
                <a:latin typeface="NimbusSanL"/>
              </a:rPr>
              <a:t>個月以內</a:t>
            </a:r>
            <a:r>
              <a:rPr lang="en-US" altLang="zh-TW" sz="2400" dirty="0">
                <a:solidFill>
                  <a:srgbClr val="666666"/>
                </a:solidFill>
                <a:effectLst/>
                <a:latin typeface="NimbusSanL"/>
              </a:rPr>
              <a:t>,</a:t>
            </a:r>
            <a:r>
              <a:rPr lang="zh-TW" altLang="en-US" sz="2400" dirty="0">
                <a:solidFill>
                  <a:srgbClr val="666666"/>
                </a:solidFill>
                <a:effectLst/>
                <a:latin typeface="NimbusSanL"/>
              </a:rPr>
              <a:t>就收回</a:t>
            </a:r>
            <a:r>
              <a:rPr lang="en-US" altLang="zh-TW" sz="2400" dirty="0">
                <a:solidFill>
                  <a:srgbClr val="666666"/>
                </a:solidFill>
                <a:effectLst/>
                <a:latin typeface="NimbusSanL"/>
              </a:rPr>
              <a:t>1500</a:t>
            </a:r>
            <a:r>
              <a:rPr lang="zh-TW" altLang="en-US" sz="2400" dirty="0">
                <a:solidFill>
                  <a:srgbClr val="666666"/>
                </a:solidFill>
                <a:effectLst/>
                <a:latin typeface="NimbusSanL"/>
              </a:rPr>
              <a:t>萬的全部投資</a:t>
            </a:r>
            <a:r>
              <a:rPr lang="en-US" altLang="zh-TW" sz="2400" dirty="0">
                <a:solidFill>
                  <a:srgbClr val="666666"/>
                </a:solidFill>
                <a:effectLst/>
                <a:latin typeface="NimbusSanL"/>
              </a:rPr>
              <a:t>,</a:t>
            </a:r>
            <a:r>
              <a:rPr lang="zh-TW" altLang="en-US" sz="2400" dirty="0">
                <a:solidFill>
                  <a:srgbClr val="666666"/>
                </a:solidFill>
                <a:effectLst/>
                <a:latin typeface="NimbusSanL"/>
              </a:rPr>
              <a:t>你看明白了嗎</a:t>
            </a:r>
            <a:r>
              <a:rPr lang="en-US" altLang="zh-TW" sz="2400" dirty="0">
                <a:solidFill>
                  <a:srgbClr val="666666"/>
                </a:solidFill>
                <a:effectLst/>
                <a:latin typeface="NimbusSanL"/>
              </a:rPr>
              <a:t>?</a:t>
            </a:r>
            <a:endParaRPr lang="zh-TW" altLang="en-US" sz="2400" dirty="0">
              <a:solidFill>
                <a:srgbClr val="666666"/>
              </a:solidFill>
              <a:effectLst/>
              <a:latin typeface="HiraginoSansGB"/>
            </a:endParaRPr>
          </a:p>
        </p:txBody>
      </p:sp>
      <p:sp>
        <p:nvSpPr>
          <p:cNvPr id="12" name="文字方塊 11">
            <a:extLst>
              <a:ext uri="{FF2B5EF4-FFF2-40B4-BE49-F238E27FC236}">
                <a16:creationId xmlns:a16="http://schemas.microsoft.com/office/drawing/2014/main" id="{7E293E41-CC8C-70B9-8685-E902C425B9DC}"/>
              </a:ext>
            </a:extLst>
          </p:cNvPr>
          <p:cNvSpPr txBox="1"/>
          <p:nvPr/>
        </p:nvSpPr>
        <p:spPr>
          <a:xfrm>
            <a:off x="2117090" y="2832704"/>
            <a:ext cx="7629826" cy="707886"/>
          </a:xfrm>
          <a:prstGeom prst="rect">
            <a:avLst/>
          </a:prstGeom>
          <a:noFill/>
        </p:spPr>
        <p:txBody>
          <a:bodyPr wrap="square">
            <a:spAutoFit/>
          </a:bodyPr>
          <a:lstStyle/>
          <a:p>
            <a:r>
              <a:rPr lang="zh-TW" altLang="en-US" sz="2000" b="1" dirty="0">
                <a:effectLst/>
                <a:latin typeface="HiraginoSansGB"/>
              </a:rPr>
              <a:t>正確的思路</a:t>
            </a:r>
            <a:r>
              <a:rPr lang="en-US" altLang="zh-TW" sz="2000" b="1" dirty="0">
                <a:effectLst/>
                <a:latin typeface="HiraginoSansGB"/>
              </a:rPr>
              <a:t>:</a:t>
            </a:r>
            <a:r>
              <a:rPr lang="zh-TW" altLang="en-US" sz="2000" b="1" dirty="0">
                <a:effectLst/>
                <a:latin typeface="HiraginoSansGB"/>
              </a:rPr>
              <a:t>把</a:t>
            </a:r>
            <a:r>
              <a:rPr lang="en" altLang="zh-TW" sz="2000" b="1" dirty="0">
                <a:effectLst/>
                <a:latin typeface="HiraginoSansGB"/>
              </a:rPr>
              <a:t>KTV</a:t>
            </a:r>
            <a:r>
              <a:rPr lang="zh-TW" altLang="en-US" sz="2000" b="1" dirty="0">
                <a:effectLst/>
                <a:latin typeface="HiraginoSansGB"/>
              </a:rPr>
              <a:t>的收益權進行拆分，共招募</a:t>
            </a:r>
            <a:r>
              <a:rPr lang="en-US" altLang="zh-TW" sz="2000" b="1" dirty="0">
                <a:effectLst/>
                <a:latin typeface="HiraginoSansGB"/>
              </a:rPr>
              <a:t>300</a:t>
            </a:r>
            <a:r>
              <a:rPr lang="zh-TW" altLang="en-US" sz="2000" b="1" dirty="0">
                <a:effectLst/>
                <a:latin typeface="HiraginoSansGB"/>
              </a:rPr>
              <a:t>名合伙人</a:t>
            </a:r>
            <a:r>
              <a:rPr lang="en-US" altLang="zh-TW" sz="2000" b="1" dirty="0">
                <a:effectLst/>
                <a:latin typeface="HiraginoSansGB"/>
              </a:rPr>
              <a:t>,</a:t>
            </a:r>
            <a:r>
              <a:rPr lang="zh-TW" altLang="en-US" sz="2000" b="1" dirty="0">
                <a:effectLst/>
                <a:latin typeface="HiraginoSansGB"/>
              </a:rPr>
              <a:t>每人投資</a:t>
            </a:r>
            <a:r>
              <a:rPr lang="en-US" altLang="zh-TW" sz="2000" b="1" dirty="0">
                <a:effectLst/>
                <a:latin typeface="HiraginoSansGB"/>
              </a:rPr>
              <a:t>5</a:t>
            </a:r>
            <a:r>
              <a:rPr lang="zh-TW" altLang="en-US" sz="2000" b="1" dirty="0">
                <a:effectLst/>
                <a:latin typeface="HiraginoSansGB"/>
              </a:rPr>
              <a:t>萬塊，就能成為合伙人，合計</a:t>
            </a:r>
            <a:r>
              <a:rPr lang="en-US" altLang="zh-TW" sz="2000" b="1" dirty="0">
                <a:effectLst/>
                <a:latin typeface="HiraginoSansGB"/>
              </a:rPr>
              <a:t>1500</a:t>
            </a:r>
            <a:r>
              <a:rPr lang="zh-TW" altLang="en-US" sz="2000" b="1" dirty="0">
                <a:effectLst/>
                <a:latin typeface="HiraginoSansGB"/>
              </a:rPr>
              <a:t>萬。成為合伙人的好處有</a:t>
            </a:r>
            <a:r>
              <a:rPr lang="en-US" altLang="zh-TW" sz="2000" b="1" dirty="0">
                <a:effectLst/>
                <a:latin typeface="HiraginoSansGB"/>
              </a:rPr>
              <a:t>:</a:t>
            </a:r>
            <a:endParaRPr lang="zh-TW" altLang="en-US" sz="2000" b="1" dirty="0">
              <a:effectLst/>
              <a:latin typeface="HiraginoSansGB"/>
            </a:endParaRPr>
          </a:p>
        </p:txBody>
      </p:sp>
    </p:spTree>
    <p:custDataLst>
      <p:tags r:id="rId1"/>
    </p:custDataLst>
    <p:extLst>
      <p:ext uri="{BB962C8B-B14F-4D97-AF65-F5344CB8AC3E}">
        <p14:creationId xmlns:p14="http://schemas.microsoft.com/office/powerpoint/2010/main" val="848186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7"/>
            </p:custDataLst>
          </p:nvPr>
        </p:nvGrpSpPr>
        <p:grpSpPr>
          <a:xfrm>
            <a:off x="10013950" y="4904105"/>
            <a:ext cx="1777365" cy="1687830"/>
            <a:chOff x="14021" y="6063"/>
            <a:chExt cx="4548" cy="4318"/>
          </a:xfrm>
        </p:grpSpPr>
        <p:sp>
          <p:nvSpPr>
            <p:cNvPr id="3" name="椭圆 2"/>
            <p:cNvSpPr/>
            <p:nvPr>
              <p:custDataLst>
                <p:tags r:id="rId11"/>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2"/>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2527862"/>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9"/>
            </p:custDataLst>
          </p:nvPr>
        </p:nvSpPr>
        <p:spPr>
          <a:xfrm>
            <a:off x="1233548" y="817223"/>
            <a:ext cx="10110984" cy="1067473"/>
          </a:xfrm>
          <a:prstGeom prst="rect">
            <a:avLst/>
          </a:prstGeom>
        </p:spPr>
        <p:txBody>
          <a:bodyPr vert="horz" lIns="63500" tIns="25400" rIns="63500" bIns="25400" rtlCol="0" anchor="b" anchorCtr="0">
            <a:normAutofit fontScale="97500"/>
          </a:bodyPr>
          <a:lstStyle/>
          <a:p>
            <a:pPr algn="ctr"/>
            <a:r>
              <a:rPr lang="zh-TW" altLang="en-US" sz="4600" b="1" dirty="0">
                <a:latin typeface="-apple-system"/>
              </a:rPr>
              <a:t>如何零成本開店</a:t>
            </a:r>
          </a:p>
        </p:txBody>
      </p:sp>
      <p:sp>
        <p:nvSpPr>
          <p:cNvPr id="9" name="Object 902">
            <a:extLst>
              <a:ext uri="{FF2B5EF4-FFF2-40B4-BE49-F238E27FC236}">
                <a16:creationId xmlns:a16="http://schemas.microsoft.com/office/drawing/2014/main" id="{B0F27EF6-C6EE-0D2D-793B-59BCF82EFDDF}"/>
              </a:ext>
            </a:extLst>
          </p:cNvPr>
          <p:cNvSpPr txBox="1"/>
          <p:nvPr>
            <p:custDataLst>
              <p:tags r:id="rId10"/>
            </p:custDataLst>
          </p:nvPr>
        </p:nvSpPr>
        <p:spPr>
          <a:xfrm>
            <a:off x="1523968" y="1978214"/>
            <a:ext cx="9144064" cy="447682"/>
          </a:xfrm>
          <a:prstGeom prst="rect">
            <a:avLst/>
          </a:prstGeom>
        </p:spPr>
        <p:txBody>
          <a:bodyPr vert="horz" lIns="63500" tIns="25400" rIns="63500" bIns="25400" rtlCol="0" anchor="t" anchorCtr="0">
            <a:normAutofit/>
          </a:bodyPr>
          <a:lstStyle/>
          <a:p>
            <a:pPr algn="ctr"/>
            <a:r>
              <a:rPr lang="zh-TW" altLang="en-US" sz="2000" dirty="0">
                <a:solidFill>
                  <a:srgbClr val="666666"/>
                </a:solidFill>
                <a:effectLst/>
                <a:latin typeface="HiraginoSansGB"/>
              </a:rPr>
              <a:t>每年盈利約</a:t>
            </a:r>
            <a:r>
              <a:rPr lang="en-US" altLang="zh-TW" sz="2000" dirty="0">
                <a:solidFill>
                  <a:srgbClr val="666666"/>
                </a:solidFill>
                <a:effectLst/>
                <a:latin typeface="HiraginoSansGB"/>
              </a:rPr>
              <a:t>20</a:t>
            </a:r>
            <a:r>
              <a:rPr lang="zh-TW" altLang="en-US" sz="2000" dirty="0">
                <a:solidFill>
                  <a:srgbClr val="666666"/>
                </a:solidFill>
                <a:effectLst/>
                <a:latin typeface="HiraginoSansGB"/>
              </a:rPr>
              <a:t>萬，如果你的店鋪做到了流程化、標準化，如何零成本開分店呢</a:t>
            </a:r>
            <a:r>
              <a:rPr lang="en-US" altLang="zh-TW" sz="2000" dirty="0">
                <a:solidFill>
                  <a:srgbClr val="666666"/>
                </a:solidFill>
                <a:effectLst/>
                <a:latin typeface="HiraginoSansGB"/>
              </a:rPr>
              <a:t>?</a:t>
            </a:r>
            <a:endParaRPr lang="zh-TW" altLang="en-US" sz="2000" dirty="0">
              <a:solidFill>
                <a:srgbClr val="666666"/>
              </a:solidFill>
              <a:effectLst/>
              <a:latin typeface="HiraginoSansGB"/>
            </a:endParaRPr>
          </a:p>
        </p:txBody>
      </p:sp>
      <p:sp>
        <p:nvSpPr>
          <p:cNvPr id="11" name="文字方塊 10">
            <a:extLst>
              <a:ext uri="{FF2B5EF4-FFF2-40B4-BE49-F238E27FC236}">
                <a16:creationId xmlns:a16="http://schemas.microsoft.com/office/drawing/2014/main" id="{076CDEC6-A4AD-0618-29BE-56BDE90DD33C}"/>
              </a:ext>
            </a:extLst>
          </p:cNvPr>
          <p:cNvSpPr txBox="1"/>
          <p:nvPr/>
        </p:nvSpPr>
        <p:spPr>
          <a:xfrm>
            <a:off x="2045917" y="3200797"/>
            <a:ext cx="8028927" cy="2803332"/>
          </a:xfrm>
          <a:prstGeom prst="rect">
            <a:avLst/>
          </a:prstGeom>
          <a:noFill/>
        </p:spPr>
        <p:txBody>
          <a:bodyPr wrap="square">
            <a:spAutoFit/>
          </a:bodyPr>
          <a:lstStyle/>
          <a:p>
            <a:pPr marL="457200" indent="-457200">
              <a:lnSpc>
                <a:spcPct val="150000"/>
              </a:lnSpc>
              <a:buFont typeface="+mj-lt"/>
              <a:buAutoNum type="arabicPeriod"/>
            </a:pPr>
            <a:r>
              <a:rPr lang="zh-TW" altLang="en-US" sz="2400" dirty="0">
                <a:solidFill>
                  <a:srgbClr val="666666"/>
                </a:solidFill>
                <a:effectLst/>
                <a:latin typeface="NimbusSanL"/>
              </a:rPr>
              <a:t>找人投資</a:t>
            </a:r>
            <a:r>
              <a:rPr lang="en-US" altLang="zh-TW" sz="2400" dirty="0">
                <a:solidFill>
                  <a:srgbClr val="666666"/>
                </a:solidFill>
                <a:effectLst/>
                <a:latin typeface="NimbusSanL"/>
              </a:rPr>
              <a:t>12</a:t>
            </a:r>
            <a:r>
              <a:rPr lang="zh-TW" altLang="en-US" sz="2400" dirty="0">
                <a:solidFill>
                  <a:srgbClr val="666666"/>
                </a:solidFill>
                <a:effectLst/>
                <a:latin typeface="NimbusSanL"/>
              </a:rPr>
              <a:t>萬，佔股</a:t>
            </a:r>
            <a:r>
              <a:rPr lang="en-US" altLang="zh-TW" sz="2400" dirty="0">
                <a:solidFill>
                  <a:srgbClr val="666666"/>
                </a:solidFill>
                <a:effectLst/>
                <a:latin typeface="NimbusSanL"/>
              </a:rPr>
              <a:t>49%</a:t>
            </a:r>
            <a:r>
              <a:rPr lang="zh-TW" altLang="en-US" sz="2400" dirty="0">
                <a:solidFill>
                  <a:srgbClr val="666666"/>
                </a:solidFill>
                <a:effectLst/>
                <a:latin typeface="NimbusSanL"/>
              </a:rPr>
              <a:t>，只分紅不參與經營。 </a:t>
            </a:r>
            <a:endParaRPr lang="en-US" altLang="zh-TW" sz="2400" dirty="0">
              <a:solidFill>
                <a:srgbClr val="666666"/>
              </a:solidFill>
              <a:effectLst/>
              <a:latin typeface="NimbusSanL"/>
            </a:endParaRPr>
          </a:p>
          <a:p>
            <a:pPr marL="457200" indent="-457200">
              <a:lnSpc>
                <a:spcPct val="150000"/>
              </a:lnSpc>
              <a:buFont typeface="+mj-lt"/>
              <a:buAutoNum type="arabicPeriod"/>
            </a:pPr>
            <a:r>
              <a:rPr lang="zh-TW" altLang="en-US" sz="2400" dirty="0">
                <a:solidFill>
                  <a:srgbClr val="666666"/>
                </a:solidFill>
                <a:effectLst/>
                <a:latin typeface="NimbusSanL"/>
              </a:rPr>
              <a:t>拿出</a:t>
            </a:r>
            <a:r>
              <a:rPr lang="en-US" altLang="zh-TW" sz="2400" dirty="0">
                <a:solidFill>
                  <a:srgbClr val="666666"/>
                </a:solidFill>
                <a:effectLst/>
                <a:latin typeface="NimbusSanL"/>
              </a:rPr>
              <a:t>19%</a:t>
            </a:r>
            <a:r>
              <a:rPr lang="zh-TW" altLang="en-US" sz="2400" dirty="0">
                <a:solidFill>
                  <a:srgbClr val="666666"/>
                </a:solidFill>
                <a:effectLst/>
                <a:latin typeface="NimbusSanL"/>
              </a:rPr>
              <a:t>的股份按業績給店長，店長定會努力經營。 </a:t>
            </a:r>
            <a:endParaRPr lang="en-US" altLang="zh-TW" sz="2400" dirty="0">
              <a:solidFill>
                <a:srgbClr val="666666"/>
              </a:solidFill>
              <a:latin typeface="NimbusSanL"/>
            </a:endParaRPr>
          </a:p>
          <a:p>
            <a:pPr marL="457200" indent="-457200">
              <a:lnSpc>
                <a:spcPct val="150000"/>
              </a:lnSpc>
              <a:buFont typeface="+mj-lt"/>
              <a:buAutoNum type="arabicPeriod"/>
            </a:pPr>
            <a:r>
              <a:rPr lang="zh-TW" altLang="en-US" sz="2400" dirty="0">
                <a:solidFill>
                  <a:srgbClr val="666666"/>
                </a:solidFill>
                <a:effectLst/>
                <a:latin typeface="NimbusSanL"/>
              </a:rPr>
              <a:t>請人幫你去找投店的人投資，一旦成</a:t>
            </a:r>
            <a:r>
              <a:rPr lang="en-US" altLang="zh-TW" sz="2400" dirty="0">
                <a:solidFill>
                  <a:srgbClr val="666666"/>
                </a:solidFill>
                <a:effectLst/>
                <a:latin typeface="NimbusSanL"/>
              </a:rPr>
              <a:t>,</a:t>
            </a:r>
            <a:r>
              <a:rPr lang="zh-TW" altLang="en-US" sz="2400" dirty="0">
                <a:solidFill>
                  <a:srgbClr val="666666"/>
                </a:solidFill>
                <a:effectLst/>
                <a:latin typeface="NimbusSanL"/>
              </a:rPr>
              <a:t>功就給</a:t>
            </a:r>
            <a:r>
              <a:rPr lang="en-US" altLang="zh-TW" sz="2400" dirty="0">
                <a:solidFill>
                  <a:srgbClr val="666666"/>
                </a:solidFill>
                <a:effectLst/>
                <a:latin typeface="NimbusSanL"/>
              </a:rPr>
              <a:t>1</a:t>
            </a:r>
            <a:r>
              <a:rPr lang="zh-TW" altLang="en-US" sz="2400" dirty="0">
                <a:solidFill>
                  <a:srgbClr val="666666"/>
                </a:solidFill>
                <a:effectLst/>
                <a:latin typeface="NimbusSanL"/>
              </a:rPr>
              <a:t>萬元的提成。 除去</a:t>
            </a:r>
            <a:r>
              <a:rPr lang="en-US" altLang="zh-TW" sz="2400" dirty="0">
                <a:solidFill>
                  <a:srgbClr val="666666"/>
                </a:solidFill>
                <a:effectLst/>
                <a:latin typeface="NimbusSanL"/>
              </a:rPr>
              <a:t>10</a:t>
            </a:r>
            <a:r>
              <a:rPr lang="zh-TW" altLang="en-US" sz="2400" dirty="0">
                <a:solidFill>
                  <a:srgbClr val="666666"/>
                </a:solidFill>
                <a:effectLst/>
                <a:latin typeface="NimbusSanL"/>
              </a:rPr>
              <a:t>萬的開店成本，還剩下</a:t>
            </a:r>
            <a:r>
              <a:rPr lang="en-US" altLang="zh-TW" sz="2400" dirty="0">
                <a:solidFill>
                  <a:srgbClr val="666666"/>
                </a:solidFill>
                <a:effectLst/>
                <a:latin typeface="NimbusSanL"/>
              </a:rPr>
              <a:t>1</a:t>
            </a:r>
            <a:r>
              <a:rPr lang="zh-TW" altLang="en-US" sz="2400" dirty="0">
                <a:solidFill>
                  <a:srgbClr val="666666"/>
                </a:solidFill>
                <a:effectLst/>
                <a:latin typeface="NimbusSanL"/>
              </a:rPr>
              <a:t>萬的流動資金，你只要輸出標準經營流程就佔</a:t>
            </a:r>
            <a:r>
              <a:rPr lang="en-US" altLang="zh-TW" sz="2400" dirty="0">
                <a:solidFill>
                  <a:srgbClr val="666666"/>
                </a:solidFill>
                <a:effectLst/>
                <a:latin typeface="NimbusSanL"/>
              </a:rPr>
              <a:t>32%</a:t>
            </a:r>
            <a:r>
              <a:rPr lang="zh-TW" altLang="en-US" sz="2400" dirty="0">
                <a:solidFill>
                  <a:srgbClr val="666666"/>
                </a:solidFill>
                <a:effectLst/>
                <a:latin typeface="NimbusSanL"/>
              </a:rPr>
              <a:t>的股份。你看懂了嗎</a:t>
            </a:r>
            <a:r>
              <a:rPr lang="en-US" altLang="zh-TW" sz="2400" dirty="0">
                <a:solidFill>
                  <a:srgbClr val="666666"/>
                </a:solidFill>
                <a:effectLst/>
                <a:latin typeface="NimbusSanL"/>
              </a:rPr>
              <a:t>? </a:t>
            </a:r>
          </a:p>
        </p:txBody>
      </p:sp>
    </p:spTree>
    <p:custDataLst>
      <p:tags r:id="rId1"/>
    </p:custDataLst>
    <p:extLst>
      <p:ext uri="{BB962C8B-B14F-4D97-AF65-F5344CB8AC3E}">
        <p14:creationId xmlns:p14="http://schemas.microsoft.com/office/powerpoint/2010/main" val="13400149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2"/>
            </p:custDataLst>
          </p:nvPr>
        </p:nvSpPr>
        <p:spPr/>
        <p:txBody>
          <a:bodyPr>
            <a:normAutofit/>
          </a:bodyPr>
          <a:lstStyle/>
          <a:p>
            <a:r>
              <a:rPr lang="zh-CN" altLang="en-US" dirty="0">
                <a:solidFill>
                  <a:schemeClr val="accent1"/>
                </a:solidFill>
              </a:rPr>
              <a:t>感謝聆聽</a:t>
            </a:r>
          </a:p>
        </p:txBody>
      </p:sp>
    </p:spTree>
    <p:custDataLst>
      <p:tags r:id="rId1"/>
    </p:custData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9"/>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30"/>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失敗案例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快書包</a:t>
            </a:r>
          </a:p>
        </p:txBody>
      </p:sp>
      <p:cxnSp>
        <p:nvCxnSpPr>
          <p:cNvPr id="8" name="直接连接符 7"/>
          <p:cNvCxnSpPr>
            <a:stCxn id="72" idx="5"/>
            <a:endCxn id="76" idx="1"/>
          </p:cNvCxnSpPr>
          <p:nvPr>
            <p:custDataLst>
              <p:tags r:id="rId12"/>
            </p:custDataLst>
          </p:nvPr>
        </p:nvCxnSpPr>
        <p:spPr>
          <a:xfrm>
            <a:off x="3303270" y="4037648"/>
            <a:ext cx="868680" cy="686435"/>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76" idx="7"/>
            <a:endCxn id="84" idx="2"/>
          </p:cNvCxnSpPr>
          <p:nvPr>
            <p:custDataLst>
              <p:tags r:id="rId13"/>
            </p:custDataLst>
          </p:nvPr>
        </p:nvCxnSpPr>
        <p:spPr>
          <a:xfrm flipV="1">
            <a:off x="4765675" y="3669983"/>
            <a:ext cx="2076450" cy="1053465"/>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4" name="椭圆 83"/>
          <p:cNvSpPr/>
          <p:nvPr>
            <p:custDataLst>
              <p:tags r:id="rId14"/>
            </p:custDataLst>
          </p:nvPr>
        </p:nvSpPr>
        <p:spPr>
          <a:xfrm>
            <a:off x="6842125" y="3249613"/>
            <a:ext cx="840105" cy="840105"/>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5" name="椭圆 84"/>
          <p:cNvSpPr/>
          <p:nvPr>
            <p:custDataLst>
              <p:tags r:id="rId15"/>
            </p:custDataLst>
          </p:nvPr>
        </p:nvSpPr>
        <p:spPr>
          <a:xfrm>
            <a:off x="6912610" y="3320098"/>
            <a:ext cx="698500" cy="69850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6" name="椭圆 85"/>
          <p:cNvSpPr/>
          <p:nvPr>
            <p:custDataLst>
              <p:tags r:id="rId16"/>
            </p:custDataLst>
          </p:nvPr>
        </p:nvSpPr>
        <p:spPr>
          <a:xfrm>
            <a:off x="6994525" y="3402013"/>
            <a:ext cx="535305" cy="535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7" name="任意多边形 86"/>
          <p:cNvSpPr/>
          <p:nvPr>
            <p:custDataLst>
              <p:tags r:id="rId17"/>
            </p:custDataLst>
          </p:nvPr>
        </p:nvSpPr>
        <p:spPr bwMode="auto">
          <a:xfrm>
            <a:off x="7145020" y="3536633"/>
            <a:ext cx="234315" cy="265430"/>
          </a:xfrm>
          <a:custGeom>
            <a:avLst/>
            <a:gdLst>
              <a:gd name="connsiteX0" fmla="*/ 32079 w 449102"/>
              <a:gd name="connsiteY0" fmla="*/ 355245 h 508000"/>
              <a:gd name="connsiteX1" fmla="*/ 32079 w 449102"/>
              <a:gd name="connsiteY1" fmla="*/ 387217 h 508000"/>
              <a:gd name="connsiteX2" fmla="*/ 60593 w 449102"/>
              <a:gd name="connsiteY2" fmla="*/ 387217 h 508000"/>
              <a:gd name="connsiteX3" fmla="*/ 32079 w 449102"/>
              <a:gd name="connsiteY3" fmla="*/ 355245 h 508000"/>
              <a:gd name="connsiteX4" fmla="*/ 231680 w 449102"/>
              <a:gd name="connsiteY4" fmla="*/ 248672 h 508000"/>
              <a:gd name="connsiteX5" fmla="*/ 213858 w 449102"/>
              <a:gd name="connsiteY5" fmla="*/ 266434 h 508000"/>
              <a:gd name="connsiteX6" fmla="*/ 213858 w 449102"/>
              <a:gd name="connsiteY6" fmla="*/ 284196 h 508000"/>
              <a:gd name="connsiteX7" fmla="*/ 352866 w 449102"/>
              <a:gd name="connsiteY7" fmla="*/ 284196 h 508000"/>
              <a:gd name="connsiteX8" fmla="*/ 370688 w 449102"/>
              <a:gd name="connsiteY8" fmla="*/ 266434 h 508000"/>
              <a:gd name="connsiteX9" fmla="*/ 370688 w 449102"/>
              <a:gd name="connsiteY9" fmla="*/ 248672 h 508000"/>
              <a:gd name="connsiteX10" fmla="*/ 231680 w 449102"/>
              <a:gd name="connsiteY10" fmla="*/ 248672 h 508000"/>
              <a:gd name="connsiteX11" fmla="*/ 217107 w 449102"/>
              <a:gd name="connsiteY11" fmla="*/ 98655 h 508000"/>
              <a:gd name="connsiteX12" fmla="*/ 316580 w 449102"/>
              <a:gd name="connsiteY12" fmla="*/ 98655 h 508000"/>
              <a:gd name="connsiteX13" fmla="*/ 316580 w 449102"/>
              <a:gd name="connsiteY13" fmla="*/ 112934 h 508000"/>
              <a:gd name="connsiteX14" fmla="*/ 309475 w 449102"/>
              <a:gd name="connsiteY14" fmla="*/ 130782 h 508000"/>
              <a:gd name="connsiteX15" fmla="*/ 302370 w 449102"/>
              <a:gd name="connsiteY15" fmla="*/ 130782 h 508000"/>
              <a:gd name="connsiteX16" fmla="*/ 302370 w 449102"/>
              <a:gd name="connsiteY16" fmla="*/ 112934 h 508000"/>
              <a:gd name="connsiteX17" fmla="*/ 224212 w 449102"/>
              <a:gd name="connsiteY17" fmla="*/ 112934 h 508000"/>
              <a:gd name="connsiteX18" fmla="*/ 213554 w 449102"/>
              <a:gd name="connsiteY18" fmla="*/ 130782 h 508000"/>
              <a:gd name="connsiteX19" fmla="*/ 117633 w 449102"/>
              <a:gd name="connsiteY19" fmla="*/ 130782 h 508000"/>
              <a:gd name="connsiteX20" fmla="*/ 106976 w 449102"/>
              <a:gd name="connsiteY20" fmla="*/ 141491 h 508000"/>
              <a:gd name="connsiteX21" fmla="*/ 106976 w 449102"/>
              <a:gd name="connsiteY21" fmla="*/ 216452 h 508000"/>
              <a:gd name="connsiteX22" fmla="*/ 99870 w 449102"/>
              <a:gd name="connsiteY22" fmla="*/ 216452 h 508000"/>
              <a:gd name="connsiteX23" fmla="*/ 92765 w 449102"/>
              <a:gd name="connsiteY23" fmla="*/ 198604 h 508000"/>
              <a:gd name="connsiteX24" fmla="*/ 92765 w 449102"/>
              <a:gd name="connsiteY24" fmla="*/ 141491 h 508000"/>
              <a:gd name="connsiteX25" fmla="*/ 117633 w 449102"/>
              <a:gd name="connsiteY25" fmla="*/ 116503 h 508000"/>
              <a:gd name="connsiteX26" fmla="*/ 206449 w 449102"/>
              <a:gd name="connsiteY26" fmla="*/ 116503 h 508000"/>
              <a:gd name="connsiteX27" fmla="*/ 185531 w 449102"/>
              <a:gd name="connsiteY27" fmla="*/ 55954 h 508000"/>
              <a:gd name="connsiteX28" fmla="*/ 285658 w 449102"/>
              <a:gd name="connsiteY28" fmla="*/ 55954 h 508000"/>
              <a:gd name="connsiteX29" fmla="*/ 285658 w 449102"/>
              <a:gd name="connsiteY29" fmla="*/ 70159 h 508000"/>
              <a:gd name="connsiteX30" fmla="*/ 278506 w 449102"/>
              <a:gd name="connsiteY30" fmla="*/ 87915 h 508000"/>
              <a:gd name="connsiteX31" fmla="*/ 271354 w 449102"/>
              <a:gd name="connsiteY31" fmla="*/ 87915 h 508000"/>
              <a:gd name="connsiteX32" fmla="*/ 271354 w 449102"/>
              <a:gd name="connsiteY32" fmla="*/ 70159 h 508000"/>
              <a:gd name="connsiteX33" fmla="*/ 196258 w 449102"/>
              <a:gd name="connsiteY33" fmla="*/ 70159 h 508000"/>
              <a:gd name="connsiteX34" fmla="*/ 181955 w 449102"/>
              <a:gd name="connsiteY34" fmla="*/ 87915 h 508000"/>
              <a:gd name="connsiteX35" fmla="*/ 85403 w 449102"/>
              <a:gd name="connsiteY35" fmla="*/ 87915 h 508000"/>
              <a:gd name="connsiteX36" fmla="*/ 74675 w 449102"/>
              <a:gd name="connsiteY36" fmla="*/ 102120 h 508000"/>
              <a:gd name="connsiteX37" fmla="*/ 74675 w 449102"/>
              <a:gd name="connsiteY37" fmla="*/ 176696 h 508000"/>
              <a:gd name="connsiteX38" fmla="*/ 67523 w 449102"/>
              <a:gd name="connsiteY38" fmla="*/ 176696 h 508000"/>
              <a:gd name="connsiteX39" fmla="*/ 60371 w 449102"/>
              <a:gd name="connsiteY39" fmla="*/ 155389 h 508000"/>
              <a:gd name="connsiteX40" fmla="*/ 60371 w 449102"/>
              <a:gd name="connsiteY40" fmla="*/ 102120 h 508000"/>
              <a:gd name="connsiteX41" fmla="*/ 85403 w 449102"/>
              <a:gd name="connsiteY41" fmla="*/ 73710 h 508000"/>
              <a:gd name="connsiteX42" fmla="*/ 174803 w 449102"/>
              <a:gd name="connsiteY42" fmla="*/ 73710 h 508000"/>
              <a:gd name="connsiteX43" fmla="*/ 185531 w 449102"/>
              <a:gd name="connsiteY43" fmla="*/ 55954 h 508000"/>
              <a:gd name="connsiteX44" fmla="*/ 49900 w 449102"/>
              <a:gd name="connsiteY44" fmla="*/ 35525 h 508000"/>
              <a:gd name="connsiteX45" fmla="*/ 32079 w 449102"/>
              <a:gd name="connsiteY45" fmla="*/ 53287 h 508000"/>
              <a:gd name="connsiteX46" fmla="*/ 32079 w 449102"/>
              <a:gd name="connsiteY46" fmla="*/ 198937 h 508000"/>
              <a:gd name="connsiteX47" fmla="*/ 128315 w 449102"/>
              <a:gd name="connsiteY47" fmla="*/ 287748 h 508000"/>
              <a:gd name="connsiteX48" fmla="*/ 128315 w 449102"/>
              <a:gd name="connsiteY48" fmla="*/ 195385 h 508000"/>
              <a:gd name="connsiteX49" fmla="*/ 163958 w 449102"/>
              <a:gd name="connsiteY49" fmla="*/ 156308 h 508000"/>
              <a:gd name="connsiteX50" fmla="*/ 352866 w 449102"/>
              <a:gd name="connsiteY50" fmla="*/ 156308 h 508000"/>
              <a:gd name="connsiteX51" fmla="*/ 352866 w 449102"/>
              <a:gd name="connsiteY51" fmla="*/ 35525 h 508000"/>
              <a:gd name="connsiteX52" fmla="*/ 49900 w 449102"/>
              <a:gd name="connsiteY52" fmla="*/ 35525 h 508000"/>
              <a:gd name="connsiteX53" fmla="*/ 39207 w 449102"/>
              <a:gd name="connsiteY53" fmla="*/ 0 h 508000"/>
              <a:gd name="connsiteX54" fmla="*/ 377816 w 449102"/>
              <a:gd name="connsiteY54" fmla="*/ 0 h 508000"/>
              <a:gd name="connsiteX55" fmla="*/ 377816 w 449102"/>
              <a:gd name="connsiteY55" fmla="*/ 156308 h 508000"/>
              <a:gd name="connsiteX56" fmla="*/ 449102 w 449102"/>
              <a:gd name="connsiteY56" fmla="*/ 156308 h 508000"/>
              <a:gd name="connsiteX57" fmla="*/ 449102 w 449102"/>
              <a:gd name="connsiteY57" fmla="*/ 468923 h 508000"/>
              <a:gd name="connsiteX58" fmla="*/ 409895 w 449102"/>
              <a:gd name="connsiteY58" fmla="*/ 508000 h 508000"/>
              <a:gd name="connsiteX59" fmla="*/ 128315 w 449102"/>
              <a:gd name="connsiteY59" fmla="*/ 508000 h 508000"/>
              <a:gd name="connsiteX60" fmla="*/ 128315 w 449102"/>
              <a:gd name="connsiteY60" fmla="*/ 458266 h 508000"/>
              <a:gd name="connsiteX61" fmla="*/ 74850 w 449102"/>
              <a:gd name="connsiteY61" fmla="*/ 401427 h 508000"/>
              <a:gd name="connsiteX62" fmla="*/ 0 w 449102"/>
              <a:gd name="connsiteY62" fmla="*/ 401427 h 508000"/>
              <a:gd name="connsiteX63" fmla="*/ 0 w 449102"/>
              <a:gd name="connsiteY63" fmla="*/ 39077 h 508000"/>
              <a:gd name="connsiteX64" fmla="*/ 39207 w 449102"/>
              <a:gd name="connsiteY64"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9102" h="508000">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6" name="椭圆 75"/>
          <p:cNvSpPr/>
          <p:nvPr>
            <p:custDataLst>
              <p:tags r:id="rId18"/>
            </p:custDataLst>
          </p:nvPr>
        </p:nvSpPr>
        <p:spPr>
          <a:xfrm>
            <a:off x="4048760" y="4600258"/>
            <a:ext cx="840105" cy="84010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7" name="椭圆 76"/>
          <p:cNvSpPr/>
          <p:nvPr>
            <p:custDataLst>
              <p:tags r:id="rId19"/>
            </p:custDataLst>
          </p:nvPr>
        </p:nvSpPr>
        <p:spPr>
          <a:xfrm>
            <a:off x="4119880" y="4670743"/>
            <a:ext cx="698500" cy="69850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8" name="椭圆 77"/>
          <p:cNvSpPr/>
          <p:nvPr>
            <p:custDataLst>
              <p:tags r:id="rId20"/>
            </p:custDataLst>
          </p:nvPr>
        </p:nvSpPr>
        <p:spPr>
          <a:xfrm>
            <a:off x="4201160" y="4752658"/>
            <a:ext cx="535305" cy="5353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9" name="任意多边形 78"/>
          <p:cNvSpPr/>
          <p:nvPr>
            <p:custDataLst>
              <p:tags r:id="rId21"/>
            </p:custDataLst>
          </p:nvPr>
        </p:nvSpPr>
        <p:spPr bwMode="auto">
          <a:xfrm>
            <a:off x="4336415" y="4887913"/>
            <a:ext cx="265430" cy="264795"/>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2" name="椭圆 71"/>
          <p:cNvSpPr/>
          <p:nvPr>
            <p:custDataLst>
              <p:tags r:id="rId22"/>
            </p:custDataLst>
          </p:nvPr>
        </p:nvSpPr>
        <p:spPr>
          <a:xfrm>
            <a:off x="2586355" y="3320098"/>
            <a:ext cx="840105" cy="840105"/>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3" name="椭圆 72"/>
          <p:cNvSpPr/>
          <p:nvPr>
            <p:custDataLst>
              <p:tags r:id="rId23"/>
            </p:custDataLst>
          </p:nvPr>
        </p:nvSpPr>
        <p:spPr>
          <a:xfrm>
            <a:off x="2656840" y="3391218"/>
            <a:ext cx="698500" cy="6985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4" name="椭圆 73"/>
          <p:cNvSpPr/>
          <p:nvPr>
            <p:custDataLst>
              <p:tags r:id="rId24"/>
            </p:custDataLst>
          </p:nvPr>
        </p:nvSpPr>
        <p:spPr>
          <a:xfrm>
            <a:off x="2738755" y="3472498"/>
            <a:ext cx="535305" cy="535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5" name="任意多边形 74"/>
          <p:cNvSpPr/>
          <p:nvPr>
            <p:custDataLst>
              <p:tags r:id="rId25"/>
            </p:custDataLst>
          </p:nvPr>
        </p:nvSpPr>
        <p:spPr bwMode="auto">
          <a:xfrm>
            <a:off x="2874010" y="3607753"/>
            <a:ext cx="265430" cy="265430"/>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108" name="文本框 107"/>
          <p:cNvSpPr txBox="1"/>
          <p:nvPr>
            <p:custDataLst>
              <p:tags r:id="rId26"/>
            </p:custDataLst>
          </p:nvPr>
        </p:nvSpPr>
        <p:spPr>
          <a:xfrm flipH="1">
            <a:off x="7746365" y="3334322"/>
            <a:ext cx="1859280" cy="521970"/>
          </a:xfrm>
          <a:prstGeom prst="rect">
            <a:avLst/>
          </a:prstGeom>
          <a:noFill/>
        </p:spPr>
        <p:txBody>
          <a:bodyPr wrap="square" lIns="91440" tIns="0" rIns="91440" bIns="45720" anchor="t" anchorCtr="0">
            <a:normAutofit/>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rPr>
              <a:t>定位不清晰</a:t>
            </a:r>
          </a:p>
        </p:txBody>
      </p:sp>
      <p:sp>
        <p:nvSpPr>
          <p:cNvPr id="111" name="文本框 110"/>
          <p:cNvSpPr txBox="1"/>
          <p:nvPr>
            <p:custDataLst>
              <p:tags r:id="rId27"/>
            </p:custDataLst>
          </p:nvPr>
        </p:nvSpPr>
        <p:spPr>
          <a:xfrm flipH="1">
            <a:off x="4953635" y="4799902"/>
            <a:ext cx="1859280" cy="521970"/>
          </a:xfrm>
          <a:prstGeom prst="rect">
            <a:avLst/>
          </a:prstGeom>
          <a:noFill/>
        </p:spPr>
        <p:txBody>
          <a:bodyPr wrap="square" lIns="91440" tIns="0" rIns="91440" bIns="45720" anchor="t" anchorCtr="0">
            <a:normAutofit lnSpcReduction="10000"/>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“一小時送達”不是一級痛點</a:t>
            </a:r>
          </a:p>
        </p:txBody>
      </p:sp>
      <p:sp>
        <p:nvSpPr>
          <p:cNvPr id="114" name="文本框 113"/>
          <p:cNvSpPr txBox="1"/>
          <p:nvPr>
            <p:custDataLst>
              <p:tags r:id="rId28"/>
            </p:custDataLst>
          </p:nvPr>
        </p:nvSpPr>
        <p:spPr>
          <a:xfrm flipH="1">
            <a:off x="3490595" y="3383852"/>
            <a:ext cx="1859280" cy="521970"/>
          </a:xfrm>
          <a:prstGeom prst="rect">
            <a:avLst/>
          </a:prstGeom>
          <a:noFill/>
        </p:spPr>
        <p:txBody>
          <a:bodyPr wrap="square" lIns="91440" tIns="0" rIns="91440" bIns="45720" anchor="t" anchorCtr="0">
            <a:normAutofit/>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rPr>
              <a:t>不鋒利</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4"/>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5"/>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失敗案例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順豐嘿客</a:t>
            </a:r>
          </a:p>
        </p:txBody>
      </p:sp>
      <p:sp>
        <p:nvSpPr>
          <p:cNvPr id="239" name="文本框 10"/>
          <p:cNvSpPr txBox="1"/>
          <p:nvPr>
            <p:custDataLst>
              <p:tags r:id="rId12"/>
            </p:custDataLst>
          </p:nvPr>
        </p:nvSpPr>
        <p:spPr>
          <a:xfrm>
            <a:off x="3337362" y="4331812"/>
            <a:ext cx="1392555" cy="927735"/>
          </a:xfrm>
          <a:prstGeom prst="rect">
            <a:avLst/>
          </a:prstGeom>
          <a:noFill/>
        </p:spPr>
        <p:txBody>
          <a:bodyPr vert="horz" wrap="square" lIns="90000" tIns="46800" rIns="90000" bIns="46800" rtlCol="0" anchor="t" anchorCtr="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產品不極致</a:t>
            </a:r>
          </a:p>
        </p:txBody>
      </p:sp>
      <p:sp>
        <p:nvSpPr>
          <p:cNvPr id="221" name="三角形1"/>
          <p:cNvSpPr/>
          <p:nvPr>
            <p:custDataLst>
              <p:tags r:id="rId13"/>
            </p:custDataLst>
          </p:nvPr>
        </p:nvSpPr>
        <p:spPr>
          <a:xfrm>
            <a:off x="3930452" y="4140677"/>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1" name="圆环1"/>
          <p:cNvSpPr/>
          <p:nvPr>
            <p:custDataLst>
              <p:tags r:id="rId14"/>
            </p:custDataLst>
          </p:nvPr>
        </p:nvSpPr>
        <p:spPr>
          <a:xfrm>
            <a:off x="3672007" y="3430747"/>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标题 5"/>
          <p:cNvSpPr>
            <a:spLocks noGrp="1"/>
          </p:cNvSpPr>
          <p:nvPr>
            <p:custDataLst>
              <p:tags r:id="rId15"/>
            </p:custDataLst>
          </p:nvPr>
        </p:nvSpPr>
        <p:spPr>
          <a:xfrm>
            <a:off x="3690422" y="3562192"/>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01</a:t>
            </a:r>
          </a:p>
        </p:txBody>
      </p:sp>
      <p:sp>
        <p:nvSpPr>
          <p:cNvPr id="6" name="文本框 10"/>
          <p:cNvSpPr txBox="1"/>
          <p:nvPr>
            <p:custDataLst>
              <p:tags r:id="rId16"/>
            </p:custDataLst>
          </p:nvPr>
        </p:nvSpPr>
        <p:spPr>
          <a:xfrm>
            <a:off x="5400040" y="4331812"/>
            <a:ext cx="1392555" cy="927735"/>
          </a:xfrm>
          <a:prstGeom prst="rect">
            <a:avLst/>
          </a:prstGeom>
          <a:noFill/>
        </p:spPr>
        <p:txBody>
          <a:bodyPr vert="horz" wrap="square" lIns="90000" tIns="46800" rIns="90000" bIns="46800" rtlCol="0" anchor="t" anchorCtr="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投資巨大</a:t>
            </a:r>
          </a:p>
        </p:txBody>
      </p:sp>
      <p:sp>
        <p:nvSpPr>
          <p:cNvPr id="8" name="三角形1"/>
          <p:cNvSpPr/>
          <p:nvPr>
            <p:custDataLst>
              <p:tags r:id="rId17"/>
            </p:custDataLst>
          </p:nvPr>
        </p:nvSpPr>
        <p:spPr>
          <a:xfrm>
            <a:off x="5993130" y="4140677"/>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圆环1"/>
          <p:cNvSpPr/>
          <p:nvPr>
            <p:custDataLst>
              <p:tags r:id="rId18"/>
            </p:custDataLst>
          </p:nvPr>
        </p:nvSpPr>
        <p:spPr>
          <a:xfrm>
            <a:off x="5734685" y="3430747"/>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标题 5"/>
          <p:cNvSpPr>
            <a:spLocks noGrp="1"/>
          </p:cNvSpPr>
          <p:nvPr>
            <p:custDataLst>
              <p:tags r:id="rId19"/>
            </p:custDataLst>
          </p:nvPr>
        </p:nvSpPr>
        <p:spPr>
          <a:xfrm>
            <a:off x="5753100" y="3562192"/>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02</a:t>
            </a:r>
          </a:p>
        </p:txBody>
      </p:sp>
      <p:sp>
        <p:nvSpPr>
          <p:cNvPr id="13" name="文本框 10"/>
          <p:cNvSpPr txBox="1"/>
          <p:nvPr>
            <p:custDataLst>
              <p:tags r:id="rId20"/>
            </p:custDataLst>
          </p:nvPr>
        </p:nvSpPr>
        <p:spPr>
          <a:xfrm>
            <a:off x="7462719" y="4331812"/>
            <a:ext cx="1392555" cy="927735"/>
          </a:xfrm>
          <a:prstGeom prst="rect">
            <a:avLst/>
          </a:prstGeom>
          <a:noFill/>
        </p:spPr>
        <p:txBody>
          <a:bodyPr vert="horz" wrap="square" lIns="90000" tIns="46800" rIns="90000" bIns="46800" rtlCol="0" anchor="t" anchorCtr="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cs typeface="微软雅黑" panose="020B0503020204020204" charset="-122"/>
                <a:sym typeface="+mn-ea"/>
              </a:rPr>
              <a:t>用傳統方法做o2o</a:t>
            </a:r>
          </a:p>
        </p:txBody>
      </p:sp>
      <p:sp>
        <p:nvSpPr>
          <p:cNvPr id="14" name="三角形1"/>
          <p:cNvSpPr/>
          <p:nvPr>
            <p:custDataLst>
              <p:tags r:id="rId21"/>
            </p:custDataLst>
          </p:nvPr>
        </p:nvSpPr>
        <p:spPr>
          <a:xfrm>
            <a:off x="8055809" y="4140677"/>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5" name="圆环1"/>
          <p:cNvSpPr/>
          <p:nvPr>
            <p:custDataLst>
              <p:tags r:id="rId22"/>
            </p:custDataLst>
          </p:nvPr>
        </p:nvSpPr>
        <p:spPr>
          <a:xfrm>
            <a:off x="7797364" y="3430747"/>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标题 5"/>
          <p:cNvSpPr>
            <a:spLocks noGrp="1"/>
          </p:cNvSpPr>
          <p:nvPr>
            <p:custDataLst>
              <p:tags r:id="rId23"/>
            </p:custDataLst>
          </p:nvPr>
        </p:nvSpPr>
        <p:spPr>
          <a:xfrm>
            <a:off x="7815779" y="3562192"/>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失敗案例</a:t>
            </a:r>
          </a:p>
        </p:txBody>
      </p:sp>
      <p:sp>
        <p:nvSpPr>
          <p:cNvPr id="20" name="Object 902"/>
          <p:cNvSpPr txBox="1"/>
          <p:nvPr>
            <p:custDataLst>
              <p:tags r:id="rId4"/>
            </p:custDataLst>
          </p:nvPr>
        </p:nvSpPr>
        <p:spPr>
          <a:xfrm>
            <a:off x="1676368" y="1692263"/>
            <a:ext cx="8839264"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cs typeface="微软雅黑" panose="020B0503020204020204" charset="-122"/>
              </a:rPr>
              <a:t>任天堂Wii</a:t>
            </a: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18"/>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19"/>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20"/>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21"/>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22"/>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23"/>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24"/>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25"/>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26"/>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27"/>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28"/>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29"/>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30"/>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31"/>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32"/>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33"/>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2" name="矩形 21"/>
          <p:cNvSpPr/>
          <p:nvPr>
            <p:custDataLst>
              <p:tags r:id="rId6"/>
            </p:custDataLst>
          </p:nvPr>
        </p:nvSpPr>
        <p:spPr>
          <a:xfrm>
            <a:off x="2258616"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23" name="椭圆 22"/>
          <p:cNvSpPr/>
          <p:nvPr>
            <p:custDataLst>
              <p:tags r:id="rId7"/>
            </p:custDataLst>
          </p:nvPr>
        </p:nvSpPr>
        <p:spPr>
          <a:xfrm>
            <a:off x="2956861"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4" name="文本框 11"/>
          <p:cNvSpPr txBox="1"/>
          <p:nvPr>
            <p:custDataLst>
              <p:tags r:id="rId8"/>
            </p:custDataLst>
          </p:nvPr>
        </p:nvSpPr>
        <p:spPr>
          <a:xfrm>
            <a:off x="2382823" y="3272454"/>
            <a:ext cx="2055292" cy="113464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lt1"/>
                </a:solidFill>
                <a:latin typeface="微软雅黑" panose="020B0503020204020204" charset="-122"/>
                <a:ea typeface="微软雅黑" panose="020B0503020204020204" charset="-122"/>
                <a:sym typeface="+mn-ea"/>
              </a:rPr>
              <a:t>爆品幹掉爆品</a:t>
            </a:r>
          </a:p>
        </p:txBody>
      </p:sp>
      <p:sp>
        <p:nvSpPr>
          <p:cNvPr id="25" name="标题 5"/>
          <p:cNvSpPr>
            <a:spLocks noGrp="1"/>
          </p:cNvSpPr>
          <p:nvPr>
            <p:custDataLst>
              <p:tags r:id="rId9"/>
            </p:custDataLst>
          </p:nvPr>
        </p:nvSpPr>
        <p:spPr>
          <a:xfrm>
            <a:off x="2968611"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1</a:t>
            </a:r>
          </a:p>
        </p:txBody>
      </p:sp>
      <p:sp>
        <p:nvSpPr>
          <p:cNvPr id="26" name="矩形 25"/>
          <p:cNvSpPr/>
          <p:nvPr>
            <p:custDataLst>
              <p:tags r:id="rId10"/>
            </p:custDataLst>
          </p:nvPr>
        </p:nvSpPr>
        <p:spPr>
          <a:xfrm>
            <a:off x="4924425"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27" name="椭圆 26"/>
          <p:cNvSpPr/>
          <p:nvPr>
            <p:custDataLst>
              <p:tags r:id="rId11"/>
            </p:custDataLst>
          </p:nvPr>
        </p:nvSpPr>
        <p:spPr>
          <a:xfrm>
            <a:off x="5622670"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文本框 11"/>
          <p:cNvSpPr txBox="1"/>
          <p:nvPr>
            <p:custDataLst>
              <p:tags r:id="rId12"/>
            </p:custDataLst>
          </p:nvPr>
        </p:nvSpPr>
        <p:spPr>
          <a:xfrm>
            <a:off x="5048632" y="3272454"/>
            <a:ext cx="2055292" cy="113464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lt1"/>
                </a:solidFill>
                <a:latin typeface="微软雅黑" panose="020B0503020204020204" charset="-122"/>
                <a:ea typeface="微软雅黑" panose="020B0503020204020204" charset="-122"/>
                <a:sym typeface="+mn-ea"/>
              </a:rPr>
              <a:t>交互介面質變</a:t>
            </a:r>
          </a:p>
        </p:txBody>
      </p:sp>
      <p:sp>
        <p:nvSpPr>
          <p:cNvPr id="29" name="标题 5"/>
          <p:cNvSpPr>
            <a:spLocks noGrp="1"/>
          </p:cNvSpPr>
          <p:nvPr>
            <p:custDataLst>
              <p:tags r:id="rId13"/>
            </p:custDataLst>
          </p:nvPr>
        </p:nvSpPr>
        <p:spPr>
          <a:xfrm>
            <a:off x="5634420"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2</a:t>
            </a:r>
          </a:p>
        </p:txBody>
      </p:sp>
      <p:sp>
        <p:nvSpPr>
          <p:cNvPr id="30" name="矩形 29"/>
          <p:cNvSpPr/>
          <p:nvPr>
            <p:custDataLst>
              <p:tags r:id="rId14"/>
            </p:custDataLst>
          </p:nvPr>
        </p:nvSpPr>
        <p:spPr>
          <a:xfrm>
            <a:off x="7590234"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1" name="椭圆 30"/>
          <p:cNvSpPr/>
          <p:nvPr>
            <p:custDataLst>
              <p:tags r:id="rId15"/>
            </p:custDataLst>
          </p:nvPr>
        </p:nvSpPr>
        <p:spPr>
          <a:xfrm>
            <a:off x="8288479"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文本框 11"/>
          <p:cNvSpPr txBox="1"/>
          <p:nvPr>
            <p:custDataLst>
              <p:tags r:id="rId16"/>
            </p:custDataLst>
          </p:nvPr>
        </p:nvSpPr>
        <p:spPr>
          <a:xfrm>
            <a:off x="7714442" y="3272454"/>
            <a:ext cx="2055292" cy="113464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lt1"/>
                </a:solidFill>
                <a:latin typeface="微软雅黑" panose="020B0503020204020204" charset="-122"/>
                <a:ea typeface="微软雅黑" panose="020B0503020204020204" charset="-122"/>
                <a:cs typeface="微软雅黑" panose="020B0503020204020204" charset="-122"/>
                <a:sym typeface="+mn-ea"/>
              </a:rPr>
              <a:t>被iPhone顛覆</a:t>
            </a:r>
          </a:p>
        </p:txBody>
      </p:sp>
      <p:sp>
        <p:nvSpPr>
          <p:cNvPr id="33" name="标题 5"/>
          <p:cNvSpPr>
            <a:spLocks noGrp="1"/>
          </p:cNvSpPr>
          <p:nvPr>
            <p:custDataLst>
              <p:tags r:id="rId17"/>
            </p:custDataLst>
          </p:nvPr>
        </p:nvSpPr>
        <p:spPr>
          <a:xfrm>
            <a:off x="8300230"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3</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失敗案例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凡客</a:t>
            </a:r>
          </a:p>
        </p:txBody>
      </p:sp>
      <p:sp>
        <p:nvSpPr>
          <p:cNvPr id="27" name="椭圆 26"/>
          <p:cNvSpPr/>
          <p:nvPr>
            <p:custDataLst>
              <p:tags r:id="rId12"/>
            </p:custDataLst>
          </p:nvPr>
        </p:nvSpPr>
        <p:spPr>
          <a:xfrm>
            <a:off x="36590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5958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1037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305371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有行銷無口碑</a:t>
            </a:r>
          </a:p>
        </p:txBody>
      </p:sp>
      <p:sp>
        <p:nvSpPr>
          <p:cNvPr id="8" name="标题 5"/>
          <p:cNvSpPr>
            <a:spLocks noGrp="1"/>
          </p:cNvSpPr>
          <p:nvPr>
            <p:custDataLst>
              <p:tags r:id="rId16"/>
            </p:custDataLst>
          </p:nvPr>
        </p:nvSpPr>
        <p:spPr>
          <a:xfrm>
            <a:off x="36849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83262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76940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27737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227320"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湊熱鬧必死</a:t>
            </a:r>
          </a:p>
        </p:txBody>
      </p:sp>
      <p:sp>
        <p:nvSpPr>
          <p:cNvPr id="14" name="标题 5"/>
          <p:cNvSpPr>
            <a:spLocks noGrp="1"/>
          </p:cNvSpPr>
          <p:nvPr>
            <p:custDataLst>
              <p:tags r:id="rId21"/>
            </p:custDataLst>
          </p:nvPr>
        </p:nvSpPr>
        <p:spPr>
          <a:xfrm>
            <a:off x="585851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80062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9430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4509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40092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品質嚴重下降</a:t>
            </a:r>
          </a:p>
        </p:txBody>
      </p:sp>
      <p:sp>
        <p:nvSpPr>
          <p:cNvPr id="19" name="标题 5"/>
          <p:cNvSpPr>
            <a:spLocks noGrp="1"/>
          </p:cNvSpPr>
          <p:nvPr>
            <p:custDataLst>
              <p:tags r:id="rId26"/>
            </p:custDataLst>
          </p:nvPr>
        </p:nvSpPr>
        <p:spPr>
          <a:xfrm>
            <a:off x="80321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cs typeface="微软雅黑" panose="020B0503020204020204" charset="-122"/>
              </a:rPr>
              <a:t>39個超級爆品案例</a:t>
            </a:r>
          </a:p>
        </p:txBody>
      </p:sp>
      <p:sp>
        <p:nvSpPr>
          <p:cNvPr id="20" name="Object 902"/>
          <p:cNvSpPr txBox="1"/>
          <p:nvPr>
            <p:custDataLst>
              <p:tags r:id="rId4"/>
            </p:custDataLst>
          </p:nvPr>
        </p:nvSpPr>
        <p:spPr>
          <a:xfrm>
            <a:off x="1676368" y="1692263"/>
            <a:ext cx="8839264"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傳統行業爆品案例</a:t>
            </a: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24"/>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25"/>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26"/>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27"/>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28"/>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29"/>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30"/>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31"/>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32"/>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33"/>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34"/>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35"/>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36"/>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37"/>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38"/>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39"/>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76" name="三角形 15"/>
          <p:cNvSpPr/>
          <p:nvPr>
            <p:custDataLst>
              <p:tags r:id="rId6"/>
            </p:custDataLst>
          </p:nvPr>
        </p:nvSpPr>
        <p:spPr>
          <a:xfrm>
            <a:off x="2842181" y="3266038"/>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文本框 10"/>
          <p:cNvSpPr txBox="1"/>
          <p:nvPr>
            <p:custDataLst>
              <p:tags r:id="rId7"/>
            </p:custDataLst>
          </p:nvPr>
        </p:nvSpPr>
        <p:spPr>
          <a:xfrm>
            <a:off x="3072051" y="2900913"/>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福特T型車</a:t>
            </a:r>
          </a:p>
        </p:txBody>
      </p:sp>
      <p:sp>
        <p:nvSpPr>
          <p:cNvPr id="23" name="矩形: 圆角 13"/>
          <p:cNvSpPr/>
          <p:nvPr>
            <p:custDataLst>
              <p:tags r:id="rId8"/>
            </p:custDataLst>
          </p:nvPr>
        </p:nvSpPr>
        <p:spPr>
          <a:xfrm>
            <a:off x="2968547" y="2805663"/>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4" name="三角形 15"/>
          <p:cNvSpPr/>
          <p:nvPr>
            <p:custDataLst>
              <p:tags r:id="rId9"/>
            </p:custDataLst>
          </p:nvPr>
        </p:nvSpPr>
        <p:spPr>
          <a:xfrm>
            <a:off x="5148898" y="3266038"/>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25" name="文本框 10"/>
          <p:cNvSpPr txBox="1"/>
          <p:nvPr>
            <p:custDataLst>
              <p:tags r:id="rId10"/>
            </p:custDataLst>
          </p:nvPr>
        </p:nvSpPr>
        <p:spPr>
          <a:xfrm>
            <a:off x="5378768" y="2900913"/>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sym typeface="+mn-ea"/>
              </a:rPr>
              <a:t>華為</a:t>
            </a:r>
          </a:p>
        </p:txBody>
      </p:sp>
      <p:sp>
        <p:nvSpPr>
          <p:cNvPr id="26" name="矩形: 圆角 13"/>
          <p:cNvSpPr/>
          <p:nvPr>
            <p:custDataLst>
              <p:tags r:id="rId11"/>
            </p:custDataLst>
          </p:nvPr>
        </p:nvSpPr>
        <p:spPr>
          <a:xfrm>
            <a:off x="5275263" y="2805663"/>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7" name="三角形 15"/>
          <p:cNvSpPr/>
          <p:nvPr>
            <p:custDataLst>
              <p:tags r:id="rId12"/>
            </p:custDataLst>
          </p:nvPr>
        </p:nvSpPr>
        <p:spPr>
          <a:xfrm>
            <a:off x="7455615" y="3266038"/>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文本框 10"/>
          <p:cNvSpPr txBox="1"/>
          <p:nvPr>
            <p:custDataLst>
              <p:tags r:id="rId13"/>
            </p:custDataLst>
          </p:nvPr>
        </p:nvSpPr>
        <p:spPr>
          <a:xfrm>
            <a:off x="7685485" y="2900913"/>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sym typeface="+mn-ea"/>
              </a:rPr>
              <a:t>酒仙網</a:t>
            </a:r>
          </a:p>
        </p:txBody>
      </p:sp>
      <p:sp>
        <p:nvSpPr>
          <p:cNvPr id="29" name="矩形: 圆角 13"/>
          <p:cNvSpPr/>
          <p:nvPr>
            <p:custDataLst>
              <p:tags r:id="rId14"/>
            </p:custDataLst>
          </p:nvPr>
        </p:nvSpPr>
        <p:spPr>
          <a:xfrm>
            <a:off x="7581980" y="2805663"/>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0" name="三角形 15"/>
          <p:cNvSpPr/>
          <p:nvPr>
            <p:custDataLst>
              <p:tags r:id="rId15"/>
            </p:custDataLst>
          </p:nvPr>
        </p:nvSpPr>
        <p:spPr>
          <a:xfrm>
            <a:off x="2842181" y="4803543"/>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文本框 10"/>
          <p:cNvSpPr txBox="1"/>
          <p:nvPr>
            <p:custDataLst>
              <p:tags r:id="rId16"/>
            </p:custDataLst>
          </p:nvPr>
        </p:nvSpPr>
        <p:spPr>
          <a:xfrm>
            <a:off x="3072051" y="4438418"/>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sym typeface="+mn-ea"/>
              </a:rPr>
              <a:t>科寶博洛尼</a:t>
            </a:r>
          </a:p>
        </p:txBody>
      </p:sp>
      <p:sp>
        <p:nvSpPr>
          <p:cNvPr id="32" name="矩形: 圆角 13"/>
          <p:cNvSpPr/>
          <p:nvPr>
            <p:custDataLst>
              <p:tags r:id="rId17"/>
            </p:custDataLst>
          </p:nvPr>
        </p:nvSpPr>
        <p:spPr>
          <a:xfrm>
            <a:off x="2968547" y="4343168"/>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三角形 15"/>
          <p:cNvSpPr/>
          <p:nvPr>
            <p:custDataLst>
              <p:tags r:id="rId18"/>
            </p:custDataLst>
          </p:nvPr>
        </p:nvSpPr>
        <p:spPr>
          <a:xfrm>
            <a:off x="5148898" y="4803543"/>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4" name="文本框 10"/>
          <p:cNvSpPr txBox="1"/>
          <p:nvPr>
            <p:custDataLst>
              <p:tags r:id="rId19"/>
            </p:custDataLst>
          </p:nvPr>
        </p:nvSpPr>
        <p:spPr>
          <a:xfrm>
            <a:off x="5378768" y="4438418"/>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sym typeface="+mn-ea"/>
              </a:rPr>
              <a:t>九陽鐵斧電飯煲</a:t>
            </a:r>
          </a:p>
        </p:txBody>
      </p:sp>
      <p:sp>
        <p:nvSpPr>
          <p:cNvPr id="35" name="矩形: 圆角 13"/>
          <p:cNvSpPr/>
          <p:nvPr>
            <p:custDataLst>
              <p:tags r:id="rId20"/>
            </p:custDataLst>
          </p:nvPr>
        </p:nvSpPr>
        <p:spPr>
          <a:xfrm>
            <a:off x="5275263" y="4343168"/>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三角形 15"/>
          <p:cNvSpPr/>
          <p:nvPr>
            <p:custDataLst>
              <p:tags r:id="rId21"/>
            </p:custDataLst>
          </p:nvPr>
        </p:nvSpPr>
        <p:spPr>
          <a:xfrm>
            <a:off x="7455615" y="4803543"/>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7" name="文本框 10"/>
          <p:cNvSpPr txBox="1"/>
          <p:nvPr>
            <p:custDataLst>
              <p:tags r:id="rId22"/>
            </p:custDataLst>
          </p:nvPr>
        </p:nvSpPr>
        <p:spPr>
          <a:xfrm>
            <a:off x="7685485" y="4438418"/>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sym typeface="+mn-ea"/>
              </a:rPr>
              <a:t>愛空間</a:t>
            </a:r>
          </a:p>
        </p:txBody>
      </p:sp>
      <p:sp>
        <p:nvSpPr>
          <p:cNvPr id="38" name="矩形: 圆角 13"/>
          <p:cNvSpPr/>
          <p:nvPr>
            <p:custDataLst>
              <p:tags r:id="rId23"/>
            </p:custDataLst>
          </p:nvPr>
        </p:nvSpPr>
        <p:spPr>
          <a:xfrm>
            <a:off x="7581980" y="4343168"/>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898903"/>
            <a:ext cx="12192000" cy="5039469"/>
          </a:xfrm>
          <a:prstGeom prst="rect">
            <a:avLst/>
          </a:prstGeom>
          <a:solidFill>
            <a:schemeClr val="l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7" name="任意多边形: 形状 4"/>
          <p:cNvSpPr/>
          <p:nvPr userDrawn="1">
            <p:custDataLst>
              <p:tags r:id="rId3"/>
            </p:custDataLst>
          </p:nvPr>
        </p:nvSpPr>
        <p:spPr bwMode="auto">
          <a:xfrm>
            <a:off x="3810" y="142240"/>
            <a:ext cx="12188190" cy="382270"/>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4"/>
          <p:cNvSpPr/>
          <p:nvPr userDrawn="1">
            <p:custDataLst>
              <p:tags r:id="rId4"/>
            </p:custDataLst>
          </p:nvPr>
        </p:nvSpPr>
        <p:spPr bwMode="auto">
          <a:xfrm rot="10800000">
            <a:off x="1905" y="6352540"/>
            <a:ext cx="12188190" cy="382270"/>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 name="Object 901"/>
          <p:cNvSpPr txBox="1"/>
          <p:nvPr>
            <p:custDataLst>
              <p:tags r:id="rId5"/>
            </p:custDataLst>
          </p:nvPr>
        </p:nvSpPr>
        <p:spPr>
          <a:xfrm>
            <a:off x="1295362" y="1508385"/>
            <a:ext cx="9601276"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cs typeface="微软雅黑" panose="020B0503020204020204" charset="-122"/>
              </a:rPr>
              <a:t>39個超級爆品案例</a:t>
            </a:r>
          </a:p>
        </p:txBody>
      </p:sp>
      <p:sp>
        <p:nvSpPr>
          <p:cNvPr id="5" name="Object 902"/>
          <p:cNvSpPr txBox="1"/>
          <p:nvPr>
            <p:custDataLst>
              <p:tags r:id="rId6"/>
            </p:custDataLst>
          </p:nvPr>
        </p:nvSpPr>
        <p:spPr>
          <a:xfrm>
            <a:off x="1295362" y="2286259"/>
            <a:ext cx="9601276" cy="377189"/>
          </a:xfrm>
          <a:prstGeom prst="rect">
            <a:avLst/>
          </a:prstGeom>
        </p:spPr>
        <p:txBody>
          <a:bodyPr vert="horz" lIns="63500" tIns="25400" rIns="63500" bIns="25400" rtlCol="0" anchor="t" anchorCtr="0">
            <a:normAutofit/>
          </a:bodyPr>
          <a:lstStyle/>
          <a:p>
            <a:pPr algn="ctr"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傳統行業爆品案例</a:t>
            </a:r>
          </a:p>
        </p:txBody>
      </p:sp>
      <p:sp>
        <p:nvSpPr>
          <p:cNvPr id="8" name="文本框 7"/>
          <p:cNvSpPr txBox="1"/>
          <p:nvPr>
            <p:custDataLst>
              <p:tags r:id="rId7"/>
            </p:custDataLst>
          </p:nvPr>
        </p:nvSpPr>
        <p:spPr>
          <a:xfrm flipH="1">
            <a:off x="4137375" y="3640138"/>
            <a:ext cx="1729105" cy="909955"/>
          </a:xfrm>
          <a:prstGeom prst="rect">
            <a:avLst/>
          </a:prstGeom>
          <a:noFill/>
        </p:spPr>
        <p:txBody>
          <a:bodyPr vert="horz" wrap="square" lIns="90000" tIns="46800" rIns="90000" bIns="46800" rtlCol="0" anchor="t" anchorCtr="0">
            <a:normAutofit fontScale="8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6000" spc="150" dirty="0">
                <a:solidFill>
                  <a:schemeClr val="dk1">
                    <a:lumMod val="85000"/>
                    <a:lumOff val="15000"/>
                  </a:schemeClr>
                </a:solidFill>
                <a:latin typeface="微软雅黑" panose="020B0503020204020204" charset="-122"/>
                <a:ea typeface="微软雅黑" panose="020B0503020204020204" charset="-122"/>
                <a:sym typeface="+mn-ea"/>
              </a:rPr>
              <a:t>實創</a:t>
            </a:r>
          </a:p>
        </p:txBody>
      </p:sp>
      <p:sp>
        <p:nvSpPr>
          <p:cNvPr id="2" name="文本框 1"/>
          <p:cNvSpPr txBox="1"/>
          <p:nvPr>
            <p:custDataLst>
              <p:tags r:id="rId8"/>
            </p:custDataLst>
          </p:nvPr>
        </p:nvSpPr>
        <p:spPr>
          <a:xfrm flipH="1">
            <a:off x="6326154" y="3640138"/>
            <a:ext cx="1729105" cy="909955"/>
          </a:xfrm>
          <a:prstGeom prst="rect">
            <a:avLst/>
          </a:prstGeom>
          <a:noFill/>
        </p:spPr>
        <p:txBody>
          <a:bodyPr vert="horz" wrap="square" lIns="90000" tIns="46800" rIns="90000" bIns="46800" rtlCol="0" anchor="t" anchorCtr="0">
            <a:normAutofit fontScale="7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6000" spc="15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e袋洗</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形状 3"/>
          <p:cNvSpPr/>
          <p:nvPr userDrawn="1">
            <p:custDataLst>
              <p:tags r:id="rId2"/>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矩形 7"/>
          <p:cNvSpPr/>
          <p:nvPr userDrawn="1">
            <p:custDataLst>
              <p:tags r:id="rId3"/>
            </p:custDataLst>
          </p:nvPr>
        </p:nvSpPr>
        <p:spPr>
          <a:xfrm>
            <a:off x="-150471" y="2579386"/>
            <a:ext cx="12192000" cy="4322414"/>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7" name="Title 6"/>
          <p:cNvSpPr txBox="1"/>
          <p:nvPr>
            <p:custDataLst>
              <p:tags r:id="rId4"/>
            </p:custDataLst>
          </p:nvPr>
        </p:nvSpPr>
        <p:spPr>
          <a:xfrm>
            <a:off x="457200" y="608400"/>
            <a:ext cx="11278800" cy="626701"/>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a:lnSpc>
                <a:spcPct val="100000"/>
              </a:lnSpc>
              <a:spcAft>
                <a:spcPts val="800"/>
              </a:spcAft>
            </a:pPr>
            <a:r>
              <a:rPr lang="zh-CN" altLang="en-US" sz="3555" b="1" spc="3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傳統行業爆品案例</a:t>
            </a:r>
          </a:p>
        </p:txBody>
      </p:sp>
      <p:sp>
        <p:nvSpPr>
          <p:cNvPr id="34" name="椭圆 33"/>
          <p:cNvSpPr/>
          <p:nvPr>
            <p:custDataLst>
              <p:tags r:id="rId5"/>
            </p:custDataLst>
          </p:nvPr>
        </p:nvSpPr>
        <p:spPr>
          <a:xfrm>
            <a:off x="2237740" y="222980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5" name="椭圆 34"/>
          <p:cNvSpPr/>
          <p:nvPr>
            <p:custDataLst>
              <p:tags r:id="rId6"/>
            </p:custDataLst>
          </p:nvPr>
        </p:nvSpPr>
        <p:spPr>
          <a:xfrm>
            <a:off x="2010410" y="290226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A</a:t>
            </a:r>
          </a:p>
        </p:txBody>
      </p:sp>
      <p:sp>
        <p:nvSpPr>
          <p:cNvPr id="36" name="文本框 35"/>
          <p:cNvSpPr txBox="1"/>
          <p:nvPr>
            <p:custDataLst>
              <p:tags r:id="rId7"/>
            </p:custDataLst>
          </p:nvPr>
        </p:nvSpPr>
        <p:spPr>
          <a:xfrm>
            <a:off x="2252027" y="2572847"/>
            <a:ext cx="1613535" cy="1082040"/>
          </a:xfrm>
          <a:prstGeom prst="rect">
            <a:avLst/>
          </a:prstGeom>
          <a:noFill/>
        </p:spPr>
        <p:txBody>
          <a:bodyPr wrap="square" rtlCol="0" anchor="ctr">
            <a:normAutofit fontScale="7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cs typeface="微软雅黑" panose="020B0503020204020204" charset="-122"/>
                <a:sym typeface="Arial" panose="020B0604020202090204" pitchFamily="34" charset="0"/>
              </a:rPr>
              <a:t>福特T型車</a:t>
            </a:r>
          </a:p>
        </p:txBody>
      </p:sp>
      <p:sp>
        <p:nvSpPr>
          <p:cNvPr id="37" name="椭圆 36"/>
          <p:cNvSpPr/>
          <p:nvPr>
            <p:custDataLst>
              <p:tags r:id="rId8"/>
            </p:custDataLst>
          </p:nvPr>
        </p:nvSpPr>
        <p:spPr>
          <a:xfrm>
            <a:off x="5388610" y="222980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8" name="椭圆 37"/>
          <p:cNvSpPr/>
          <p:nvPr>
            <p:custDataLst>
              <p:tags r:id="rId9"/>
            </p:custDataLst>
          </p:nvPr>
        </p:nvSpPr>
        <p:spPr>
          <a:xfrm>
            <a:off x="5161280" y="290226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B</a:t>
            </a:r>
          </a:p>
        </p:txBody>
      </p:sp>
      <p:sp>
        <p:nvSpPr>
          <p:cNvPr id="39" name="文本框 38"/>
          <p:cNvSpPr txBox="1"/>
          <p:nvPr>
            <p:custDataLst>
              <p:tags r:id="rId10"/>
            </p:custDataLst>
          </p:nvPr>
        </p:nvSpPr>
        <p:spPr>
          <a:xfrm>
            <a:off x="5645785" y="2510473"/>
            <a:ext cx="1129030" cy="1082040"/>
          </a:xfrm>
          <a:prstGeom prst="rect">
            <a:avLst/>
          </a:prstGeom>
          <a:noFill/>
        </p:spPr>
        <p:txBody>
          <a:bodyPr wrap="square" rtlCol="0" anchor="ctr">
            <a:normAutofit fontScale="875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華為</a:t>
            </a:r>
          </a:p>
        </p:txBody>
      </p:sp>
      <p:sp>
        <p:nvSpPr>
          <p:cNvPr id="40" name="椭圆 39"/>
          <p:cNvSpPr/>
          <p:nvPr>
            <p:custDataLst>
              <p:tags r:id="rId11"/>
            </p:custDataLst>
          </p:nvPr>
        </p:nvSpPr>
        <p:spPr>
          <a:xfrm>
            <a:off x="8539480" y="222980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1" name="椭圆 40"/>
          <p:cNvSpPr/>
          <p:nvPr>
            <p:custDataLst>
              <p:tags r:id="rId12"/>
            </p:custDataLst>
          </p:nvPr>
        </p:nvSpPr>
        <p:spPr>
          <a:xfrm>
            <a:off x="8312785" y="290226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C</a:t>
            </a:r>
          </a:p>
        </p:txBody>
      </p:sp>
      <p:sp>
        <p:nvSpPr>
          <p:cNvPr id="42" name="文本框 41"/>
          <p:cNvSpPr txBox="1"/>
          <p:nvPr>
            <p:custDataLst>
              <p:tags r:id="rId13"/>
            </p:custDataLst>
          </p:nvPr>
        </p:nvSpPr>
        <p:spPr>
          <a:xfrm>
            <a:off x="8312784" y="2396188"/>
            <a:ext cx="2267268" cy="1233154"/>
          </a:xfrm>
          <a:prstGeom prst="rect">
            <a:avLst/>
          </a:prstGeom>
          <a:noFill/>
        </p:spPr>
        <p:txBody>
          <a:bodyPr wrap="square" rtlCol="0" anchor="ctr">
            <a:normAutofit fontScale="97500"/>
          </a:bodyPr>
          <a:lstStyle/>
          <a:p>
            <a:pPr algn="ctr">
              <a:lnSpc>
                <a:spcPct val="120000"/>
              </a:lnSpc>
            </a:pPr>
            <a:r>
              <a:rPr lang="zh-CN" altLang="en-US" sz="2400" b="1" spc="150" dirty="0">
                <a:solidFill>
                  <a:schemeClr val="lt1"/>
                </a:solidFill>
                <a:latin typeface="微软雅黑" panose="020B0503020204020204" charset="-122"/>
                <a:ea typeface="微软雅黑" panose="020B0503020204020204" charset="-122"/>
                <a:sym typeface="Arial" panose="020B0604020202090204" pitchFamily="34" charset="0"/>
              </a:rPr>
              <a:t>酒仙網</a:t>
            </a:r>
          </a:p>
        </p:txBody>
      </p:sp>
      <p:sp>
        <p:nvSpPr>
          <p:cNvPr id="43" name="椭圆 42"/>
          <p:cNvSpPr/>
          <p:nvPr>
            <p:custDataLst>
              <p:tags r:id="rId14"/>
            </p:custDataLst>
          </p:nvPr>
        </p:nvSpPr>
        <p:spPr>
          <a:xfrm>
            <a:off x="2237740" y="406812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4" name="椭圆 43"/>
          <p:cNvSpPr/>
          <p:nvPr>
            <p:custDataLst>
              <p:tags r:id="rId15"/>
            </p:custDataLst>
          </p:nvPr>
        </p:nvSpPr>
        <p:spPr>
          <a:xfrm>
            <a:off x="2010410" y="474059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D</a:t>
            </a:r>
          </a:p>
        </p:txBody>
      </p:sp>
      <p:sp>
        <p:nvSpPr>
          <p:cNvPr id="45" name="文本框 44"/>
          <p:cNvSpPr txBox="1"/>
          <p:nvPr>
            <p:custDataLst>
              <p:tags r:id="rId16"/>
            </p:custDataLst>
          </p:nvPr>
        </p:nvSpPr>
        <p:spPr>
          <a:xfrm>
            <a:off x="2340514" y="4348798"/>
            <a:ext cx="1475836" cy="1082040"/>
          </a:xfrm>
          <a:prstGeom prst="rect">
            <a:avLst/>
          </a:prstGeom>
          <a:noFill/>
        </p:spPr>
        <p:txBody>
          <a:bodyPr wrap="square" rtlCol="0" anchor="ctr">
            <a:normAutofit fontScale="95000"/>
          </a:bodyPr>
          <a:lstStyle/>
          <a:p>
            <a:pPr algn="ctr">
              <a:lnSpc>
                <a:spcPct val="120000"/>
              </a:lnSpc>
            </a:pPr>
            <a:r>
              <a:rPr lang="zh-CN" altLang="en-US" sz="2800" b="1" spc="150" dirty="0">
                <a:solidFill>
                  <a:schemeClr val="lt1"/>
                </a:solidFill>
                <a:latin typeface="微软雅黑" panose="020B0503020204020204" charset="-122"/>
                <a:ea typeface="微软雅黑" panose="020B0503020204020204" charset="-122"/>
                <a:sym typeface="Arial" panose="020B0604020202090204" pitchFamily="34" charset="0"/>
              </a:rPr>
              <a:t>科寶博洛尼</a:t>
            </a:r>
          </a:p>
        </p:txBody>
      </p:sp>
      <p:sp>
        <p:nvSpPr>
          <p:cNvPr id="46" name="椭圆 45"/>
          <p:cNvSpPr/>
          <p:nvPr>
            <p:custDataLst>
              <p:tags r:id="rId17"/>
            </p:custDataLst>
          </p:nvPr>
        </p:nvSpPr>
        <p:spPr>
          <a:xfrm>
            <a:off x="5388610" y="406812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7" name="椭圆 46"/>
          <p:cNvSpPr/>
          <p:nvPr>
            <p:custDataLst>
              <p:tags r:id="rId18"/>
            </p:custDataLst>
          </p:nvPr>
        </p:nvSpPr>
        <p:spPr>
          <a:xfrm>
            <a:off x="5161280" y="474059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E</a:t>
            </a:r>
          </a:p>
        </p:txBody>
      </p:sp>
      <p:sp>
        <p:nvSpPr>
          <p:cNvPr id="48" name="文本框 47"/>
          <p:cNvSpPr txBox="1"/>
          <p:nvPr>
            <p:custDataLst>
              <p:tags r:id="rId19"/>
            </p:custDataLst>
          </p:nvPr>
        </p:nvSpPr>
        <p:spPr>
          <a:xfrm>
            <a:off x="5431797" y="4380239"/>
            <a:ext cx="1571626" cy="1082040"/>
          </a:xfrm>
          <a:prstGeom prst="rect">
            <a:avLst/>
          </a:prstGeom>
          <a:noFill/>
        </p:spPr>
        <p:txBody>
          <a:bodyPr wrap="square" rtlCol="0" anchor="ctr">
            <a:normAutofit fontScale="625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九陽鐵斧電飯煲</a:t>
            </a:r>
          </a:p>
        </p:txBody>
      </p:sp>
      <p:sp>
        <p:nvSpPr>
          <p:cNvPr id="49" name="椭圆 48"/>
          <p:cNvSpPr/>
          <p:nvPr>
            <p:custDataLst>
              <p:tags r:id="rId20"/>
            </p:custDataLst>
          </p:nvPr>
        </p:nvSpPr>
        <p:spPr>
          <a:xfrm>
            <a:off x="8539480" y="406812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0" name="椭圆 49"/>
          <p:cNvSpPr/>
          <p:nvPr>
            <p:custDataLst>
              <p:tags r:id="rId21"/>
            </p:custDataLst>
          </p:nvPr>
        </p:nvSpPr>
        <p:spPr>
          <a:xfrm>
            <a:off x="8312785" y="474059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F</a:t>
            </a:r>
          </a:p>
        </p:txBody>
      </p:sp>
      <p:sp>
        <p:nvSpPr>
          <p:cNvPr id="51" name="文本框 50"/>
          <p:cNvSpPr txBox="1"/>
          <p:nvPr>
            <p:custDataLst>
              <p:tags r:id="rId22"/>
            </p:custDataLst>
          </p:nvPr>
        </p:nvSpPr>
        <p:spPr>
          <a:xfrm>
            <a:off x="8639968" y="4251325"/>
            <a:ext cx="1612901" cy="1276985"/>
          </a:xfrm>
          <a:prstGeom prst="rect">
            <a:avLst/>
          </a:prstGeom>
          <a:noFill/>
        </p:spPr>
        <p:txBody>
          <a:bodyPr wrap="square" rtlCol="0" anchor="ctr">
            <a:normAutofit fontScale="97500"/>
          </a:bodyPr>
          <a:lstStyle/>
          <a:p>
            <a:pPr algn="ctr">
              <a:lnSpc>
                <a:spcPct val="120000"/>
              </a:lnSpc>
            </a:pPr>
            <a:r>
              <a:rPr lang="zh-CN" altLang="en-US" sz="3200" b="1" spc="150" dirty="0">
                <a:solidFill>
                  <a:schemeClr val="lt1"/>
                </a:solidFill>
                <a:latin typeface="微软雅黑" panose="020B0503020204020204" charset="-122"/>
                <a:ea typeface="微软雅黑" panose="020B0503020204020204" charset="-122"/>
                <a:sym typeface="Arial" panose="020B0604020202090204" pitchFamily="34" charset="0"/>
              </a:rPr>
              <a:t>愛空間</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形状 3"/>
          <p:cNvSpPr/>
          <p:nvPr userDrawn="1">
            <p:custDataLst>
              <p:tags r:id="rId2"/>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矩形 7"/>
          <p:cNvSpPr/>
          <p:nvPr userDrawn="1">
            <p:custDataLst>
              <p:tags r:id="rId3"/>
            </p:custDataLst>
          </p:nvPr>
        </p:nvSpPr>
        <p:spPr>
          <a:xfrm>
            <a:off x="0" y="2535586"/>
            <a:ext cx="12192000" cy="4322414"/>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7" name="Title 6"/>
          <p:cNvSpPr txBox="1"/>
          <p:nvPr>
            <p:custDataLst>
              <p:tags r:id="rId4"/>
            </p:custDataLst>
          </p:nvPr>
        </p:nvSpPr>
        <p:spPr>
          <a:xfrm>
            <a:off x="457200" y="608400"/>
            <a:ext cx="11278800" cy="626701"/>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a:lnSpc>
                <a:spcPct val="100000"/>
              </a:lnSpc>
              <a:spcAft>
                <a:spcPts val="800"/>
              </a:spcAft>
            </a:pPr>
            <a:r>
              <a:rPr lang="zh-CN" altLang="en-US" sz="3555" b="1" spc="3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傳統行業爆品案例</a:t>
            </a:r>
          </a:p>
        </p:txBody>
      </p:sp>
      <p:sp>
        <p:nvSpPr>
          <p:cNvPr id="9" name="Freeform 5"/>
          <p:cNvSpPr/>
          <p:nvPr>
            <p:custDataLst>
              <p:tags r:id="rId5"/>
            </p:custDataLst>
          </p:nvPr>
        </p:nvSpPr>
        <p:spPr bwMode="auto">
          <a:xfrm>
            <a:off x="4479524" y="3127375"/>
            <a:ext cx="988695" cy="1051560"/>
          </a:xfrm>
          <a:custGeom>
            <a:avLst/>
            <a:gdLst>
              <a:gd name="T0" fmla="*/ 25 w 321"/>
              <a:gd name="T1" fmla="*/ 137 h 331"/>
              <a:gd name="T2" fmla="*/ 122 w 321"/>
              <a:gd name="T3" fmla="*/ 40 h 331"/>
              <a:gd name="T4" fmla="*/ 190 w 321"/>
              <a:gd name="T5" fmla="*/ 40 h 331"/>
              <a:gd name="T6" fmla="*/ 284 w 321"/>
              <a:gd name="T7" fmla="*/ 134 h 331"/>
              <a:gd name="T8" fmla="*/ 287 w 321"/>
              <a:gd name="T9" fmla="*/ 195 h 331"/>
              <a:gd name="T10" fmla="*/ 200 w 321"/>
              <a:gd name="T11" fmla="*/ 281 h 331"/>
              <a:gd name="T12" fmla="*/ 112 w 321"/>
              <a:gd name="T13" fmla="*/ 281 h 331"/>
              <a:gd name="T14" fmla="*/ 25 w 321"/>
              <a:gd name="T15" fmla="*/ 193 h 331"/>
              <a:gd name="T16" fmla="*/ 25 w 321"/>
              <a:gd name="T17" fmla="*/ 13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331">
                <a:moveTo>
                  <a:pt x="25" y="137"/>
                </a:moveTo>
                <a:cubicBezTo>
                  <a:pt x="122" y="40"/>
                  <a:pt x="122" y="40"/>
                  <a:pt x="122" y="40"/>
                </a:cubicBezTo>
                <a:cubicBezTo>
                  <a:pt x="122" y="40"/>
                  <a:pt x="155" y="0"/>
                  <a:pt x="190" y="40"/>
                </a:cubicBezTo>
                <a:cubicBezTo>
                  <a:pt x="284" y="134"/>
                  <a:pt x="284" y="134"/>
                  <a:pt x="284" y="134"/>
                </a:cubicBezTo>
                <a:cubicBezTo>
                  <a:pt x="284" y="134"/>
                  <a:pt x="321" y="159"/>
                  <a:pt x="287" y="195"/>
                </a:cubicBezTo>
                <a:cubicBezTo>
                  <a:pt x="254" y="231"/>
                  <a:pt x="200" y="281"/>
                  <a:pt x="200" y="281"/>
                </a:cubicBezTo>
                <a:cubicBezTo>
                  <a:pt x="200" y="281"/>
                  <a:pt x="160" y="331"/>
                  <a:pt x="112" y="281"/>
                </a:cubicBezTo>
                <a:cubicBezTo>
                  <a:pt x="25" y="193"/>
                  <a:pt x="25" y="193"/>
                  <a:pt x="25" y="193"/>
                </a:cubicBezTo>
                <a:cubicBezTo>
                  <a:pt x="25" y="193"/>
                  <a:pt x="0" y="168"/>
                  <a:pt x="25" y="137"/>
                </a:cubicBezTo>
                <a:close/>
              </a:path>
            </a:pathLst>
          </a:custGeom>
          <a:solidFill>
            <a:schemeClr val="accent1"/>
          </a:solidFill>
          <a:ln>
            <a:noFill/>
          </a:ln>
        </p:spPr>
        <p:txBody>
          <a:bodyPr vert="horz" wrap="square" lIns="91440" tIns="45720" rIns="91440" bIns="45720" numCol="1" anchor="t" anchorCtr="0" compatLnSpc="1"/>
          <a:lstStyle/>
          <a:p>
            <a:r>
              <a:rPr lang="en-US" altLang="zh-CN" dirty="0">
                <a:solidFill>
                  <a:schemeClr val="dk1">
                    <a:lumMod val="85000"/>
                    <a:lumOff val="15000"/>
                  </a:schemeClr>
                </a:solidFill>
                <a:latin typeface="微软雅黑" panose="020B0503020204020204" charset="-122"/>
                <a:ea typeface="微软雅黑" panose="020B0503020204020204" charset="-122"/>
              </a:rPr>
              <a:t> </a:t>
            </a:r>
          </a:p>
        </p:txBody>
      </p:sp>
      <p:sp>
        <p:nvSpPr>
          <p:cNvPr id="15" name="文本框 14"/>
          <p:cNvSpPr txBox="1"/>
          <p:nvPr>
            <p:custDataLst>
              <p:tags r:id="rId6"/>
            </p:custDataLst>
          </p:nvPr>
        </p:nvSpPr>
        <p:spPr>
          <a:xfrm>
            <a:off x="4612239" y="3349625"/>
            <a:ext cx="722630" cy="606425"/>
          </a:xfrm>
          <a:prstGeom prst="rect">
            <a:avLst/>
          </a:prstGeom>
          <a:noFill/>
        </p:spPr>
        <p:txBody>
          <a:bodyPr wrap="square" lIns="0" tIns="0" rIns="0" bIns="0" rtlCol="0" anchor="ctr">
            <a:normAutofit/>
          </a:bodyPr>
          <a:lstStyle/>
          <a:p>
            <a:pPr algn="ctr"/>
            <a:r>
              <a:rPr kumimoji="1" lang="en-US" altLang="zh-CN" sz="3200" spc="300" dirty="0">
                <a:solidFill>
                  <a:schemeClr val="lt1"/>
                </a:solidFill>
                <a:latin typeface="微软雅黑" panose="020B0503020204020204" charset="-122"/>
                <a:ea typeface="微软雅黑" panose="020B0503020204020204" charset="-122"/>
              </a:rPr>
              <a:t>01</a:t>
            </a:r>
          </a:p>
        </p:txBody>
      </p:sp>
      <p:sp>
        <p:nvSpPr>
          <p:cNvPr id="29" name="文本框 28"/>
          <p:cNvSpPr txBox="1"/>
          <p:nvPr>
            <p:custDataLst>
              <p:tags r:id="rId7"/>
            </p:custDataLst>
          </p:nvPr>
        </p:nvSpPr>
        <p:spPr>
          <a:xfrm>
            <a:off x="4076934" y="4242435"/>
            <a:ext cx="1793240" cy="571500"/>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400" spc="150" dirty="0">
                <a:solidFill>
                  <a:schemeClr val="dk1">
                    <a:lumMod val="85000"/>
                    <a:lumOff val="15000"/>
                  </a:schemeClr>
                </a:solidFill>
                <a:latin typeface="微软雅黑" panose="020B0503020204020204" charset="-122"/>
                <a:ea typeface="微软雅黑" panose="020B0503020204020204" charset="-122"/>
                <a:sym typeface="+mn-ea"/>
              </a:rPr>
              <a:t>實創</a:t>
            </a:r>
          </a:p>
        </p:txBody>
      </p:sp>
      <p:sp>
        <p:nvSpPr>
          <p:cNvPr id="2" name="Freeform 5"/>
          <p:cNvSpPr/>
          <p:nvPr>
            <p:custDataLst>
              <p:tags r:id="rId8"/>
            </p:custDataLst>
          </p:nvPr>
        </p:nvSpPr>
        <p:spPr bwMode="auto">
          <a:xfrm>
            <a:off x="6725686" y="3127375"/>
            <a:ext cx="988695" cy="1051560"/>
          </a:xfrm>
          <a:custGeom>
            <a:avLst/>
            <a:gdLst>
              <a:gd name="T0" fmla="*/ 25 w 321"/>
              <a:gd name="T1" fmla="*/ 137 h 331"/>
              <a:gd name="T2" fmla="*/ 122 w 321"/>
              <a:gd name="T3" fmla="*/ 40 h 331"/>
              <a:gd name="T4" fmla="*/ 190 w 321"/>
              <a:gd name="T5" fmla="*/ 40 h 331"/>
              <a:gd name="T6" fmla="*/ 284 w 321"/>
              <a:gd name="T7" fmla="*/ 134 h 331"/>
              <a:gd name="T8" fmla="*/ 287 w 321"/>
              <a:gd name="T9" fmla="*/ 195 h 331"/>
              <a:gd name="T10" fmla="*/ 200 w 321"/>
              <a:gd name="T11" fmla="*/ 281 h 331"/>
              <a:gd name="T12" fmla="*/ 112 w 321"/>
              <a:gd name="T13" fmla="*/ 281 h 331"/>
              <a:gd name="T14" fmla="*/ 25 w 321"/>
              <a:gd name="T15" fmla="*/ 193 h 331"/>
              <a:gd name="T16" fmla="*/ 25 w 321"/>
              <a:gd name="T17" fmla="*/ 13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331">
                <a:moveTo>
                  <a:pt x="25" y="137"/>
                </a:moveTo>
                <a:cubicBezTo>
                  <a:pt x="122" y="40"/>
                  <a:pt x="122" y="40"/>
                  <a:pt x="122" y="40"/>
                </a:cubicBezTo>
                <a:cubicBezTo>
                  <a:pt x="122" y="40"/>
                  <a:pt x="155" y="0"/>
                  <a:pt x="190" y="40"/>
                </a:cubicBezTo>
                <a:cubicBezTo>
                  <a:pt x="284" y="134"/>
                  <a:pt x="284" y="134"/>
                  <a:pt x="284" y="134"/>
                </a:cubicBezTo>
                <a:cubicBezTo>
                  <a:pt x="284" y="134"/>
                  <a:pt x="321" y="159"/>
                  <a:pt x="287" y="195"/>
                </a:cubicBezTo>
                <a:cubicBezTo>
                  <a:pt x="254" y="231"/>
                  <a:pt x="200" y="281"/>
                  <a:pt x="200" y="281"/>
                </a:cubicBezTo>
                <a:cubicBezTo>
                  <a:pt x="200" y="281"/>
                  <a:pt x="160" y="331"/>
                  <a:pt x="112" y="281"/>
                </a:cubicBezTo>
                <a:cubicBezTo>
                  <a:pt x="25" y="193"/>
                  <a:pt x="25" y="193"/>
                  <a:pt x="25" y="193"/>
                </a:cubicBezTo>
                <a:cubicBezTo>
                  <a:pt x="25" y="193"/>
                  <a:pt x="0" y="168"/>
                  <a:pt x="25" y="137"/>
                </a:cubicBezTo>
                <a:close/>
              </a:path>
            </a:pathLst>
          </a:custGeom>
          <a:solidFill>
            <a:schemeClr val="accent1"/>
          </a:solidFill>
          <a:ln>
            <a:noFill/>
          </a:ln>
        </p:spPr>
        <p:txBody>
          <a:bodyPr vert="horz" wrap="square" lIns="91440" tIns="45720" rIns="91440" bIns="45720" numCol="1" anchor="t" anchorCtr="0" compatLnSpc="1"/>
          <a:lstStyle/>
          <a:p>
            <a:r>
              <a:rPr lang="en-US" altLang="zh-CN" dirty="0">
                <a:solidFill>
                  <a:schemeClr val="dk1">
                    <a:lumMod val="85000"/>
                    <a:lumOff val="15000"/>
                  </a:schemeClr>
                </a:solidFill>
                <a:latin typeface="微软雅黑" panose="020B0503020204020204" charset="-122"/>
                <a:ea typeface="微软雅黑" panose="020B0503020204020204" charset="-122"/>
              </a:rPr>
              <a:t> </a:t>
            </a:r>
          </a:p>
        </p:txBody>
      </p:sp>
      <p:sp>
        <p:nvSpPr>
          <p:cNvPr id="3" name="文本框 2"/>
          <p:cNvSpPr txBox="1"/>
          <p:nvPr>
            <p:custDataLst>
              <p:tags r:id="rId9"/>
            </p:custDataLst>
          </p:nvPr>
        </p:nvSpPr>
        <p:spPr>
          <a:xfrm>
            <a:off x="6858401" y="3349625"/>
            <a:ext cx="722630" cy="606425"/>
          </a:xfrm>
          <a:prstGeom prst="rect">
            <a:avLst/>
          </a:prstGeom>
          <a:noFill/>
        </p:spPr>
        <p:txBody>
          <a:bodyPr wrap="square" lIns="0" tIns="0" rIns="0" bIns="0" rtlCol="0" anchor="ctr">
            <a:normAutofit/>
          </a:bodyPr>
          <a:lstStyle/>
          <a:p>
            <a:pPr algn="ctr"/>
            <a:r>
              <a:rPr kumimoji="1" lang="en-US" altLang="zh-CN" sz="3200" spc="300" dirty="0">
                <a:solidFill>
                  <a:schemeClr val="lt1"/>
                </a:solidFill>
                <a:latin typeface="微软雅黑" panose="020B0503020204020204" charset="-122"/>
                <a:ea typeface="微软雅黑" panose="020B0503020204020204" charset="-122"/>
              </a:rPr>
              <a:t>02</a:t>
            </a:r>
          </a:p>
        </p:txBody>
      </p:sp>
      <p:sp>
        <p:nvSpPr>
          <p:cNvPr id="5" name="文本框 4"/>
          <p:cNvSpPr txBox="1"/>
          <p:nvPr>
            <p:custDataLst>
              <p:tags r:id="rId10"/>
            </p:custDataLst>
          </p:nvPr>
        </p:nvSpPr>
        <p:spPr>
          <a:xfrm>
            <a:off x="6323096" y="4242435"/>
            <a:ext cx="1793240" cy="571500"/>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400" spc="15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e袋洗</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矩形 7"/>
          <p:cNvSpPr/>
          <p:nvPr>
            <p:custDataLst>
              <p:tags r:id="rId3"/>
            </p:custDataLst>
          </p:nvPr>
        </p:nvSpPr>
        <p:spPr>
          <a:xfrm>
            <a:off x="2897505" y="1515110"/>
            <a:ext cx="76200" cy="922655"/>
          </a:xfrm>
          <a:prstGeom prst="rect">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1212215" y="1592262"/>
            <a:ext cx="1526540" cy="768350"/>
          </a:xfrm>
          <a:prstGeom prst="rect">
            <a:avLst/>
          </a:prstGeom>
          <a:noFill/>
        </p:spPr>
        <p:txBody>
          <a:bodyPr wrap="square" rtlCol="0">
            <a:normAutofit fontScale="97500"/>
          </a:bodyPr>
          <a:lstStyle/>
          <a:p>
            <a:pPr algn="r"/>
            <a:r>
              <a:rPr lang="zh-CN" altLang="en-US" sz="4445" b="1" spc="300">
                <a:solidFill>
                  <a:schemeClr val="dk1">
                    <a:lumMod val="85000"/>
                    <a:lumOff val="15000"/>
                  </a:schemeClr>
                </a:solidFill>
                <a:uFillTx/>
                <a:latin typeface="微软雅黑" panose="020B0503020204020204" charset="-122"/>
                <a:ea typeface="微软雅黑" panose="020B0503020204020204" charset="-122"/>
              </a:rPr>
              <a:t>目錄</a:t>
            </a:r>
          </a:p>
        </p:txBody>
      </p:sp>
      <p:sp>
        <p:nvSpPr>
          <p:cNvPr id="2" name="文本框 1"/>
          <p:cNvSpPr txBox="1"/>
          <p:nvPr>
            <p:custDataLst>
              <p:tags r:id="rId5"/>
            </p:custDataLst>
          </p:nvPr>
        </p:nvSpPr>
        <p:spPr>
          <a:xfrm>
            <a:off x="3589439" y="2299575"/>
            <a:ext cx="748030" cy="583565"/>
          </a:xfrm>
          <a:prstGeom prst="rect">
            <a:avLst/>
          </a:prstGeom>
          <a:noFill/>
        </p:spPr>
        <p:txBody>
          <a:bodyPr wrap="square" rtlCol="0">
            <a:normAutofit fontScale="97500"/>
          </a:bodyPr>
          <a:lstStyle/>
          <a:p>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01.</a:t>
            </a:r>
          </a:p>
        </p:txBody>
      </p:sp>
      <p:sp>
        <p:nvSpPr>
          <p:cNvPr id="21" name="文本框 20"/>
          <p:cNvSpPr txBox="1"/>
          <p:nvPr>
            <p:custDataLst>
              <p:tags r:id="rId6"/>
            </p:custDataLst>
          </p:nvPr>
        </p:nvSpPr>
        <p:spPr>
          <a:xfrm>
            <a:off x="4566070" y="2357916"/>
            <a:ext cx="2320290" cy="466883"/>
          </a:xfrm>
          <a:prstGeom prst="rect">
            <a:avLst/>
          </a:prstGeom>
          <a:noFill/>
        </p:spPr>
        <p:txBody>
          <a:bodyPr wrap="square" tIns="0" bIns="0" rtlCol="0" anchor="ctr">
            <a:normAutofit/>
          </a:bodyPr>
          <a:lstStyle/>
          <a:p>
            <a:r>
              <a:rPr lang="zh-CN" altLang="en-US" sz="200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39個超級爆品案例</a:t>
            </a:r>
          </a:p>
        </p:txBody>
      </p:sp>
      <p:sp>
        <p:nvSpPr>
          <p:cNvPr id="36" name="文本框 35"/>
          <p:cNvSpPr txBox="1"/>
          <p:nvPr>
            <p:custDataLst>
              <p:tags r:id="rId7"/>
            </p:custDataLst>
          </p:nvPr>
        </p:nvSpPr>
        <p:spPr>
          <a:xfrm>
            <a:off x="7201781" y="2309565"/>
            <a:ext cx="748030" cy="583565"/>
          </a:xfrm>
          <a:prstGeom prst="rect">
            <a:avLst/>
          </a:prstGeom>
          <a:noFill/>
        </p:spPr>
        <p:txBody>
          <a:bodyPr wrap="square" rtlCol="0">
            <a:normAutofit fontScale="97500"/>
          </a:bodyPr>
          <a:lstStyle/>
          <a:p>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02.</a:t>
            </a:r>
          </a:p>
        </p:txBody>
      </p:sp>
      <p:sp>
        <p:nvSpPr>
          <p:cNvPr id="27" name="文本框 26"/>
          <p:cNvSpPr txBox="1"/>
          <p:nvPr>
            <p:custDataLst>
              <p:tags r:id="rId8"/>
            </p:custDataLst>
          </p:nvPr>
        </p:nvSpPr>
        <p:spPr>
          <a:xfrm>
            <a:off x="8178412" y="2367906"/>
            <a:ext cx="2320290" cy="466883"/>
          </a:xfrm>
          <a:prstGeom prst="rect">
            <a:avLst/>
          </a:prstGeom>
          <a:noFill/>
        </p:spPr>
        <p:txBody>
          <a:bodyPr wrap="square" tIns="0" bIns="0" rtlCol="0" anchor="ctr">
            <a:normAutofit/>
          </a:bodyPr>
          <a:lstStyle/>
          <a:p>
            <a:r>
              <a:rPr lang="zh-CN" altLang="en-US" sz="200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總結</a:t>
            </a:r>
          </a:p>
        </p:txBody>
      </p:sp>
      <p:sp>
        <p:nvSpPr>
          <p:cNvPr id="9" name="文本框 8"/>
          <p:cNvSpPr txBox="1"/>
          <p:nvPr>
            <p:custDataLst>
              <p:tags r:id="rId9"/>
            </p:custDataLst>
          </p:nvPr>
        </p:nvSpPr>
        <p:spPr>
          <a:xfrm>
            <a:off x="3589439" y="3318204"/>
            <a:ext cx="748030" cy="583565"/>
          </a:xfrm>
          <a:prstGeom prst="rect">
            <a:avLst/>
          </a:prstGeom>
          <a:noFill/>
        </p:spPr>
        <p:txBody>
          <a:bodyPr wrap="square" rtlCol="0">
            <a:normAutofit fontScale="97500"/>
          </a:bodyPr>
          <a:lstStyle/>
          <a:p>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03.</a:t>
            </a:r>
          </a:p>
        </p:txBody>
      </p:sp>
      <p:sp>
        <p:nvSpPr>
          <p:cNvPr id="23" name="文本框 22"/>
          <p:cNvSpPr txBox="1"/>
          <p:nvPr>
            <p:custDataLst>
              <p:tags r:id="rId10"/>
            </p:custDataLst>
          </p:nvPr>
        </p:nvSpPr>
        <p:spPr>
          <a:xfrm>
            <a:off x="4566070" y="3376545"/>
            <a:ext cx="2320290" cy="466883"/>
          </a:xfrm>
          <a:prstGeom prst="rect">
            <a:avLst/>
          </a:prstGeom>
          <a:noFill/>
        </p:spPr>
        <p:txBody>
          <a:bodyPr wrap="square" tIns="0" bIns="0" rtlCol="0" anchor="ctr">
            <a:normAutofit/>
          </a:bodyPr>
          <a:lstStyle/>
          <a:p>
            <a:r>
              <a:rPr lang="zh-CN" altLang="en-US" sz="200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爆品定義</a:t>
            </a:r>
          </a:p>
        </p:txBody>
      </p:sp>
      <p:sp>
        <p:nvSpPr>
          <p:cNvPr id="40" name="文本框 39"/>
          <p:cNvSpPr txBox="1"/>
          <p:nvPr>
            <p:custDataLst>
              <p:tags r:id="rId11"/>
            </p:custDataLst>
          </p:nvPr>
        </p:nvSpPr>
        <p:spPr>
          <a:xfrm>
            <a:off x="7201781" y="3328512"/>
            <a:ext cx="748030" cy="583565"/>
          </a:xfrm>
          <a:prstGeom prst="rect">
            <a:avLst/>
          </a:prstGeom>
          <a:noFill/>
        </p:spPr>
        <p:txBody>
          <a:bodyPr wrap="square" rtlCol="0">
            <a:normAutofit fontScale="97500"/>
          </a:bodyPr>
          <a:lstStyle/>
          <a:p>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04.</a:t>
            </a:r>
          </a:p>
        </p:txBody>
      </p:sp>
      <p:sp>
        <p:nvSpPr>
          <p:cNvPr id="29" name="文本框 28"/>
          <p:cNvSpPr txBox="1"/>
          <p:nvPr>
            <p:custDataLst>
              <p:tags r:id="rId12"/>
            </p:custDataLst>
          </p:nvPr>
        </p:nvSpPr>
        <p:spPr>
          <a:xfrm>
            <a:off x="8178412" y="3386853"/>
            <a:ext cx="2320290" cy="466883"/>
          </a:xfrm>
          <a:prstGeom prst="rect">
            <a:avLst/>
          </a:prstGeom>
          <a:noFill/>
        </p:spPr>
        <p:txBody>
          <a:bodyPr wrap="square" tIns="0" bIns="0" rtlCol="0" anchor="ctr">
            <a:normAutofit/>
          </a:bodyPr>
          <a:lstStyle/>
          <a:p>
            <a:r>
              <a:rPr lang="zh-CN" altLang="en-US" sz="200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流量森林</a:t>
            </a:r>
          </a:p>
        </p:txBody>
      </p:sp>
      <p:sp>
        <p:nvSpPr>
          <p:cNvPr id="12" name="文本框 11"/>
          <p:cNvSpPr txBox="1"/>
          <p:nvPr>
            <p:custDataLst>
              <p:tags r:id="rId13"/>
            </p:custDataLst>
          </p:nvPr>
        </p:nvSpPr>
        <p:spPr>
          <a:xfrm>
            <a:off x="3589439" y="4330596"/>
            <a:ext cx="748030" cy="583565"/>
          </a:xfrm>
          <a:prstGeom prst="rect">
            <a:avLst/>
          </a:prstGeom>
          <a:noFill/>
        </p:spPr>
        <p:txBody>
          <a:bodyPr wrap="square" rtlCol="0">
            <a:normAutofit fontScale="97500"/>
          </a:bodyPr>
          <a:lstStyle/>
          <a:p>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05.</a:t>
            </a:r>
          </a:p>
        </p:txBody>
      </p:sp>
      <p:sp>
        <p:nvSpPr>
          <p:cNvPr id="25" name="文本框 24"/>
          <p:cNvSpPr txBox="1"/>
          <p:nvPr>
            <p:custDataLst>
              <p:tags r:id="rId14"/>
            </p:custDataLst>
          </p:nvPr>
        </p:nvSpPr>
        <p:spPr>
          <a:xfrm>
            <a:off x="4566070" y="4388937"/>
            <a:ext cx="2320290" cy="466883"/>
          </a:xfrm>
          <a:prstGeom prst="rect">
            <a:avLst/>
          </a:prstGeom>
          <a:noFill/>
        </p:spPr>
        <p:txBody>
          <a:bodyPr wrap="square" tIns="0" bIns="0" rtlCol="0" anchor="ctr">
            <a:normAutofit/>
          </a:bodyPr>
          <a:lstStyle/>
          <a:p>
            <a:r>
              <a:rPr lang="zh-CN" altLang="en-US" sz="200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價值錨</a:t>
            </a:r>
          </a:p>
        </p:txBody>
      </p:sp>
      <p:sp>
        <p:nvSpPr>
          <p:cNvPr id="43" name="文本框 42"/>
          <p:cNvSpPr txBox="1"/>
          <p:nvPr>
            <p:custDataLst>
              <p:tags r:id="rId15"/>
            </p:custDataLst>
          </p:nvPr>
        </p:nvSpPr>
        <p:spPr>
          <a:xfrm>
            <a:off x="7201781" y="4340904"/>
            <a:ext cx="748030" cy="583565"/>
          </a:xfrm>
          <a:prstGeom prst="rect">
            <a:avLst/>
          </a:prstGeom>
          <a:noFill/>
        </p:spPr>
        <p:txBody>
          <a:bodyPr wrap="square" rtlCol="0">
            <a:normAutofit fontScale="97500"/>
          </a:bodyPr>
          <a:lstStyle/>
          <a:p>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06.</a:t>
            </a:r>
          </a:p>
        </p:txBody>
      </p:sp>
      <p:sp>
        <p:nvSpPr>
          <p:cNvPr id="31" name="文本框 30"/>
          <p:cNvSpPr txBox="1"/>
          <p:nvPr>
            <p:custDataLst>
              <p:tags r:id="rId16"/>
            </p:custDataLst>
          </p:nvPr>
        </p:nvSpPr>
        <p:spPr>
          <a:xfrm>
            <a:off x="7925993" y="4309263"/>
            <a:ext cx="4385258" cy="715028"/>
          </a:xfrm>
          <a:prstGeom prst="rect">
            <a:avLst/>
          </a:prstGeom>
          <a:noFill/>
        </p:spPr>
        <p:txBody>
          <a:bodyPr wrap="square" tIns="0" bIns="0" rtlCol="0" anchor="ctr">
            <a:normAutofit/>
          </a:bodyPr>
          <a:lstStyle/>
          <a:p>
            <a:r>
              <a:rPr lang="en-US" altLang="zh-CN" dirty="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a:t>
            </a:r>
            <a:r>
              <a:rPr lang="zh-CN" altLang="en-US" dirty="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定位：爭奪用戶心智的戰爭</a:t>
            </a:r>
            <a:r>
              <a:rPr lang="en-US" altLang="zh-CN" dirty="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a:t>
            </a:r>
            <a:r>
              <a:rPr lang="zh-CN" altLang="en-US" dirty="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讀書筆記</a:t>
            </a:r>
          </a:p>
        </p:txBody>
      </p:sp>
      <p:cxnSp>
        <p:nvCxnSpPr>
          <p:cNvPr id="46" name="直接连接符 45"/>
          <p:cNvCxnSpPr/>
          <p:nvPr>
            <p:custDataLst>
              <p:tags r:id="rId17"/>
            </p:custDataLst>
          </p:nvPr>
        </p:nvCxnSpPr>
        <p:spPr>
          <a:xfrm>
            <a:off x="4570410" y="1959610"/>
            <a:ext cx="5248275" cy="0"/>
          </a:xfrm>
          <a:prstGeom prst="line">
            <a:avLst/>
          </a:prstGeom>
          <a:ln>
            <a:solidFill>
              <a:schemeClr val="l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文本框 8">
            <a:extLst>
              <a:ext uri="{FF2B5EF4-FFF2-40B4-BE49-F238E27FC236}">
                <a16:creationId xmlns:a16="http://schemas.microsoft.com/office/drawing/2014/main" id="{F1AE8CE5-49E6-9235-A061-89FAB277A555}"/>
              </a:ext>
            </a:extLst>
          </p:cNvPr>
          <p:cNvSpPr txBox="1"/>
          <p:nvPr>
            <p:custDataLst>
              <p:tags r:id="rId18"/>
            </p:custDataLst>
          </p:nvPr>
        </p:nvSpPr>
        <p:spPr>
          <a:xfrm>
            <a:off x="3589439" y="5294488"/>
            <a:ext cx="748030" cy="583565"/>
          </a:xfrm>
          <a:prstGeom prst="rect">
            <a:avLst/>
          </a:prstGeom>
          <a:noFill/>
        </p:spPr>
        <p:txBody>
          <a:bodyPr wrap="square" rtlCol="0">
            <a:normAutofit fontScale="97500"/>
          </a:bodyPr>
          <a:lstStyle/>
          <a:p>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0</a:t>
            </a:r>
            <a:r>
              <a:rPr lang="en-US" altLang="zh-TW" sz="3200" b="1" dirty="0">
                <a:solidFill>
                  <a:schemeClr val="dk1"/>
                </a:solidFill>
                <a:uFillTx/>
                <a:latin typeface="微软雅黑" panose="020B0503020204020204" charset="-122"/>
                <a:ea typeface="微软雅黑" panose="020B0503020204020204" charset="-122"/>
                <a:cs typeface="Arial" panose="020B0604020202090204" pitchFamily="34" charset="0"/>
              </a:rPr>
              <a:t>7</a:t>
            </a:r>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a:t>
            </a:r>
          </a:p>
        </p:txBody>
      </p:sp>
      <p:sp>
        <p:nvSpPr>
          <p:cNvPr id="6" name="文本框 22">
            <a:extLst>
              <a:ext uri="{FF2B5EF4-FFF2-40B4-BE49-F238E27FC236}">
                <a16:creationId xmlns:a16="http://schemas.microsoft.com/office/drawing/2014/main" id="{3ED23CBE-E330-60FB-DDCF-670629013588}"/>
              </a:ext>
            </a:extLst>
          </p:cNvPr>
          <p:cNvSpPr txBox="1"/>
          <p:nvPr>
            <p:custDataLst>
              <p:tags r:id="rId19"/>
            </p:custDataLst>
          </p:nvPr>
        </p:nvSpPr>
        <p:spPr>
          <a:xfrm>
            <a:off x="4566070" y="5352829"/>
            <a:ext cx="2320290" cy="466883"/>
          </a:xfrm>
          <a:prstGeom prst="rect">
            <a:avLst/>
          </a:prstGeom>
          <a:noFill/>
        </p:spPr>
        <p:txBody>
          <a:bodyPr wrap="square" tIns="0" bIns="0" rtlCol="0" anchor="ctr">
            <a:normAutofit/>
          </a:bodyPr>
          <a:lstStyle/>
          <a:p>
            <a:r>
              <a:rPr lang="zh-CN" altLang="en-US" sz="2000" dirty="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爆品“金三角法則”</a:t>
            </a:r>
          </a:p>
        </p:txBody>
      </p:sp>
      <p:sp>
        <p:nvSpPr>
          <p:cNvPr id="7" name="文本框 39">
            <a:extLst>
              <a:ext uri="{FF2B5EF4-FFF2-40B4-BE49-F238E27FC236}">
                <a16:creationId xmlns:a16="http://schemas.microsoft.com/office/drawing/2014/main" id="{91354AB7-BF7B-851E-25D9-77052189FB28}"/>
              </a:ext>
            </a:extLst>
          </p:cNvPr>
          <p:cNvSpPr txBox="1"/>
          <p:nvPr>
            <p:custDataLst>
              <p:tags r:id="rId20"/>
            </p:custDataLst>
          </p:nvPr>
        </p:nvSpPr>
        <p:spPr>
          <a:xfrm>
            <a:off x="7201781" y="5304796"/>
            <a:ext cx="748030" cy="583565"/>
          </a:xfrm>
          <a:prstGeom prst="rect">
            <a:avLst/>
          </a:prstGeom>
          <a:noFill/>
        </p:spPr>
        <p:txBody>
          <a:bodyPr wrap="square" rtlCol="0">
            <a:normAutofit fontScale="97500"/>
          </a:bodyPr>
          <a:lstStyle/>
          <a:p>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0</a:t>
            </a:r>
            <a:r>
              <a:rPr lang="en-US" altLang="zh-TW" sz="3200" b="1" dirty="0">
                <a:solidFill>
                  <a:schemeClr val="dk1"/>
                </a:solidFill>
                <a:uFillTx/>
                <a:latin typeface="微软雅黑" panose="020B0503020204020204" charset="-122"/>
                <a:ea typeface="微软雅黑" panose="020B0503020204020204" charset="-122"/>
                <a:cs typeface="Arial" panose="020B0604020202090204" pitchFamily="34" charset="0"/>
              </a:rPr>
              <a:t>8</a:t>
            </a:r>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a:t>
            </a:r>
          </a:p>
        </p:txBody>
      </p:sp>
      <p:sp>
        <p:nvSpPr>
          <p:cNvPr id="10" name="文本框 28">
            <a:extLst>
              <a:ext uri="{FF2B5EF4-FFF2-40B4-BE49-F238E27FC236}">
                <a16:creationId xmlns:a16="http://schemas.microsoft.com/office/drawing/2014/main" id="{9B775A18-533F-AFEA-3E77-65702D0E565A}"/>
              </a:ext>
            </a:extLst>
          </p:cNvPr>
          <p:cNvSpPr txBox="1"/>
          <p:nvPr>
            <p:custDataLst>
              <p:tags r:id="rId21"/>
            </p:custDataLst>
          </p:nvPr>
        </p:nvSpPr>
        <p:spPr>
          <a:xfrm>
            <a:off x="8178412" y="5363137"/>
            <a:ext cx="2320290" cy="466883"/>
          </a:xfrm>
          <a:prstGeom prst="rect">
            <a:avLst/>
          </a:prstGeom>
          <a:noFill/>
        </p:spPr>
        <p:txBody>
          <a:bodyPr wrap="square" tIns="0" bIns="0" rtlCol="0" anchor="ctr">
            <a:normAutofit/>
          </a:bodyPr>
          <a:lstStyle/>
          <a:p>
            <a:r>
              <a:rPr lang="zh-CN" altLang="en-US" sz="2000" dirty="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爆品打造五步法</a:t>
            </a:r>
          </a:p>
        </p:txBody>
      </p:sp>
      <p:sp>
        <p:nvSpPr>
          <p:cNvPr id="18" name="文本框 8">
            <a:extLst>
              <a:ext uri="{FF2B5EF4-FFF2-40B4-BE49-F238E27FC236}">
                <a16:creationId xmlns:a16="http://schemas.microsoft.com/office/drawing/2014/main" id="{DC2D946F-E7F9-ED74-0C29-00CAA806B2EC}"/>
              </a:ext>
            </a:extLst>
          </p:cNvPr>
          <p:cNvSpPr txBox="1"/>
          <p:nvPr>
            <p:custDataLst>
              <p:tags r:id="rId22"/>
            </p:custDataLst>
          </p:nvPr>
        </p:nvSpPr>
        <p:spPr>
          <a:xfrm>
            <a:off x="3589439" y="6177761"/>
            <a:ext cx="748030" cy="583565"/>
          </a:xfrm>
          <a:prstGeom prst="rect">
            <a:avLst/>
          </a:prstGeom>
          <a:noFill/>
        </p:spPr>
        <p:txBody>
          <a:bodyPr wrap="square" rtlCol="0">
            <a:normAutofit fontScale="97500"/>
          </a:bodyPr>
          <a:lstStyle/>
          <a:p>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0</a:t>
            </a:r>
            <a:r>
              <a:rPr lang="en-US" altLang="zh-TW" sz="3200" b="1" dirty="0">
                <a:solidFill>
                  <a:schemeClr val="dk1"/>
                </a:solidFill>
                <a:uFillTx/>
                <a:latin typeface="微软雅黑" panose="020B0503020204020204" charset="-122"/>
                <a:ea typeface="微软雅黑" panose="020B0503020204020204" charset="-122"/>
                <a:cs typeface="Arial" panose="020B0604020202090204" pitchFamily="34" charset="0"/>
              </a:rPr>
              <a:t>9</a:t>
            </a:r>
            <a:r>
              <a:rPr lang="en-US" altLang="zh-CN" sz="3200" b="1" dirty="0">
                <a:solidFill>
                  <a:schemeClr val="dk1"/>
                </a:solidFill>
                <a:uFillTx/>
                <a:latin typeface="微软雅黑" panose="020B0503020204020204" charset="-122"/>
                <a:ea typeface="微软雅黑" panose="020B0503020204020204" charset="-122"/>
                <a:cs typeface="Arial" panose="020B0604020202090204" pitchFamily="34" charset="0"/>
              </a:rPr>
              <a:t>.</a:t>
            </a:r>
          </a:p>
        </p:txBody>
      </p:sp>
      <p:sp>
        <p:nvSpPr>
          <p:cNvPr id="19" name="文本框 22">
            <a:extLst>
              <a:ext uri="{FF2B5EF4-FFF2-40B4-BE49-F238E27FC236}">
                <a16:creationId xmlns:a16="http://schemas.microsoft.com/office/drawing/2014/main" id="{DCB64E25-2524-B923-1854-095C6876BE69}"/>
              </a:ext>
            </a:extLst>
          </p:cNvPr>
          <p:cNvSpPr txBox="1"/>
          <p:nvPr>
            <p:custDataLst>
              <p:tags r:id="rId23"/>
            </p:custDataLst>
          </p:nvPr>
        </p:nvSpPr>
        <p:spPr>
          <a:xfrm>
            <a:off x="4566070" y="6236102"/>
            <a:ext cx="2320290" cy="466883"/>
          </a:xfrm>
          <a:prstGeom prst="rect">
            <a:avLst/>
          </a:prstGeom>
          <a:noFill/>
        </p:spPr>
        <p:txBody>
          <a:bodyPr wrap="square" tIns="0" bIns="0" rtlCol="0" anchor="ctr">
            <a:normAutofit/>
          </a:bodyPr>
          <a:lstStyle/>
          <a:p>
            <a:r>
              <a:rPr lang="zh-CN" altLang="en-US" sz="2000" dirty="0">
                <a:solidFill>
                  <a:schemeClr val="dk1">
                    <a:lumMod val="65000"/>
                    <a:lumOff val="35000"/>
                  </a:schemeClr>
                </a:solidFill>
                <a:latin typeface="微软雅黑" panose="020B0503020204020204" charset="-122"/>
                <a:ea typeface="微软雅黑" panose="020B0503020204020204" charset="-122"/>
                <a:cs typeface="微软雅黑" panose="020B0503020204020204" charset="-122"/>
              </a:rPr>
              <a:t>裂變營銷思維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傳統行業爆品案例</a:t>
            </a:r>
          </a:p>
        </p:txBody>
      </p:sp>
      <p:sp>
        <p:nvSpPr>
          <p:cNvPr id="20" name="Object 902"/>
          <p:cNvSpPr txBox="1"/>
          <p:nvPr>
            <p:custDataLst>
              <p:tags r:id="rId4"/>
            </p:custDataLst>
          </p:nvPr>
        </p:nvSpPr>
        <p:spPr>
          <a:xfrm>
            <a:off x="1676368" y="1692263"/>
            <a:ext cx="8839264"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cs typeface="微软雅黑" panose="020B0503020204020204" charset="-122"/>
              </a:rPr>
              <a:t>福特T型車</a:t>
            </a: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30"/>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31"/>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32"/>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33"/>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34"/>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35"/>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36"/>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37"/>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38"/>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39"/>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40"/>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41"/>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42"/>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43"/>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44"/>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45"/>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36" name="任意多边形 35"/>
          <p:cNvSpPr/>
          <p:nvPr>
            <p:custDataLst>
              <p:tags r:id="rId6"/>
            </p:custDataLst>
          </p:nvPr>
        </p:nvSpPr>
        <p:spPr>
          <a:xfrm rot="2576247" flipH="1">
            <a:off x="3483074"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5" name="任意多边形 34"/>
          <p:cNvSpPr/>
          <p:nvPr>
            <p:custDataLst>
              <p:tags r:id="rId7"/>
            </p:custDataLst>
          </p:nvPr>
        </p:nvSpPr>
        <p:spPr>
          <a:xfrm rot="19023753">
            <a:off x="2510660"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6" name="任意多边形 25"/>
          <p:cNvSpPr/>
          <p:nvPr>
            <p:custDataLst>
              <p:tags r:id="rId8"/>
            </p:custDataLst>
          </p:nvPr>
        </p:nvSpPr>
        <p:spPr>
          <a:xfrm>
            <a:off x="2913771" y="2753187"/>
            <a:ext cx="599453" cy="450341"/>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lt1"/>
                </a:solidFill>
                <a:latin typeface="微软雅黑" panose="020B0503020204020204" charset="-122"/>
                <a:ea typeface="微软雅黑" panose="020B0503020204020204" charset="-122"/>
                <a:sym typeface="Arial" panose="020B0604020202090204" pitchFamily="34" charset="0"/>
              </a:rPr>
              <a:t>A</a:t>
            </a:r>
          </a:p>
        </p:txBody>
      </p:sp>
      <p:sp>
        <p:nvSpPr>
          <p:cNvPr id="31" name="任意多边形 30"/>
          <p:cNvSpPr/>
          <p:nvPr>
            <p:custDataLst>
              <p:tags r:id="rId9"/>
            </p:custDataLst>
          </p:nvPr>
        </p:nvSpPr>
        <p:spPr>
          <a:xfrm>
            <a:off x="2642810" y="3066180"/>
            <a:ext cx="1141374" cy="1870934"/>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ltLang="zh-CN" dirty="0">
              <a:solidFill>
                <a:schemeClr val="lt1"/>
              </a:solidFill>
              <a:latin typeface="微软雅黑" panose="020B0503020204020204" charset="-122"/>
              <a:ea typeface="微软雅黑" panose="020B0503020204020204" charset="-122"/>
              <a:sym typeface="Arial" panose="020B0604020202090204" pitchFamily="34" charset="0"/>
            </a:endParaRPr>
          </a:p>
        </p:txBody>
      </p:sp>
      <p:cxnSp>
        <p:nvCxnSpPr>
          <p:cNvPr id="38" name="直接连接符 37"/>
          <p:cNvCxnSpPr/>
          <p:nvPr>
            <p:custDataLst>
              <p:tags r:id="rId10"/>
            </p:custDataLst>
          </p:nvPr>
        </p:nvCxnSpPr>
        <p:spPr>
          <a:xfrm>
            <a:off x="3099988" y="4937113"/>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11"/>
            </p:custDataLst>
          </p:nvPr>
        </p:nvCxnSpPr>
        <p:spPr>
          <a:xfrm>
            <a:off x="3213496" y="5167892"/>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12"/>
            </p:custDataLst>
          </p:nvPr>
        </p:nvCxnSpPr>
        <p:spPr>
          <a:xfrm>
            <a:off x="3327006" y="4937112"/>
            <a:ext cx="0" cy="5919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任意多边形 45"/>
          <p:cNvSpPr/>
          <p:nvPr>
            <p:custDataLst>
              <p:tags r:id="rId13"/>
            </p:custDataLst>
          </p:nvPr>
        </p:nvSpPr>
        <p:spPr>
          <a:xfrm rot="2576247" flipH="1">
            <a:off x="6365578"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7" name="任意多边形 46"/>
          <p:cNvSpPr/>
          <p:nvPr>
            <p:custDataLst>
              <p:tags r:id="rId14"/>
            </p:custDataLst>
          </p:nvPr>
        </p:nvSpPr>
        <p:spPr>
          <a:xfrm rot="19023753">
            <a:off x="5393164"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8" name="任意多边形 47"/>
          <p:cNvSpPr/>
          <p:nvPr>
            <p:custDataLst>
              <p:tags r:id="rId15"/>
            </p:custDataLst>
          </p:nvPr>
        </p:nvSpPr>
        <p:spPr>
          <a:xfrm>
            <a:off x="5796275" y="2753187"/>
            <a:ext cx="599453" cy="450341"/>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lt1"/>
                </a:solidFill>
                <a:latin typeface="微软雅黑" panose="020B0503020204020204" charset="-122"/>
                <a:ea typeface="微软雅黑" panose="020B0503020204020204" charset="-122"/>
                <a:sym typeface="Arial" panose="020B0604020202090204" pitchFamily="34" charset="0"/>
              </a:rPr>
              <a:t>B</a:t>
            </a:r>
          </a:p>
        </p:txBody>
      </p:sp>
      <p:sp>
        <p:nvSpPr>
          <p:cNvPr id="49" name="任意多边形 48"/>
          <p:cNvSpPr/>
          <p:nvPr>
            <p:custDataLst>
              <p:tags r:id="rId16"/>
            </p:custDataLst>
          </p:nvPr>
        </p:nvSpPr>
        <p:spPr>
          <a:xfrm>
            <a:off x="5525314" y="3066180"/>
            <a:ext cx="1141374" cy="1870934"/>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ltLang="zh-CN" dirty="0">
              <a:solidFill>
                <a:schemeClr val="lt1"/>
              </a:solidFill>
              <a:latin typeface="微软雅黑" panose="020B0503020204020204" charset="-122"/>
              <a:ea typeface="微软雅黑" panose="020B0503020204020204" charset="-122"/>
              <a:sym typeface="Arial" panose="020B0604020202090204" pitchFamily="34" charset="0"/>
            </a:endParaRPr>
          </a:p>
        </p:txBody>
      </p:sp>
      <p:cxnSp>
        <p:nvCxnSpPr>
          <p:cNvPr id="50" name="直接连接符 49"/>
          <p:cNvCxnSpPr/>
          <p:nvPr>
            <p:custDataLst>
              <p:tags r:id="rId17"/>
            </p:custDataLst>
          </p:nvPr>
        </p:nvCxnSpPr>
        <p:spPr>
          <a:xfrm>
            <a:off x="5982492" y="4937113"/>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18"/>
            </p:custDataLst>
          </p:nvPr>
        </p:nvCxnSpPr>
        <p:spPr>
          <a:xfrm>
            <a:off x="6096000" y="5167892"/>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19"/>
            </p:custDataLst>
          </p:nvPr>
        </p:nvCxnSpPr>
        <p:spPr>
          <a:xfrm>
            <a:off x="6209510" y="4937112"/>
            <a:ext cx="0" cy="5919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任意多边形 61"/>
          <p:cNvSpPr/>
          <p:nvPr>
            <p:custDataLst>
              <p:tags r:id="rId20"/>
            </p:custDataLst>
          </p:nvPr>
        </p:nvSpPr>
        <p:spPr>
          <a:xfrm rot="2576247" flipH="1">
            <a:off x="9248081"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3" name="任意多边形 62"/>
          <p:cNvSpPr/>
          <p:nvPr>
            <p:custDataLst>
              <p:tags r:id="rId21"/>
            </p:custDataLst>
          </p:nvPr>
        </p:nvSpPr>
        <p:spPr>
          <a:xfrm rot="19023753">
            <a:off x="8275667"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4" name="任意多边形 63"/>
          <p:cNvSpPr/>
          <p:nvPr>
            <p:custDataLst>
              <p:tags r:id="rId22"/>
            </p:custDataLst>
          </p:nvPr>
        </p:nvSpPr>
        <p:spPr>
          <a:xfrm>
            <a:off x="8678778" y="2753187"/>
            <a:ext cx="599453" cy="450341"/>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lt1"/>
                </a:solidFill>
                <a:latin typeface="微软雅黑" panose="020B0503020204020204" charset="-122"/>
                <a:ea typeface="微软雅黑" panose="020B0503020204020204" charset="-122"/>
                <a:sym typeface="Arial" panose="020B0604020202090204" pitchFamily="34" charset="0"/>
              </a:rPr>
              <a:t>C</a:t>
            </a:r>
          </a:p>
        </p:txBody>
      </p:sp>
      <p:sp>
        <p:nvSpPr>
          <p:cNvPr id="65" name="任意多边形 64"/>
          <p:cNvSpPr/>
          <p:nvPr>
            <p:custDataLst>
              <p:tags r:id="rId23"/>
            </p:custDataLst>
          </p:nvPr>
        </p:nvSpPr>
        <p:spPr>
          <a:xfrm>
            <a:off x="8407817" y="3066180"/>
            <a:ext cx="1141374" cy="1870934"/>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ltLang="zh-CN" dirty="0">
              <a:solidFill>
                <a:schemeClr val="lt1"/>
              </a:solidFill>
              <a:latin typeface="微软雅黑" panose="020B0503020204020204" charset="-122"/>
              <a:ea typeface="微软雅黑" panose="020B0503020204020204" charset="-122"/>
              <a:sym typeface="Arial" panose="020B0604020202090204" pitchFamily="34" charset="0"/>
            </a:endParaRPr>
          </a:p>
        </p:txBody>
      </p:sp>
      <p:cxnSp>
        <p:nvCxnSpPr>
          <p:cNvPr id="66" name="直接连接符 65"/>
          <p:cNvCxnSpPr/>
          <p:nvPr>
            <p:custDataLst>
              <p:tags r:id="rId24"/>
            </p:custDataLst>
          </p:nvPr>
        </p:nvCxnSpPr>
        <p:spPr>
          <a:xfrm>
            <a:off x="8864995" y="4937113"/>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custDataLst>
              <p:tags r:id="rId25"/>
            </p:custDataLst>
          </p:nvPr>
        </p:nvCxnSpPr>
        <p:spPr>
          <a:xfrm>
            <a:off x="8978503" y="5167892"/>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custDataLst>
              <p:tags r:id="rId26"/>
            </p:custDataLst>
          </p:nvPr>
        </p:nvCxnSpPr>
        <p:spPr>
          <a:xfrm>
            <a:off x="9092013" y="4937112"/>
            <a:ext cx="0" cy="5919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custDataLst>
              <p:tags r:id="rId27"/>
            </p:custDataLst>
          </p:nvPr>
        </p:nvSpPr>
        <p:spPr>
          <a:xfrm>
            <a:off x="2814000" y="3596121"/>
            <a:ext cx="798994" cy="811050"/>
          </a:xfrm>
          <a:prstGeom prst="rect">
            <a:avLst/>
          </a:prstGeom>
          <a:noFill/>
        </p:spPr>
        <p:txBody>
          <a:bodyPr wrap="square" rtlCol="0" anchor="ctr">
            <a:normAutofit/>
          </a:bodyPr>
          <a:lstStyle/>
          <a:p>
            <a:pPr algn="ctr">
              <a:lnSpc>
                <a:spcPct val="120000"/>
              </a:lnSpc>
            </a:pPr>
            <a:r>
              <a:rPr lang="zh-CN" altLang="en-US" sz="2000" b="1" spc="15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釩鋼</a:t>
            </a:r>
          </a:p>
        </p:txBody>
      </p:sp>
      <p:sp>
        <p:nvSpPr>
          <p:cNvPr id="30" name="文本框 29"/>
          <p:cNvSpPr txBox="1"/>
          <p:nvPr>
            <p:custDataLst>
              <p:tags r:id="rId28"/>
            </p:custDataLst>
          </p:nvPr>
        </p:nvSpPr>
        <p:spPr>
          <a:xfrm>
            <a:off x="5696503" y="3596121"/>
            <a:ext cx="798994" cy="811050"/>
          </a:xfrm>
          <a:prstGeom prst="rect">
            <a:avLst/>
          </a:prstGeom>
          <a:noFill/>
        </p:spPr>
        <p:txBody>
          <a:bodyPr wrap="square" rtlCol="0" anchor="ctr">
            <a:normAutofit/>
          </a:bodyPr>
          <a:lstStyle/>
          <a:p>
            <a:pPr algn="ctr">
              <a:lnSpc>
                <a:spcPct val="120000"/>
              </a:lnSpc>
            </a:pPr>
            <a:r>
              <a:rPr lang="zh-CN" altLang="en-US" sz="2000" b="1" spc="15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技術革新</a:t>
            </a:r>
          </a:p>
        </p:txBody>
      </p:sp>
      <p:sp>
        <p:nvSpPr>
          <p:cNvPr id="32" name="文本框 31"/>
          <p:cNvSpPr txBox="1"/>
          <p:nvPr>
            <p:custDataLst>
              <p:tags r:id="rId29"/>
            </p:custDataLst>
          </p:nvPr>
        </p:nvSpPr>
        <p:spPr>
          <a:xfrm>
            <a:off x="8579006" y="3596121"/>
            <a:ext cx="798994" cy="811050"/>
          </a:xfrm>
          <a:prstGeom prst="rect">
            <a:avLst/>
          </a:prstGeom>
          <a:noFill/>
        </p:spPr>
        <p:txBody>
          <a:bodyPr wrap="square" rtlCol="0" anchor="ctr">
            <a:normAutofit/>
          </a:bodyPr>
          <a:lstStyle/>
          <a:p>
            <a:pPr algn="ctr">
              <a:lnSpc>
                <a:spcPct val="120000"/>
              </a:lnSpc>
            </a:pPr>
            <a:r>
              <a:rPr lang="zh-CN" altLang="en-US" sz="2000" b="1" spc="15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工業化</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傳統行業爆品案例</a:t>
            </a:r>
          </a:p>
        </p:txBody>
      </p:sp>
      <p:sp>
        <p:nvSpPr>
          <p:cNvPr id="20" name="Object 902"/>
          <p:cNvSpPr txBox="1"/>
          <p:nvPr>
            <p:custDataLst>
              <p:tags r:id="rId4"/>
            </p:custDataLst>
          </p:nvPr>
        </p:nvSpPr>
        <p:spPr>
          <a:xfrm>
            <a:off x="1676368" y="1692263"/>
            <a:ext cx="8839264"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華為</a:t>
            </a: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26"/>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27"/>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28"/>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29"/>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30"/>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31"/>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32"/>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33"/>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34"/>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35"/>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36"/>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37"/>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38"/>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39"/>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40"/>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41"/>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2" name="文本装饰3"/>
          <p:cNvSpPr/>
          <p:nvPr>
            <p:custDataLst>
              <p:tags r:id="rId6"/>
            </p:custDataLst>
          </p:nvPr>
        </p:nvSpPr>
        <p:spPr bwMode="auto">
          <a:xfrm flipH="1">
            <a:off x="4959608" y="4552575"/>
            <a:ext cx="2461501" cy="69469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23" name="文本装饰1"/>
          <p:cNvSpPr/>
          <p:nvPr>
            <p:custDataLst>
              <p:tags r:id="rId7"/>
            </p:custDataLst>
          </p:nvPr>
        </p:nvSpPr>
        <p:spPr bwMode="auto">
          <a:xfrm flipH="1">
            <a:off x="6335313" y="3157724"/>
            <a:ext cx="2461501" cy="69469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24" name="文本装饰2"/>
          <p:cNvSpPr/>
          <p:nvPr>
            <p:custDataLst>
              <p:tags r:id="rId8"/>
            </p:custDataLst>
          </p:nvPr>
        </p:nvSpPr>
        <p:spPr bwMode="auto">
          <a:xfrm>
            <a:off x="3395187" y="3433959"/>
            <a:ext cx="2483381" cy="694690"/>
          </a:xfrm>
          <a:custGeom>
            <a:avLst/>
            <a:gdLst>
              <a:gd name="T0" fmla="*/ 2879467 w 3804"/>
              <a:gd name="T1" fmla="*/ 0 h 1355"/>
              <a:gd name="T2" fmla="*/ 281959 w 3804"/>
              <a:gd name="T3" fmla="*/ 0 h 1355"/>
              <a:gd name="T4" fmla="*/ 0 w 3804"/>
              <a:gd name="T5" fmla="*/ 403869 h 1355"/>
              <a:gd name="T6" fmla="*/ 281959 w 3804"/>
              <a:gd name="T7" fmla="*/ 805953 h 1355"/>
              <a:gd name="T8" fmla="*/ 2883257 w 3804"/>
              <a:gd name="T9" fmla="*/ 805953 h 1355"/>
              <a:gd name="T10" fmla="*/ 2879467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25" name="装饰11"/>
          <p:cNvSpPr>
            <a:spLocks noChangeArrowheads="1"/>
          </p:cNvSpPr>
          <p:nvPr>
            <p:custDataLst>
              <p:tags r:id="rId9"/>
            </p:custDataLst>
          </p:nvPr>
        </p:nvSpPr>
        <p:spPr bwMode="auto">
          <a:xfrm rot="18810804">
            <a:off x="5137382" y="3751220"/>
            <a:ext cx="966823" cy="206492"/>
          </a:xfrm>
          <a:prstGeom prst="rect">
            <a:avLst/>
          </a:prstGeom>
          <a:solidFill>
            <a:schemeClr val="accent1">
              <a:lumMod val="60000"/>
              <a:lumOff val="4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26" name="装饰10"/>
          <p:cNvSpPr>
            <a:spLocks noChangeArrowheads="1"/>
          </p:cNvSpPr>
          <p:nvPr>
            <p:custDataLst>
              <p:tags r:id="rId10"/>
            </p:custDataLst>
          </p:nvPr>
        </p:nvSpPr>
        <p:spPr bwMode="auto">
          <a:xfrm rot="18810804">
            <a:off x="5289175" y="3893439"/>
            <a:ext cx="966823" cy="2064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id-ID" altLang="zh-CN"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27" name="装饰9"/>
          <p:cNvSpPr>
            <a:spLocks noChangeArrowheads="1"/>
          </p:cNvSpPr>
          <p:nvPr>
            <p:custDataLst>
              <p:tags r:id="rId11"/>
            </p:custDataLst>
          </p:nvPr>
        </p:nvSpPr>
        <p:spPr bwMode="auto">
          <a:xfrm rot="18810804">
            <a:off x="5437548" y="4032241"/>
            <a:ext cx="966823" cy="207860"/>
          </a:xfrm>
          <a:prstGeom prst="rect">
            <a:avLst/>
          </a:prstGeom>
          <a:solidFill>
            <a:schemeClr val="accent1">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28" name="装饰8"/>
          <p:cNvSpPr>
            <a:spLocks noChangeArrowheads="1"/>
          </p:cNvSpPr>
          <p:nvPr>
            <p:custDataLst>
              <p:tags r:id="rId12"/>
            </p:custDataLst>
          </p:nvPr>
        </p:nvSpPr>
        <p:spPr bwMode="auto">
          <a:xfrm rot="18810804">
            <a:off x="5801304" y="3051742"/>
            <a:ext cx="968190" cy="206492"/>
          </a:xfrm>
          <a:prstGeom prst="rect">
            <a:avLst/>
          </a:prstGeom>
          <a:solidFill>
            <a:schemeClr val="accent3">
              <a:lumMod val="60000"/>
              <a:lumOff val="4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29" name="装饰7"/>
          <p:cNvSpPr>
            <a:spLocks noChangeArrowheads="1"/>
          </p:cNvSpPr>
          <p:nvPr>
            <p:custDataLst>
              <p:tags r:id="rId13"/>
            </p:custDataLst>
          </p:nvPr>
        </p:nvSpPr>
        <p:spPr bwMode="auto">
          <a:xfrm rot="18810804">
            <a:off x="5953781" y="3194645"/>
            <a:ext cx="968190" cy="205125"/>
          </a:xfrm>
          <a:prstGeom prst="rect">
            <a:avLst/>
          </a:pr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30" name="装饰6"/>
          <p:cNvSpPr>
            <a:spLocks noChangeArrowheads="1"/>
          </p:cNvSpPr>
          <p:nvPr>
            <p:custDataLst>
              <p:tags r:id="rId14"/>
            </p:custDataLst>
          </p:nvPr>
        </p:nvSpPr>
        <p:spPr bwMode="auto">
          <a:xfrm rot="18810804">
            <a:off x="6099419" y="3334816"/>
            <a:ext cx="968190" cy="206492"/>
          </a:xfrm>
          <a:prstGeom prst="rect">
            <a:avLst/>
          </a:prstGeom>
          <a:solidFill>
            <a:schemeClr val="accent3">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dirty="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31" name="装饰5"/>
          <p:cNvSpPr/>
          <p:nvPr>
            <p:custDataLst>
              <p:tags r:id="rId15"/>
            </p:custDataLst>
          </p:nvPr>
        </p:nvSpPr>
        <p:spPr bwMode="auto">
          <a:xfrm rot="18810804">
            <a:off x="4128850" y="4956672"/>
            <a:ext cx="892977" cy="618110"/>
          </a:xfrm>
          <a:custGeom>
            <a:avLst/>
            <a:gdLst>
              <a:gd name="T0" fmla="*/ 1258887 w 939"/>
              <a:gd name="T1" fmla="*/ 1031875 h 650"/>
              <a:gd name="T2" fmla="*/ 0 w 939"/>
              <a:gd name="T3" fmla="*/ 517525 h 650"/>
              <a:gd name="T4" fmla="*/ 1258887 w 939"/>
              <a:gd name="T5" fmla="*/ 0 h 650"/>
              <a:gd name="T6" fmla="*/ 1490662 w 939"/>
              <a:gd name="T7" fmla="*/ 0 h 650"/>
              <a:gd name="T8" fmla="*/ 1490662 w 939"/>
              <a:gd name="T9" fmla="*/ 1031875 h 650"/>
              <a:gd name="T10" fmla="*/ 1258887 w 939"/>
              <a:gd name="T11" fmla="*/ 1031875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32" name="装饰4"/>
          <p:cNvSpPr/>
          <p:nvPr>
            <p:custDataLst>
              <p:tags r:id="rId16"/>
            </p:custDataLst>
          </p:nvPr>
        </p:nvSpPr>
        <p:spPr bwMode="auto">
          <a:xfrm rot="18810804">
            <a:off x="4419444" y="4473260"/>
            <a:ext cx="1043403" cy="206493"/>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60000"/>
              <a:lumOff val="4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33" name="装饰3"/>
          <p:cNvSpPr/>
          <p:nvPr>
            <p:custDataLst>
              <p:tags r:id="rId17"/>
            </p:custDataLst>
          </p:nvPr>
        </p:nvSpPr>
        <p:spPr bwMode="auto">
          <a:xfrm rot="18810804">
            <a:off x="4569185" y="4616164"/>
            <a:ext cx="1043403" cy="205125"/>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34" name="装饰2"/>
          <p:cNvSpPr/>
          <p:nvPr>
            <p:custDataLst>
              <p:tags r:id="rId18"/>
            </p:custDataLst>
          </p:nvPr>
        </p:nvSpPr>
        <p:spPr bwMode="auto">
          <a:xfrm rot="18810804">
            <a:off x="4720294" y="4760435"/>
            <a:ext cx="1043403" cy="206493"/>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35" name="装饰1"/>
          <p:cNvSpPr/>
          <p:nvPr>
            <p:custDataLst>
              <p:tags r:id="rId19"/>
            </p:custDataLst>
          </p:nvPr>
        </p:nvSpPr>
        <p:spPr bwMode="auto">
          <a:xfrm rot="18810804">
            <a:off x="4225260" y="5397690"/>
            <a:ext cx="257090" cy="19965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dk1">
              <a:lumMod val="75000"/>
              <a:lumOff val="2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36" name="图标3"/>
          <p:cNvSpPr>
            <a:spLocks noEditPoints="1"/>
          </p:cNvSpPr>
          <p:nvPr>
            <p:custDataLst>
              <p:tags r:id="rId20"/>
            </p:custDataLst>
          </p:nvPr>
        </p:nvSpPr>
        <p:spPr bwMode="auto">
          <a:xfrm>
            <a:off x="6699068" y="4689325"/>
            <a:ext cx="412985" cy="412985"/>
          </a:xfrm>
          <a:custGeom>
            <a:avLst/>
            <a:gdLst>
              <a:gd name="T0" fmla="*/ 0 w 124"/>
              <a:gd name="T1" fmla="*/ 239908 h 124"/>
              <a:gd name="T2" fmla="*/ 478181 w 124"/>
              <a:gd name="T3" fmla="*/ 239908 h 124"/>
              <a:gd name="T4" fmla="*/ 447331 w 124"/>
              <a:gd name="T5" fmla="*/ 232169 h 124"/>
              <a:gd name="T6" fmla="*/ 335498 w 124"/>
              <a:gd name="T7" fmla="*/ 135432 h 124"/>
              <a:gd name="T8" fmla="*/ 447331 w 124"/>
              <a:gd name="T9" fmla="*/ 232169 h 124"/>
              <a:gd name="T10" fmla="*/ 165821 w 124"/>
              <a:gd name="T11" fmla="*/ 367600 h 124"/>
              <a:gd name="T12" fmla="*/ 231378 w 124"/>
              <a:gd name="T13" fmla="*/ 448859 h 124"/>
              <a:gd name="T14" fmla="*/ 246803 w 124"/>
              <a:gd name="T15" fmla="*/ 30956 h 124"/>
              <a:gd name="T16" fmla="*/ 246803 w 124"/>
              <a:gd name="T17" fmla="*/ 139301 h 124"/>
              <a:gd name="T18" fmla="*/ 246803 w 124"/>
              <a:gd name="T19" fmla="*/ 30956 h 124"/>
              <a:gd name="T20" fmla="*/ 385630 w 124"/>
              <a:gd name="T21" fmla="*/ 88998 h 124"/>
              <a:gd name="T22" fmla="*/ 273797 w 124"/>
              <a:gd name="T23" fmla="*/ 34825 h 124"/>
              <a:gd name="T24" fmla="*/ 231378 w 124"/>
              <a:gd name="T25" fmla="*/ 139301 h 124"/>
              <a:gd name="T26" fmla="*/ 231378 w 124"/>
              <a:gd name="T27" fmla="*/ 30956 h 124"/>
              <a:gd name="T28" fmla="*/ 146539 w 124"/>
              <a:gd name="T29" fmla="*/ 119954 h 124"/>
              <a:gd name="T30" fmla="*/ 204384 w 124"/>
              <a:gd name="T31" fmla="*/ 34825 h 124"/>
              <a:gd name="T32" fmla="*/ 154252 w 124"/>
              <a:gd name="T33" fmla="*/ 139301 h 124"/>
              <a:gd name="T34" fmla="*/ 231378 w 124"/>
              <a:gd name="T35" fmla="*/ 232169 h 124"/>
              <a:gd name="T36" fmla="*/ 154252 w 124"/>
              <a:gd name="T37" fmla="*/ 139301 h 124"/>
              <a:gd name="T38" fmla="*/ 231378 w 124"/>
              <a:gd name="T39" fmla="*/ 340514 h 124"/>
              <a:gd name="T40" fmla="*/ 138827 w 124"/>
              <a:gd name="T41" fmla="*/ 247646 h 124"/>
              <a:gd name="T42" fmla="*/ 204384 w 124"/>
              <a:gd name="T43" fmla="*/ 444990 h 124"/>
              <a:gd name="T44" fmla="*/ 154252 w 124"/>
              <a:gd name="T45" fmla="*/ 371470 h 124"/>
              <a:gd name="T46" fmla="*/ 246803 w 124"/>
              <a:gd name="T47" fmla="*/ 448859 h 124"/>
              <a:gd name="T48" fmla="*/ 312360 w 124"/>
              <a:gd name="T49" fmla="*/ 367600 h 124"/>
              <a:gd name="T50" fmla="*/ 246803 w 124"/>
              <a:gd name="T51" fmla="*/ 448859 h 124"/>
              <a:gd name="T52" fmla="*/ 374061 w 124"/>
              <a:gd name="T53" fmla="*/ 398556 h 124"/>
              <a:gd name="T54" fmla="*/ 323929 w 124"/>
              <a:gd name="T55" fmla="*/ 371470 h 124"/>
              <a:gd name="T56" fmla="*/ 246803 w 124"/>
              <a:gd name="T57" fmla="*/ 340514 h 124"/>
              <a:gd name="T58" fmla="*/ 339354 w 124"/>
              <a:gd name="T59" fmla="*/ 247646 h 124"/>
              <a:gd name="T60" fmla="*/ 246803 w 124"/>
              <a:gd name="T61" fmla="*/ 232169 h 124"/>
              <a:gd name="T62" fmla="*/ 323929 w 124"/>
              <a:gd name="T63" fmla="*/ 139301 h 124"/>
              <a:gd name="T64" fmla="*/ 246803 w 124"/>
              <a:gd name="T65" fmla="*/ 232169 h 124"/>
              <a:gd name="T66" fmla="*/ 142683 w 124"/>
              <a:gd name="T67" fmla="*/ 135432 h 124"/>
              <a:gd name="T68" fmla="*/ 30850 w 124"/>
              <a:gd name="T69" fmla="*/ 232169 h 124"/>
              <a:gd name="T70" fmla="*/ 30850 w 124"/>
              <a:gd name="T71" fmla="*/ 247646 h 124"/>
              <a:gd name="T72" fmla="*/ 146539 w 124"/>
              <a:gd name="T73" fmla="*/ 359861 h 124"/>
              <a:gd name="T74" fmla="*/ 30850 w 124"/>
              <a:gd name="T75" fmla="*/ 247646 h 124"/>
              <a:gd name="T76" fmla="*/ 331642 w 124"/>
              <a:gd name="T77" fmla="*/ 359861 h 124"/>
              <a:gd name="T78" fmla="*/ 447331 w 124"/>
              <a:gd name="T79" fmla="*/ 247646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42" name="图标2"/>
          <p:cNvSpPr>
            <a:spLocks noEditPoints="1"/>
          </p:cNvSpPr>
          <p:nvPr>
            <p:custDataLst>
              <p:tags r:id="rId21"/>
            </p:custDataLst>
          </p:nvPr>
        </p:nvSpPr>
        <p:spPr bwMode="auto">
          <a:xfrm>
            <a:off x="3752288" y="3596397"/>
            <a:ext cx="344011" cy="3682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2" h="580">
                <a:moveTo>
                  <a:pt x="470" y="0"/>
                </a:moveTo>
                <a:cubicBezTo>
                  <a:pt x="72" y="0"/>
                  <a:pt x="72" y="0"/>
                  <a:pt x="72" y="0"/>
                </a:cubicBezTo>
                <a:cubicBezTo>
                  <a:pt x="32" y="0"/>
                  <a:pt x="0" y="32"/>
                  <a:pt x="0" y="72"/>
                </a:cubicBezTo>
                <a:cubicBezTo>
                  <a:pt x="0" y="507"/>
                  <a:pt x="0" y="507"/>
                  <a:pt x="0" y="507"/>
                </a:cubicBezTo>
                <a:cubicBezTo>
                  <a:pt x="0" y="548"/>
                  <a:pt x="32" y="580"/>
                  <a:pt x="72" y="580"/>
                </a:cubicBezTo>
                <a:cubicBezTo>
                  <a:pt x="470" y="580"/>
                  <a:pt x="470" y="580"/>
                  <a:pt x="470" y="580"/>
                </a:cubicBezTo>
                <a:cubicBezTo>
                  <a:pt x="510" y="580"/>
                  <a:pt x="542" y="548"/>
                  <a:pt x="542" y="507"/>
                </a:cubicBezTo>
                <a:cubicBezTo>
                  <a:pt x="542" y="72"/>
                  <a:pt x="542" y="72"/>
                  <a:pt x="542" y="72"/>
                </a:cubicBezTo>
                <a:cubicBezTo>
                  <a:pt x="542" y="32"/>
                  <a:pt x="510" y="0"/>
                  <a:pt x="470" y="0"/>
                </a:cubicBezTo>
                <a:close/>
                <a:moveTo>
                  <a:pt x="506" y="507"/>
                </a:moveTo>
                <a:cubicBezTo>
                  <a:pt x="506" y="526"/>
                  <a:pt x="488" y="544"/>
                  <a:pt x="470" y="544"/>
                </a:cubicBezTo>
                <a:cubicBezTo>
                  <a:pt x="72" y="544"/>
                  <a:pt x="72" y="544"/>
                  <a:pt x="72" y="544"/>
                </a:cubicBezTo>
                <a:cubicBezTo>
                  <a:pt x="54" y="544"/>
                  <a:pt x="36" y="526"/>
                  <a:pt x="36" y="507"/>
                </a:cubicBezTo>
                <a:cubicBezTo>
                  <a:pt x="36" y="72"/>
                  <a:pt x="36" y="72"/>
                  <a:pt x="36" y="72"/>
                </a:cubicBezTo>
                <a:cubicBezTo>
                  <a:pt x="36" y="54"/>
                  <a:pt x="54" y="36"/>
                  <a:pt x="72" y="36"/>
                </a:cubicBezTo>
                <a:cubicBezTo>
                  <a:pt x="470" y="36"/>
                  <a:pt x="470" y="36"/>
                  <a:pt x="470" y="36"/>
                </a:cubicBezTo>
                <a:cubicBezTo>
                  <a:pt x="488" y="36"/>
                  <a:pt x="506" y="54"/>
                  <a:pt x="506" y="72"/>
                </a:cubicBezTo>
                <a:lnTo>
                  <a:pt x="506" y="507"/>
                </a:lnTo>
                <a:close/>
                <a:moveTo>
                  <a:pt x="451" y="72"/>
                </a:moveTo>
                <a:cubicBezTo>
                  <a:pt x="91" y="72"/>
                  <a:pt x="91" y="72"/>
                  <a:pt x="91" y="72"/>
                </a:cubicBezTo>
                <a:cubicBezTo>
                  <a:pt x="82" y="72"/>
                  <a:pt x="72" y="82"/>
                  <a:pt x="72" y="91"/>
                </a:cubicBezTo>
                <a:cubicBezTo>
                  <a:pt x="72" y="417"/>
                  <a:pt x="72" y="417"/>
                  <a:pt x="72" y="417"/>
                </a:cubicBezTo>
                <a:cubicBezTo>
                  <a:pt x="72" y="426"/>
                  <a:pt x="82" y="435"/>
                  <a:pt x="91" y="435"/>
                </a:cubicBezTo>
                <a:cubicBezTo>
                  <a:pt x="451" y="435"/>
                  <a:pt x="451" y="435"/>
                  <a:pt x="451" y="435"/>
                </a:cubicBezTo>
                <a:cubicBezTo>
                  <a:pt x="460" y="435"/>
                  <a:pt x="469" y="426"/>
                  <a:pt x="469" y="417"/>
                </a:cubicBezTo>
                <a:cubicBezTo>
                  <a:pt x="469" y="91"/>
                  <a:pt x="469" y="91"/>
                  <a:pt x="469" y="91"/>
                </a:cubicBezTo>
                <a:cubicBezTo>
                  <a:pt x="469" y="82"/>
                  <a:pt x="460" y="72"/>
                  <a:pt x="451" y="72"/>
                </a:cubicBezTo>
                <a:close/>
                <a:moveTo>
                  <a:pt x="451" y="91"/>
                </a:moveTo>
                <a:cubicBezTo>
                  <a:pt x="451" y="340"/>
                  <a:pt x="451" y="340"/>
                  <a:pt x="451" y="340"/>
                </a:cubicBezTo>
                <a:cubicBezTo>
                  <a:pt x="393" y="276"/>
                  <a:pt x="393" y="276"/>
                  <a:pt x="393" y="276"/>
                </a:cubicBezTo>
                <a:cubicBezTo>
                  <a:pt x="388" y="272"/>
                  <a:pt x="384" y="272"/>
                  <a:pt x="379" y="272"/>
                </a:cubicBezTo>
                <a:cubicBezTo>
                  <a:pt x="375" y="272"/>
                  <a:pt x="370" y="272"/>
                  <a:pt x="366" y="276"/>
                </a:cubicBezTo>
                <a:cubicBezTo>
                  <a:pt x="320" y="331"/>
                  <a:pt x="320" y="331"/>
                  <a:pt x="320" y="331"/>
                </a:cubicBezTo>
                <a:cubicBezTo>
                  <a:pt x="176" y="168"/>
                  <a:pt x="176" y="168"/>
                  <a:pt x="176" y="168"/>
                </a:cubicBezTo>
                <a:cubicBezTo>
                  <a:pt x="172" y="163"/>
                  <a:pt x="167" y="163"/>
                  <a:pt x="163" y="163"/>
                </a:cubicBezTo>
                <a:cubicBezTo>
                  <a:pt x="158" y="163"/>
                  <a:pt x="154" y="163"/>
                  <a:pt x="149" y="168"/>
                </a:cubicBezTo>
                <a:cubicBezTo>
                  <a:pt x="91" y="236"/>
                  <a:pt x="91" y="236"/>
                  <a:pt x="91" y="236"/>
                </a:cubicBezTo>
                <a:cubicBezTo>
                  <a:pt x="91" y="91"/>
                  <a:pt x="91" y="91"/>
                  <a:pt x="91" y="91"/>
                </a:cubicBezTo>
                <a:lnTo>
                  <a:pt x="451" y="91"/>
                </a:lnTo>
                <a:close/>
                <a:moveTo>
                  <a:pt x="91" y="263"/>
                </a:moveTo>
                <a:cubicBezTo>
                  <a:pt x="163" y="181"/>
                  <a:pt x="163" y="181"/>
                  <a:pt x="163" y="181"/>
                </a:cubicBezTo>
                <a:cubicBezTo>
                  <a:pt x="307" y="349"/>
                  <a:pt x="307" y="349"/>
                  <a:pt x="307" y="349"/>
                </a:cubicBezTo>
                <a:cubicBezTo>
                  <a:pt x="320" y="358"/>
                  <a:pt x="320" y="358"/>
                  <a:pt x="320" y="358"/>
                </a:cubicBezTo>
                <a:cubicBezTo>
                  <a:pt x="370" y="417"/>
                  <a:pt x="370" y="417"/>
                  <a:pt x="370" y="417"/>
                </a:cubicBezTo>
                <a:cubicBezTo>
                  <a:pt x="91" y="417"/>
                  <a:pt x="91" y="417"/>
                  <a:pt x="91" y="417"/>
                </a:cubicBezTo>
                <a:lnTo>
                  <a:pt x="91" y="263"/>
                </a:lnTo>
                <a:close/>
                <a:moveTo>
                  <a:pt x="393" y="417"/>
                </a:moveTo>
                <a:cubicBezTo>
                  <a:pt x="329" y="344"/>
                  <a:pt x="329" y="344"/>
                  <a:pt x="329" y="344"/>
                </a:cubicBezTo>
                <a:cubicBezTo>
                  <a:pt x="379" y="290"/>
                  <a:pt x="379" y="290"/>
                  <a:pt x="379" y="290"/>
                </a:cubicBezTo>
                <a:cubicBezTo>
                  <a:pt x="451" y="372"/>
                  <a:pt x="451" y="372"/>
                  <a:pt x="451" y="372"/>
                </a:cubicBezTo>
                <a:cubicBezTo>
                  <a:pt x="451" y="417"/>
                  <a:pt x="451" y="417"/>
                  <a:pt x="451" y="417"/>
                </a:cubicBezTo>
                <a:lnTo>
                  <a:pt x="393" y="417"/>
                </a:lnTo>
                <a:close/>
                <a:moveTo>
                  <a:pt x="342" y="237"/>
                </a:moveTo>
                <a:cubicBezTo>
                  <a:pt x="374" y="237"/>
                  <a:pt x="397" y="214"/>
                  <a:pt x="397" y="182"/>
                </a:cubicBezTo>
                <a:cubicBezTo>
                  <a:pt x="397" y="150"/>
                  <a:pt x="374" y="128"/>
                  <a:pt x="342" y="128"/>
                </a:cubicBezTo>
                <a:cubicBezTo>
                  <a:pt x="311" y="128"/>
                  <a:pt x="288" y="150"/>
                  <a:pt x="288" y="182"/>
                </a:cubicBezTo>
                <a:cubicBezTo>
                  <a:pt x="288" y="214"/>
                  <a:pt x="311" y="237"/>
                  <a:pt x="342" y="237"/>
                </a:cubicBezTo>
                <a:close/>
                <a:moveTo>
                  <a:pt x="342" y="146"/>
                </a:moveTo>
                <a:cubicBezTo>
                  <a:pt x="361" y="146"/>
                  <a:pt x="379" y="164"/>
                  <a:pt x="379" y="182"/>
                </a:cubicBezTo>
                <a:cubicBezTo>
                  <a:pt x="379" y="200"/>
                  <a:pt x="361" y="218"/>
                  <a:pt x="342" y="218"/>
                </a:cubicBezTo>
                <a:cubicBezTo>
                  <a:pt x="324" y="218"/>
                  <a:pt x="306" y="200"/>
                  <a:pt x="306" y="182"/>
                </a:cubicBezTo>
                <a:cubicBezTo>
                  <a:pt x="306" y="164"/>
                  <a:pt x="324" y="146"/>
                  <a:pt x="342" y="146"/>
                </a:cubicBezTo>
                <a:close/>
              </a:path>
            </a:pathLst>
          </a:custGeom>
          <a:solidFill>
            <a:schemeClr val="lt1"/>
          </a:solidFill>
          <a:ln>
            <a:noFill/>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46" name="图标1"/>
          <p:cNvSpPr>
            <a:spLocks noEditPoints="1"/>
          </p:cNvSpPr>
          <p:nvPr>
            <p:custDataLst>
              <p:tags r:id="rId22"/>
            </p:custDataLst>
          </p:nvPr>
        </p:nvSpPr>
        <p:spPr bwMode="auto">
          <a:xfrm>
            <a:off x="8142596" y="3343744"/>
            <a:ext cx="335677" cy="336786"/>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530">
                <a:moveTo>
                  <a:pt x="133" y="99"/>
                </a:moveTo>
                <a:cubicBezTo>
                  <a:pt x="133" y="50"/>
                  <a:pt x="133" y="50"/>
                  <a:pt x="133" y="50"/>
                </a:cubicBezTo>
                <a:cubicBezTo>
                  <a:pt x="133" y="21"/>
                  <a:pt x="112" y="0"/>
                  <a:pt x="83" y="0"/>
                </a:cubicBezTo>
                <a:cubicBezTo>
                  <a:pt x="54" y="0"/>
                  <a:pt x="33" y="21"/>
                  <a:pt x="33" y="50"/>
                </a:cubicBezTo>
                <a:cubicBezTo>
                  <a:pt x="33" y="99"/>
                  <a:pt x="33" y="99"/>
                  <a:pt x="33" y="99"/>
                </a:cubicBezTo>
                <a:cubicBezTo>
                  <a:pt x="12" y="116"/>
                  <a:pt x="0" y="137"/>
                  <a:pt x="0" y="166"/>
                </a:cubicBezTo>
                <a:cubicBezTo>
                  <a:pt x="0" y="195"/>
                  <a:pt x="12" y="215"/>
                  <a:pt x="33" y="232"/>
                </a:cubicBezTo>
                <a:cubicBezTo>
                  <a:pt x="33" y="481"/>
                  <a:pt x="33" y="481"/>
                  <a:pt x="33" y="481"/>
                </a:cubicBezTo>
                <a:cubicBezTo>
                  <a:pt x="33" y="510"/>
                  <a:pt x="54" y="530"/>
                  <a:pt x="83" y="530"/>
                </a:cubicBezTo>
                <a:cubicBezTo>
                  <a:pt x="112" y="530"/>
                  <a:pt x="133" y="510"/>
                  <a:pt x="133" y="481"/>
                </a:cubicBezTo>
                <a:cubicBezTo>
                  <a:pt x="133" y="232"/>
                  <a:pt x="133" y="232"/>
                  <a:pt x="133" y="232"/>
                </a:cubicBezTo>
                <a:cubicBezTo>
                  <a:pt x="153" y="215"/>
                  <a:pt x="166" y="195"/>
                  <a:pt x="166" y="166"/>
                </a:cubicBezTo>
                <a:cubicBezTo>
                  <a:pt x="166" y="137"/>
                  <a:pt x="153" y="116"/>
                  <a:pt x="133" y="99"/>
                </a:cubicBezTo>
                <a:close/>
                <a:moveTo>
                  <a:pt x="66" y="50"/>
                </a:moveTo>
                <a:cubicBezTo>
                  <a:pt x="66" y="41"/>
                  <a:pt x="75" y="33"/>
                  <a:pt x="83" y="33"/>
                </a:cubicBezTo>
                <a:cubicBezTo>
                  <a:pt x="91" y="33"/>
                  <a:pt x="99" y="41"/>
                  <a:pt x="99" y="50"/>
                </a:cubicBezTo>
                <a:cubicBezTo>
                  <a:pt x="99" y="83"/>
                  <a:pt x="99" y="83"/>
                  <a:pt x="99" y="83"/>
                </a:cubicBezTo>
                <a:cubicBezTo>
                  <a:pt x="95" y="83"/>
                  <a:pt x="87" y="83"/>
                  <a:pt x="83" y="83"/>
                </a:cubicBezTo>
                <a:cubicBezTo>
                  <a:pt x="79" y="83"/>
                  <a:pt x="70" y="83"/>
                  <a:pt x="66" y="83"/>
                </a:cubicBezTo>
                <a:lnTo>
                  <a:pt x="66" y="50"/>
                </a:lnTo>
                <a:close/>
                <a:moveTo>
                  <a:pt x="99" y="481"/>
                </a:moveTo>
                <a:cubicBezTo>
                  <a:pt x="99" y="489"/>
                  <a:pt x="91" y="497"/>
                  <a:pt x="83" y="497"/>
                </a:cubicBezTo>
                <a:cubicBezTo>
                  <a:pt x="75" y="497"/>
                  <a:pt x="66" y="489"/>
                  <a:pt x="66" y="481"/>
                </a:cubicBezTo>
                <a:cubicBezTo>
                  <a:pt x="66" y="249"/>
                  <a:pt x="66" y="249"/>
                  <a:pt x="66" y="249"/>
                </a:cubicBezTo>
                <a:cubicBezTo>
                  <a:pt x="70" y="249"/>
                  <a:pt x="79" y="249"/>
                  <a:pt x="83" y="249"/>
                </a:cubicBezTo>
                <a:cubicBezTo>
                  <a:pt x="87" y="249"/>
                  <a:pt x="95" y="249"/>
                  <a:pt x="99" y="249"/>
                </a:cubicBezTo>
                <a:lnTo>
                  <a:pt x="99" y="481"/>
                </a:lnTo>
                <a:close/>
                <a:moveTo>
                  <a:pt x="128" y="178"/>
                </a:moveTo>
                <a:cubicBezTo>
                  <a:pt x="128" y="182"/>
                  <a:pt x="128" y="182"/>
                  <a:pt x="128" y="182"/>
                </a:cubicBezTo>
                <a:cubicBezTo>
                  <a:pt x="128" y="186"/>
                  <a:pt x="124" y="191"/>
                  <a:pt x="124" y="195"/>
                </a:cubicBezTo>
                <a:cubicBezTo>
                  <a:pt x="120" y="199"/>
                  <a:pt x="116" y="203"/>
                  <a:pt x="112" y="207"/>
                </a:cubicBezTo>
                <a:cubicBezTo>
                  <a:pt x="108" y="207"/>
                  <a:pt x="104" y="211"/>
                  <a:pt x="99" y="211"/>
                </a:cubicBezTo>
                <a:cubicBezTo>
                  <a:pt x="95" y="215"/>
                  <a:pt x="87" y="215"/>
                  <a:pt x="83" y="215"/>
                </a:cubicBezTo>
                <a:cubicBezTo>
                  <a:pt x="79" y="215"/>
                  <a:pt x="70" y="215"/>
                  <a:pt x="66" y="211"/>
                </a:cubicBezTo>
                <a:cubicBezTo>
                  <a:pt x="62" y="211"/>
                  <a:pt x="58" y="207"/>
                  <a:pt x="54" y="207"/>
                </a:cubicBezTo>
                <a:cubicBezTo>
                  <a:pt x="50" y="203"/>
                  <a:pt x="46" y="199"/>
                  <a:pt x="41" y="195"/>
                </a:cubicBezTo>
                <a:cubicBezTo>
                  <a:pt x="41" y="191"/>
                  <a:pt x="37" y="186"/>
                  <a:pt x="37" y="182"/>
                </a:cubicBezTo>
                <a:cubicBezTo>
                  <a:pt x="37" y="182"/>
                  <a:pt x="37" y="182"/>
                  <a:pt x="37" y="178"/>
                </a:cubicBezTo>
                <a:cubicBezTo>
                  <a:pt x="33" y="174"/>
                  <a:pt x="33" y="170"/>
                  <a:pt x="33" y="166"/>
                </a:cubicBezTo>
                <a:cubicBezTo>
                  <a:pt x="33" y="162"/>
                  <a:pt x="33" y="157"/>
                  <a:pt x="37" y="153"/>
                </a:cubicBezTo>
                <a:cubicBezTo>
                  <a:pt x="37" y="149"/>
                  <a:pt x="37" y="149"/>
                  <a:pt x="37" y="149"/>
                </a:cubicBezTo>
                <a:cubicBezTo>
                  <a:pt x="37" y="145"/>
                  <a:pt x="41" y="141"/>
                  <a:pt x="41" y="137"/>
                </a:cubicBezTo>
                <a:cubicBezTo>
                  <a:pt x="46" y="133"/>
                  <a:pt x="50" y="128"/>
                  <a:pt x="54" y="124"/>
                </a:cubicBezTo>
                <a:cubicBezTo>
                  <a:pt x="58" y="124"/>
                  <a:pt x="62" y="120"/>
                  <a:pt x="66" y="120"/>
                </a:cubicBezTo>
                <a:cubicBezTo>
                  <a:pt x="70" y="116"/>
                  <a:pt x="79" y="116"/>
                  <a:pt x="83" y="116"/>
                </a:cubicBezTo>
                <a:cubicBezTo>
                  <a:pt x="87" y="116"/>
                  <a:pt x="95" y="116"/>
                  <a:pt x="99" y="120"/>
                </a:cubicBezTo>
                <a:cubicBezTo>
                  <a:pt x="104" y="120"/>
                  <a:pt x="108" y="124"/>
                  <a:pt x="112" y="124"/>
                </a:cubicBezTo>
                <a:cubicBezTo>
                  <a:pt x="116" y="128"/>
                  <a:pt x="120" y="133"/>
                  <a:pt x="124" y="137"/>
                </a:cubicBezTo>
                <a:cubicBezTo>
                  <a:pt x="124" y="141"/>
                  <a:pt x="128" y="145"/>
                  <a:pt x="128" y="149"/>
                </a:cubicBezTo>
                <a:cubicBezTo>
                  <a:pt x="128" y="149"/>
                  <a:pt x="128" y="149"/>
                  <a:pt x="128" y="153"/>
                </a:cubicBezTo>
                <a:cubicBezTo>
                  <a:pt x="133" y="157"/>
                  <a:pt x="133" y="162"/>
                  <a:pt x="133" y="166"/>
                </a:cubicBezTo>
                <a:cubicBezTo>
                  <a:pt x="133" y="170"/>
                  <a:pt x="133" y="174"/>
                  <a:pt x="128" y="178"/>
                </a:cubicBezTo>
                <a:close/>
                <a:moveTo>
                  <a:pt x="495" y="99"/>
                </a:moveTo>
                <a:cubicBezTo>
                  <a:pt x="495" y="50"/>
                  <a:pt x="495" y="50"/>
                  <a:pt x="495" y="50"/>
                </a:cubicBezTo>
                <a:cubicBezTo>
                  <a:pt x="495" y="21"/>
                  <a:pt x="475" y="0"/>
                  <a:pt x="446" y="0"/>
                </a:cubicBezTo>
                <a:cubicBezTo>
                  <a:pt x="417" y="0"/>
                  <a:pt x="396" y="21"/>
                  <a:pt x="396" y="50"/>
                </a:cubicBezTo>
                <a:cubicBezTo>
                  <a:pt x="396" y="99"/>
                  <a:pt x="396" y="99"/>
                  <a:pt x="396" y="99"/>
                </a:cubicBezTo>
                <a:cubicBezTo>
                  <a:pt x="375" y="116"/>
                  <a:pt x="363" y="137"/>
                  <a:pt x="363" y="166"/>
                </a:cubicBezTo>
                <a:cubicBezTo>
                  <a:pt x="363" y="195"/>
                  <a:pt x="375" y="215"/>
                  <a:pt x="396" y="232"/>
                </a:cubicBezTo>
                <a:cubicBezTo>
                  <a:pt x="396" y="481"/>
                  <a:pt x="396" y="481"/>
                  <a:pt x="396" y="481"/>
                </a:cubicBezTo>
                <a:cubicBezTo>
                  <a:pt x="396" y="510"/>
                  <a:pt x="417" y="530"/>
                  <a:pt x="446" y="530"/>
                </a:cubicBezTo>
                <a:cubicBezTo>
                  <a:pt x="475" y="530"/>
                  <a:pt x="495" y="510"/>
                  <a:pt x="495" y="481"/>
                </a:cubicBezTo>
                <a:cubicBezTo>
                  <a:pt x="495" y="232"/>
                  <a:pt x="495" y="232"/>
                  <a:pt x="495" y="232"/>
                </a:cubicBezTo>
                <a:cubicBezTo>
                  <a:pt x="516" y="215"/>
                  <a:pt x="529" y="195"/>
                  <a:pt x="529" y="166"/>
                </a:cubicBezTo>
                <a:cubicBezTo>
                  <a:pt x="529" y="137"/>
                  <a:pt x="516" y="116"/>
                  <a:pt x="495" y="99"/>
                </a:cubicBezTo>
                <a:close/>
                <a:moveTo>
                  <a:pt x="429" y="50"/>
                </a:moveTo>
                <a:cubicBezTo>
                  <a:pt x="429" y="41"/>
                  <a:pt x="437" y="33"/>
                  <a:pt x="446" y="33"/>
                </a:cubicBezTo>
                <a:cubicBezTo>
                  <a:pt x="454" y="33"/>
                  <a:pt x="462" y="41"/>
                  <a:pt x="462" y="50"/>
                </a:cubicBezTo>
                <a:cubicBezTo>
                  <a:pt x="462" y="83"/>
                  <a:pt x="462" y="83"/>
                  <a:pt x="462" y="83"/>
                </a:cubicBezTo>
                <a:cubicBezTo>
                  <a:pt x="458" y="83"/>
                  <a:pt x="450" y="83"/>
                  <a:pt x="446" y="83"/>
                </a:cubicBezTo>
                <a:cubicBezTo>
                  <a:pt x="442" y="83"/>
                  <a:pt x="433" y="83"/>
                  <a:pt x="429" y="83"/>
                </a:cubicBezTo>
                <a:lnTo>
                  <a:pt x="429" y="50"/>
                </a:lnTo>
                <a:close/>
                <a:moveTo>
                  <a:pt x="462" y="481"/>
                </a:moveTo>
                <a:cubicBezTo>
                  <a:pt x="462" y="489"/>
                  <a:pt x="454" y="497"/>
                  <a:pt x="446" y="497"/>
                </a:cubicBezTo>
                <a:cubicBezTo>
                  <a:pt x="437" y="497"/>
                  <a:pt x="429" y="489"/>
                  <a:pt x="429" y="481"/>
                </a:cubicBezTo>
                <a:cubicBezTo>
                  <a:pt x="429" y="249"/>
                  <a:pt x="429" y="249"/>
                  <a:pt x="429" y="249"/>
                </a:cubicBezTo>
                <a:cubicBezTo>
                  <a:pt x="433" y="249"/>
                  <a:pt x="442" y="249"/>
                  <a:pt x="446" y="249"/>
                </a:cubicBezTo>
                <a:cubicBezTo>
                  <a:pt x="450" y="249"/>
                  <a:pt x="458" y="249"/>
                  <a:pt x="462" y="249"/>
                </a:cubicBezTo>
                <a:lnTo>
                  <a:pt x="462" y="481"/>
                </a:lnTo>
                <a:close/>
                <a:moveTo>
                  <a:pt x="491" y="178"/>
                </a:moveTo>
                <a:cubicBezTo>
                  <a:pt x="491" y="182"/>
                  <a:pt x="491" y="182"/>
                  <a:pt x="491" y="182"/>
                </a:cubicBezTo>
                <a:cubicBezTo>
                  <a:pt x="491" y="186"/>
                  <a:pt x="487" y="191"/>
                  <a:pt x="487" y="195"/>
                </a:cubicBezTo>
                <a:cubicBezTo>
                  <a:pt x="483" y="199"/>
                  <a:pt x="479" y="203"/>
                  <a:pt x="475" y="207"/>
                </a:cubicBezTo>
                <a:cubicBezTo>
                  <a:pt x="471" y="207"/>
                  <a:pt x="466" y="211"/>
                  <a:pt x="462" y="211"/>
                </a:cubicBezTo>
                <a:cubicBezTo>
                  <a:pt x="458" y="215"/>
                  <a:pt x="450" y="215"/>
                  <a:pt x="446" y="215"/>
                </a:cubicBezTo>
                <a:cubicBezTo>
                  <a:pt x="442" y="215"/>
                  <a:pt x="433" y="215"/>
                  <a:pt x="429" y="211"/>
                </a:cubicBezTo>
                <a:cubicBezTo>
                  <a:pt x="425" y="211"/>
                  <a:pt x="421" y="207"/>
                  <a:pt x="417" y="207"/>
                </a:cubicBezTo>
                <a:cubicBezTo>
                  <a:pt x="413" y="203"/>
                  <a:pt x="408" y="199"/>
                  <a:pt x="404" y="195"/>
                </a:cubicBezTo>
                <a:cubicBezTo>
                  <a:pt x="404" y="191"/>
                  <a:pt x="400" y="186"/>
                  <a:pt x="400" y="182"/>
                </a:cubicBezTo>
                <a:cubicBezTo>
                  <a:pt x="400" y="182"/>
                  <a:pt x="400" y="182"/>
                  <a:pt x="400" y="178"/>
                </a:cubicBezTo>
                <a:cubicBezTo>
                  <a:pt x="396" y="174"/>
                  <a:pt x="396" y="170"/>
                  <a:pt x="396" y="166"/>
                </a:cubicBezTo>
                <a:cubicBezTo>
                  <a:pt x="396" y="162"/>
                  <a:pt x="396" y="157"/>
                  <a:pt x="400" y="153"/>
                </a:cubicBezTo>
                <a:cubicBezTo>
                  <a:pt x="400" y="149"/>
                  <a:pt x="400" y="149"/>
                  <a:pt x="400" y="149"/>
                </a:cubicBezTo>
                <a:cubicBezTo>
                  <a:pt x="400" y="145"/>
                  <a:pt x="404" y="141"/>
                  <a:pt x="404" y="137"/>
                </a:cubicBezTo>
                <a:cubicBezTo>
                  <a:pt x="408" y="133"/>
                  <a:pt x="413" y="128"/>
                  <a:pt x="417" y="124"/>
                </a:cubicBezTo>
                <a:cubicBezTo>
                  <a:pt x="421" y="124"/>
                  <a:pt x="425" y="120"/>
                  <a:pt x="429" y="120"/>
                </a:cubicBezTo>
                <a:cubicBezTo>
                  <a:pt x="433" y="116"/>
                  <a:pt x="442" y="116"/>
                  <a:pt x="446" y="116"/>
                </a:cubicBezTo>
                <a:cubicBezTo>
                  <a:pt x="450" y="116"/>
                  <a:pt x="458" y="116"/>
                  <a:pt x="462" y="120"/>
                </a:cubicBezTo>
                <a:cubicBezTo>
                  <a:pt x="466" y="120"/>
                  <a:pt x="471" y="124"/>
                  <a:pt x="475" y="124"/>
                </a:cubicBezTo>
                <a:cubicBezTo>
                  <a:pt x="479" y="128"/>
                  <a:pt x="483" y="133"/>
                  <a:pt x="487" y="137"/>
                </a:cubicBezTo>
                <a:cubicBezTo>
                  <a:pt x="487" y="141"/>
                  <a:pt x="491" y="145"/>
                  <a:pt x="491" y="149"/>
                </a:cubicBezTo>
                <a:cubicBezTo>
                  <a:pt x="491" y="149"/>
                  <a:pt x="491" y="149"/>
                  <a:pt x="491" y="153"/>
                </a:cubicBezTo>
                <a:cubicBezTo>
                  <a:pt x="495" y="157"/>
                  <a:pt x="495" y="162"/>
                  <a:pt x="495" y="166"/>
                </a:cubicBezTo>
                <a:cubicBezTo>
                  <a:pt x="495" y="170"/>
                  <a:pt x="495" y="174"/>
                  <a:pt x="491" y="178"/>
                </a:cubicBezTo>
                <a:close/>
                <a:moveTo>
                  <a:pt x="314" y="298"/>
                </a:moveTo>
                <a:cubicBezTo>
                  <a:pt x="314" y="50"/>
                  <a:pt x="314" y="50"/>
                  <a:pt x="314" y="50"/>
                </a:cubicBezTo>
                <a:cubicBezTo>
                  <a:pt x="314" y="21"/>
                  <a:pt x="293" y="0"/>
                  <a:pt x="264" y="0"/>
                </a:cubicBezTo>
                <a:cubicBezTo>
                  <a:pt x="235" y="0"/>
                  <a:pt x="215" y="21"/>
                  <a:pt x="215" y="50"/>
                </a:cubicBezTo>
                <a:cubicBezTo>
                  <a:pt x="215" y="298"/>
                  <a:pt x="215" y="298"/>
                  <a:pt x="215" y="298"/>
                </a:cubicBezTo>
                <a:cubicBezTo>
                  <a:pt x="194" y="315"/>
                  <a:pt x="181" y="336"/>
                  <a:pt x="181" y="365"/>
                </a:cubicBezTo>
                <a:cubicBezTo>
                  <a:pt x="181" y="394"/>
                  <a:pt x="194" y="414"/>
                  <a:pt x="215" y="431"/>
                </a:cubicBezTo>
                <a:cubicBezTo>
                  <a:pt x="215" y="481"/>
                  <a:pt x="215" y="481"/>
                  <a:pt x="215" y="481"/>
                </a:cubicBezTo>
                <a:cubicBezTo>
                  <a:pt x="215" y="510"/>
                  <a:pt x="235" y="530"/>
                  <a:pt x="264" y="530"/>
                </a:cubicBezTo>
                <a:cubicBezTo>
                  <a:pt x="293" y="530"/>
                  <a:pt x="314" y="510"/>
                  <a:pt x="314" y="481"/>
                </a:cubicBezTo>
                <a:cubicBezTo>
                  <a:pt x="314" y="431"/>
                  <a:pt x="314" y="431"/>
                  <a:pt x="314" y="431"/>
                </a:cubicBezTo>
                <a:cubicBezTo>
                  <a:pt x="335" y="414"/>
                  <a:pt x="347" y="394"/>
                  <a:pt x="347" y="365"/>
                </a:cubicBezTo>
                <a:cubicBezTo>
                  <a:pt x="347" y="336"/>
                  <a:pt x="335" y="315"/>
                  <a:pt x="314" y="298"/>
                </a:cubicBezTo>
                <a:close/>
                <a:moveTo>
                  <a:pt x="248" y="50"/>
                </a:moveTo>
                <a:cubicBezTo>
                  <a:pt x="248" y="41"/>
                  <a:pt x="256" y="33"/>
                  <a:pt x="264" y="33"/>
                </a:cubicBezTo>
                <a:cubicBezTo>
                  <a:pt x="273" y="33"/>
                  <a:pt x="281" y="41"/>
                  <a:pt x="281" y="50"/>
                </a:cubicBezTo>
                <a:cubicBezTo>
                  <a:pt x="281" y="282"/>
                  <a:pt x="281" y="282"/>
                  <a:pt x="281" y="282"/>
                </a:cubicBezTo>
                <a:cubicBezTo>
                  <a:pt x="277" y="282"/>
                  <a:pt x="268" y="282"/>
                  <a:pt x="264" y="282"/>
                </a:cubicBezTo>
                <a:cubicBezTo>
                  <a:pt x="260" y="282"/>
                  <a:pt x="252" y="282"/>
                  <a:pt x="248" y="282"/>
                </a:cubicBezTo>
                <a:lnTo>
                  <a:pt x="248" y="50"/>
                </a:lnTo>
                <a:close/>
                <a:moveTo>
                  <a:pt x="281" y="481"/>
                </a:moveTo>
                <a:cubicBezTo>
                  <a:pt x="281" y="489"/>
                  <a:pt x="273" y="497"/>
                  <a:pt x="264" y="497"/>
                </a:cubicBezTo>
                <a:cubicBezTo>
                  <a:pt x="256" y="497"/>
                  <a:pt x="248" y="489"/>
                  <a:pt x="248" y="481"/>
                </a:cubicBezTo>
                <a:cubicBezTo>
                  <a:pt x="248" y="448"/>
                  <a:pt x="248" y="448"/>
                  <a:pt x="248" y="448"/>
                </a:cubicBezTo>
                <a:cubicBezTo>
                  <a:pt x="252" y="448"/>
                  <a:pt x="260" y="448"/>
                  <a:pt x="264" y="448"/>
                </a:cubicBezTo>
                <a:cubicBezTo>
                  <a:pt x="268" y="448"/>
                  <a:pt x="277" y="448"/>
                  <a:pt x="281" y="448"/>
                </a:cubicBezTo>
                <a:lnTo>
                  <a:pt x="281" y="481"/>
                </a:lnTo>
                <a:close/>
                <a:moveTo>
                  <a:pt x="310" y="377"/>
                </a:moveTo>
                <a:cubicBezTo>
                  <a:pt x="310" y="381"/>
                  <a:pt x="310" y="381"/>
                  <a:pt x="310" y="381"/>
                </a:cubicBezTo>
                <a:cubicBezTo>
                  <a:pt x="310" y="385"/>
                  <a:pt x="306" y="389"/>
                  <a:pt x="306" y="394"/>
                </a:cubicBezTo>
                <a:cubicBezTo>
                  <a:pt x="302" y="398"/>
                  <a:pt x="297" y="402"/>
                  <a:pt x="293" y="406"/>
                </a:cubicBezTo>
                <a:cubicBezTo>
                  <a:pt x="289" y="406"/>
                  <a:pt x="285" y="410"/>
                  <a:pt x="281" y="410"/>
                </a:cubicBezTo>
                <a:cubicBezTo>
                  <a:pt x="277" y="414"/>
                  <a:pt x="268" y="414"/>
                  <a:pt x="264" y="414"/>
                </a:cubicBezTo>
                <a:cubicBezTo>
                  <a:pt x="260" y="414"/>
                  <a:pt x="252" y="414"/>
                  <a:pt x="248" y="410"/>
                </a:cubicBezTo>
                <a:cubicBezTo>
                  <a:pt x="244" y="410"/>
                  <a:pt x="239" y="406"/>
                  <a:pt x="235" y="406"/>
                </a:cubicBezTo>
                <a:cubicBezTo>
                  <a:pt x="231" y="402"/>
                  <a:pt x="227" y="398"/>
                  <a:pt x="223" y="394"/>
                </a:cubicBezTo>
                <a:cubicBezTo>
                  <a:pt x="223" y="389"/>
                  <a:pt x="219" y="385"/>
                  <a:pt x="219" y="381"/>
                </a:cubicBezTo>
                <a:cubicBezTo>
                  <a:pt x="219" y="381"/>
                  <a:pt x="219" y="381"/>
                  <a:pt x="219" y="377"/>
                </a:cubicBezTo>
                <a:cubicBezTo>
                  <a:pt x="215" y="373"/>
                  <a:pt x="215" y="369"/>
                  <a:pt x="215" y="365"/>
                </a:cubicBezTo>
                <a:cubicBezTo>
                  <a:pt x="215" y="360"/>
                  <a:pt x="215" y="356"/>
                  <a:pt x="219" y="352"/>
                </a:cubicBezTo>
                <a:cubicBezTo>
                  <a:pt x="219" y="348"/>
                  <a:pt x="219" y="348"/>
                  <a:pt x="219" y="348"/>
                </a:cubicBezTo>
                <a:cubicBezTo>
                  <a:pt x="219" y="344"/>
                  <a:pt x="223" y="340"/>
                  <a:pt x="223" y="336"/>
                </a:cubicBezTo>
                <a:cubicBezTo>
                  <a:pt x="227" y="331"/>
                  <a:pt x="231" y="327"/>
                  <a:pt x="235" y="323"/>
                </a:cubicBezTo>
                <a:cubicBezTo>
                  <a:pt x="239" y="323"/>
                  <a:pt x="244" y="319"/>
                  <a:pt x="248" y="319"/>
                </a:cubicBezTo>
                <a:cubicBezTo>
                  <a:pt x="252" y="315"/>
                  <a:pt x="260" y="315"/>
                  <a:pt x="264" y="315"/>
                </a:cubicBezTo>
                <a:cubicBezTo>
                  <a:pt x="268" y="315"/>
                  <a:pt x="277" y="315"/>
                  <a:pt x="281" y="319"/>
                </a:cubicBezTo>
                <a:cubicBezTo>
                  <a:pt x="285" y="319"/>
                  <a:pt x="289" y="323"/>
                  <a:pt x="293" y="323"/>
                </a:cubicBezTo>
                <a:cubicBezTo>
                  <a:pt x="297" y="327"/>
                  <a:pt x="302" y="331"/>
                  <a:pt x="306" y="336"/>
                </a:cubicBezTo>
                <a:cubicBezTo>
                  <a:pt x="306" y="340"/>
                  <a:pt x="310" y="344"/>
                  <a:pt x="310" y="348"/>
                </a:cubicBezTo>
                <a:cubicBezTo>
                  <a:pt x="310" y="348"/>
                  <a:pt x="310" y="348"/>
                  <a:pt x="310" y="352"/>
                </a:cubicBezTo>
                <a:cubicBezTo>
                  <a:pt x="314" y="356"/>
                  <a:pt x="314" y="360"/>
                  <a:pt x="314" y="365"/>
                </a:cubicBezTo>
                <a:cubicBezTo>
                  <a:pt x="314" y="369"/>
                  <a:pt x="314" y="373"/>
                  <a:pt x="310" y="377"/>
                </a:cubicBezTo>
                <a:close/>
              </a:path>
            </a:pathLst>
          </a:custGeom>
          <a:solidFill>
            <a:schemeClr val="lt1"/>
          </a:solidFill>
          <a:ln>
            <a:noFill/>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id-ID" sz="1800" b="0" i="0" u="none" strike="noStrike" kern="1200" cap="none" spc="0" normalizeH="0" baseline="0" noProof="0">
              <a:ln>
                <a:noFill/>
              </a:ln>
              <a:solidFill>
                <a:srgbClr val="445469"/>
              </a:solidFill>
              <a:effectLst/>
              <a:uLnTx/>
              <a:uFillTx/>
              <a:latin typeface="微软雅黑" panose="020B0503020204020204" charset="-122"/>
              <a:ea typeface="微软雅黑" panose="020B0503020204020204" charset="-122"/>
              <a:cs typeface="+mn-ea"/>
              <a:sym typeface="+mn-lt"/>
            </a:endParaRPr>
          </a:p>
        </p:txBody>
      </p:sp>
      <p:sp>
        <p:nvSpPr>
          <p:cNvPr id="37" name="文本框 95"/>
          <p:cNvSpPr txBox="1"/>
          <p:nvPr>
            <p:custDataLst>
              <p:tags r:id="rId23"/>
            </p:custDataLst>
          </p:nvPr>
        </p:nvSpPr>
        <p:spPr>
          <a:xfrm>
            <a:off x="4256285" y="3456172"/>
            <a:ext cx="1094739" cy="648689"/>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spc="150" dirty="0">
                <a:solidFill>
                  <a:schemeClr val="lt1"/>
                </a:solidFill>
                <a:latin typeface="微软雅黑" panose="020B0503020204020204" charset="-122"/>
                <a:ea typeface="微软雅黑" panose="020B0503020204020204" charset="-122"/>
                <a:sym typeface="+mn-ea"/>
              </a:rPr>
              <a:t>寶馬能超越特斯拉</a:t>
            </a:r>
          </a:p>
        </p:txBody>
      </p:sp>
      <p:sp>
        <p:nvSpPr>
          <p:cNvPr id="38" name="文本框 95"/>
          <p:cNvSpPr txBox="1"/>
          <p:nvPr>
            <p:custDataLst>
              <p:tags r:id="rId24"/>
            </p:custDataLst>
          </p:nvPr>
        </p:nvSpPr>
        <p:spPr>
          <a:xfrm>
            <a:off x="5551178" y="4565916"/>
            <a:ext cx="1094739" cy="648689"/>
          </a:xfrm>
          <a:prstGeom prst="rect">
            <a:avLst/>
          </a:prstGeom>
          <a:noFill/>
        </p:spPr>
        <p:txBody>
          <a:bodyPr vert="horz" wrap="square" lIns="90000" tIns="46800" rIns="90000" bIns="46800" rtlCol="0" anchor="ctr" anchorCtr="0">
            <a:normAutofit fontScale="9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spc="150" dirty="0">
                <a:solidFill>
                  <a:schemeClr val="lt1"/>
                </a:solidFill>
                <a:latin typeface="微软雅黑" panose="020B0503020204020204" charset="-122"/>
                <a:ea typeface="微软雅黑" panose="020B0503020204020204" charset="-122"/>
                <a:cs typeface="微软雅黑" panose="020B0503020204020204" charset="-122"/>
                <a:sym typeface="+mn-ea"/>
              </a:rPr>
              <a:t>用“彎道超車”的方式做爆品</a:t>
            </a:r>
          </a:p>
        </p:txBody>
      </p:sp>
      <p:sp>
        <p:nvSpPr>
          <p:cNvPr id="39" name="文本框 95"/>
          <p:cNvSpPr txBox="1"/>
          <p:nvPr>
            <p:custDataLst>
              <p:tags r:id="rId25"/>
            </p:custDataLst>
          </p:nvPr>
        </p:nvSpPr>
        <p:spPr>
          <a:xfrm>
            <a:off x="6953512" y="3176760"/>
            <a:ext cx="1094739" cy="648689"/>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spc="150" dirty="0">
                <a:solidFill>
                  <a:schemeClr val="lt1"/>
                </a:solidFill>
                <a:latin typeface="微软雅黑" panose="020B0503020204020204" charset="-122"/>
                <a:ea typeface="微软雅黑" panose="020B0503020204020204" charset="-122"/>
                <a:sym typeface="+mn-ea"/>
              </a:rPr>
              <a:t>放空式學習</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8" name="组合 7"/>
          <p:cNvGrpSpPr/>
          <p:nvPr>
            <p:custDataLst>
              <p:tags r:id="rId3"/>
            </p:custDataLst>
          </p:nvPr>
        </p:nvGrpSpPr>
        <p:grpSpPr>
          <a:xfrm>
            <a:off x="10515684" y="609600"/>
            <a:ext cx="717550" cy="478790"/>
            <a:chOff x="8005" y="6254"/>
            <a:chExt cx="1130" cy="754"/>
          </a:xfrm>
        </p:grpSpPr>
        <p:sp>
          <p:nvSpPr>
            <p:cNvPr id="5" name="装饰 3"/>
            <p:cNvSpPr>
              <a:spLocks noChangeAspect="1"/>
            </p:cNvSpPr>
            <p:nvPr>
              <p:custDataLst>
                <p:tags r:id="rId19"/>
              </p:custDataLst>
            </p:nvPr>
          </p:nvSpPr>
          <p:spPr>
            <a:xfrm>
              <a:off x="800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6" name="装饰 4"/>
            <p:cNvSpPr>
              <a:spLocks noChangeAspect="1"/>
            </p:cNvSpPr>
            <p:nvPr>
              <p:custDataLst>
                <p:tags r:id="rId20"/>
              </p:custDataLst>
            </p:nvPr>
          </p:nvSpPr>
          <p:spPr>
            <a:xfrm>
              <a:off x="864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grpSp>
      <p:sp>
        <p:nvSpPr>
          <p:cNvPr id="4" name="Object 901"/>
          <p:cNvSpPr txBox="1"/>
          <p:nvPr>
            <p:custDataLst>
              <p:tags r:id="rId4"/>
            </p:custDataLst>
          </p:nvPr>
        </p:nvSpPr>
        <p:spPr>
          <a:xfrm>
            <a:off x="609605" y="609481"/>
            <a:ext cx="9448864"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傳統行業爆品案例</a:t>
            </a:r>
          </a:p>
        </p:txBody>
      </p:sp>
      <p:sp>
        <p:nvSpPr>
          <p:cNvPr id="2" name="Object 902"/>
          <p:cNvSpPr txBox="1"/>
          <p:nvPr>
            <p:custDataLst>
              <p:tags r:id="rId5"/>
            </p:custDataLst>
          </p:nvPr>
        </p:nvSpPr>
        <p:spPr>
          <a:xfrm>
            <a:off x="609605" y="1387355"/>
            <a:ext cx="9448864" cy="378593"/>
          </a:xfrm>
          <a:prstGeom prst="rect">
            <a:avLst/>
          </a:prstGeom>
        </p:spPr>
        <p:txBody>
          <a:bodyPr vert="horz" lIns="63500" tIns="25400" rIns="63500" bIns="25400" rtlCol="0" anchor="t" anchorCtr="0">
            <a:normAutofit/>
          </a:bodyPr>
          <a:lstStyle/>
          <a:p>
            <a:pPr algn="l"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酒仙網</a:t>
            </a:r>
          </a:p>
        </p:txBody>
      </p:sp>
      <p:sp>
        <p:nvSpPr>
          <p:cNvPr id="7" name="装饰3"/>
          <p:cNvSpPr/>
          <p:nvPr>
            <p:custDataLst>
              <p:tags r:id="rId6"/>
            </p:custDataLst>
          </p:nvPr>
        </p:nvSpPr>
        <p:spPr>
          <a:xfrm>
            <a:off x="609605" y="2069104"/>
            <a:ext cx="10972888" cy="4179414"/>
          </a:xfrm>
          <a:prstGeom prst="rect">
            <a:avLst/>
          </a:prstGeom>
          <a:solidFill>
            <a:schemeClr val="lt2"/>
          </a:solidFill>
          <a:ln>
            <a:noFill/>
          </a:ln>
          <a:effectLst>
            <a:outerShdw blurRad="165100" algn="ctr" rotWithShape="0">
              <a:schemeClr val="dk1">
                <a:lumMod val="95000"/>
                <a:lumOff val="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a:solidFill>
                <a:schemeClr val="lt1"/>
              </a:solidFill>
              <a:latin typeface="微软雅黑" panose="020B0503020204020204" charset="-122"/>
              <a:ea typeface="微软雅黑" panose="020B0503020204020204" charset="-122"/>
              <a:sym typeface="+mn-ea"/>
            </a:endParaRPr>
          </a:p>
        </p:txBody>
      </p:sp>
      <p:sp>
        <p:nvSpPr>
          <p:cNvPr id="239" name="文本框 10"/>
          <p:cNvSpPr txBox="1"/>
          <p:nvPr>
            <p:custDataLst>
              <p:tags r:id="rId7"/>
            </p:custDataLst>
          </p:nvPr>
        </p:nvSpPr>
        <p:spPr>
          <a:xfrm>
            <a:off x="3353237" y="4145757"/>
            <a:ext cx="1392555" cy="927735"/>
          </a:xfrm>
          <a:prstGeom prst="rect">
            <a:avLst/>
          </a:prstGeom>
          <a:noFill/>
        </p:spPr>
        <p:txBody>
          <a:bodyPr vert="horz" wrap="square" lIns="90000" tIns="46800" rIns="90000" bIns="46800" rtlCol="0" anchor="t" anchorCtr="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cs typeface="微软雅黑" panose="020B0503020204020204" charset="-122"/>
                <a:sym typeface="+mn-ea"/>
              </a:rPr>
              <a:t>爆品“三人炫”</a:t>
            </a:r>
          </a:p>
        </p:txBody>
      </p:sp>
      <p:sp>
        <p:nvSpPr>
          <p:cNvPr id="221" name="三角形1"/>
          <p:cNvSpPr/>
          <p:nvPr>
            <p:custDataLst>
              <p:tags r:id="rId8"/>
            </p:custDataLst>
          </p:nvPr>
        </p:nvSpPr>
        <p:spPr>
          <a:xfrm>
            <a:off x="3946327" y="3954622"/>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1" name="圆环1"/>
          <p:cNvSpPr/>
          <p:nvPr>
            <p:custDataLst>
              <p:tags r:id="rId9"/>
            </p:custDataLst>
          </p:nvPr>
        </p:nvSpPr>
        <p:spPr>
          <a:xfrm>
            <a:off x="3687882" y="3244692"/>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标题 5"/>
          <p:cNvSpPr>
            <a:spLocks noGrp="1"/>
          </p:cNvSpPr>
          <p:nvPr>
            <p:custDataLst>
              <p:tags r:id="rId10"/>
            </p:custDataLst>
          </p:nvPr>
        </p:nvSpPr>
        <p:spPr>
          <a:xfrm>
            <a:off x="3706297" y="3376137"/>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01</a:t>
            </a:r>
          </a:p>
        </p:txBody>
      </p:sp>
      <p:sp>
        <p:nvSpPr>
          <p:cNvPr id="3" name="文本框 10"/>
          <p:cNvSpPr txBox="1"/>
          <p:nvPr>
            <p:custDataLst>
              <p:tags r:id="rId11"/>
            </p:custDataLst>
          </p:nvPr>
        </p:nvSpPr>
        <p:spPr>
          <a:xfrm>
            <a:off x="5415915" y="4145757"/>
            <a:ext cx="1392555" cy="927735"/>
          </a:xfrm>
          <a:prstGeom prst="rect">
            <a:avLst/>
          </a:prstGeom>
          <a:noFill/>
        </p:spPr>
        <p:txBody>
          <a:bodyPr vert="horz" wrap="square" lIns="90000" tIns="46800" rIns="90000" bIns="46800" rtlCol="0" anchor="t" anchorCtr="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cs typeface="微软雅黑" panose="020B0503020204020204" charset="-122"/>
                <a:sym typeface="+mn-ea"/>
              </a:rPr>
              <a:t>定制+爆品</a:t>
            </a:r>
          </a:p>
        </p:txBody>
      </p:sp>
      <p:sp>
        <p:nvSpPr>
          <p:cNvPr id="9" name="三角形1"/>
          <p:cNvSpPr/>
          <p:nvPr>
            <p:custDataLst>
              <p:tags r:id="rId12"/>
            </p:custDataLst>
          </p:nvPr>
        </p:nvSpPr>
        <p:spPr>
          <a:xfrm>
            <a:off x="6009005" y="3954622"/>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圆环1"/>
          <p:cNvSpPr/>
          <p:nvPr>
            <p:custDataLst>
              <p:tags r:id="rId13"/>
            </p:custDataLst>
          </p:nvPr>
        </p:nvSpPr>
        <p:spPr>
          <a:xfrm>
            <a:off x="5750560" y="3244692"/>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标题 5"/>
          <p:cNvSpPr>
            <a:spLocks noGrp="1"/>
          </p:cNvSpPr>
          <p:nvPr>
            <p:custDataLst>
              <p:tags r:id="rId14"/>
            </p:custDataLst>
          </p:nvPr>
        </p:nvSpPr>
        <p:spPr>
          <a:xfrm>
            <a:off x="5768975" y="3376137"/>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02</a:t>
            </a:r>
          </a:p>
        </p:txBody>
      </p:sp>
      <p:sp>
        <p:nvSpPr>
          <p:cNvPr id="14" name="文本框 10"/>
          <p:cNvSpPr txBox="1"/>
          <p:nvPr>
            <p:custDataLst>
              <p:tags r:id="rId15"/>
            </p:custDataLst>
          </p:nvPr>
        </p:nvSpPr>
        <p:spPr>
          <a:xfrm>
            <a:off x="7478594" y="4145757"/>
            <a:ext cx="1392555" cy="927735"/>
          </a:xfrm>
          <a:prstGeom prst="rect">
            <a:avLst/>
          </a:prstGeom>
          <a:noFill/>
        </p:spPr>
        <p:txBody>
          <a:bodyPr vert="horz" wrap="square" lIns="90000" tIns="46800" rIns="90000" bIns="46800" rtlCol="0" anchor="t" anchorCtr="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白酒價值錨</a:t>
            </a:r>
          </a:p>
        </p:txBody>
      </p:sp>
      <p:sp>
        <p:nvSpPr>
          <p:cNvPr id="15" name="三角形1"/>
          <p:cNvSpPr/>
          <p:nvPr>
            <p:custDataLst>
              <p:tags r:id="rId16"/>
            </p:custDataLst>
          </p:nvPr>
        </p:nvSpPr>
        <p:spPr>
          <a:xfrm>
            <a:off x="8071684" y="3954622"/>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圆环1"/>
          <p:cNvSpPr/>
          <p:nvPr>
            <p:custDataLst>
              <p:tags r:id="rId17"/>
            </p:custDataLst>
          </p:nvPr>
        </p:nvSpPr>
        <p:spPr>
          <a:xfrm>
            <a:off x="7813239" y="3244692"/>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标题 5"/>
          <p:cNvSpPr>
            <a:spLocks noGrp="1"/>
          </p:cNvSpPr>
          <p:nvPr>
            <p:custDataLst>
              <p:tags r:id="rId18"/>
            </p:custDataLst>
          </p:nvPr>
        </p:nvSpPr>
        <p:spPr>
          <a:xfrm>
            <a:off x="7831654" y="3376137"/>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03</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傳統行業爆品案例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科寶博洛尼</a:t>
            </a:r>
          </a:p>
        </p:txBody>
      </p:sp>
      <p:sp>
        <p:nvSpPr>
          <p:cNvPr id="27" name="椭圆 26"/>
          <p:cNvSpPr/>
          <p:nvPr>
            <p:custDataLst>
              <p:tags r:id="rId12"/>
            </p:custDataLst>
          </p:nvPr>
        </p:nvSpPr>
        <p:spPr>
          <a:xfrm>
            <a:off x="36590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5958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1037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305371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價值鏈動刀</a:t>
            </a:r>
          </a:p>
        </p:txBody>
      </p:sp>
      <p:sp>
        <p:nvSpPr>
          <p:cNvPr id="8" name="标题 5"/>
          <p:cNvSpPr>
            <a:spLocks noGrp="1"/>
          </p:cNvSpPr>
          <p:nvPr>
            <p:custDataLst>
              <p:tags r:id="rId16"/>
            </p:custDataLst>
          </p:nvPr>
        </p:nvSpPr>
        <p:spPr>
          <a:xfrm>
            <a:off x="36849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83262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76940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27737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227320"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砍加價率</a:t>
            </a:r>
          </a:p>
        </p:txBody>
      </p:sp>
      <p:sp>
        <p:nvSpPr>
          <p:cNvPr id="14" name="标题 5"/>
          <p:cNvSpPr>
            <a:spLocks noGrp="1"/>
          </p:cNvSpPr>
          <p:nvPr>
            <p:custDataLst>
              <p:tags r:id="rId21"/>
            </p:custDataLst>
          </p:nvPr>
        </p:nvSpPr>
        <p:spPr>
          <a:xfrm>
            <a:off x="585851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80062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9430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4509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40092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尖叫產品</a:t>
            </a:r>
          </a:p>
        </p:txBody>
      </p:sp>
      <p:sp>
        <p:nvSpPr>
          <p:cNvPr id="19" name="标题 5"/>
          <p:cNvSpPr>
            <a:spLocks noGrp="1"/>
          </p:cNvSpPr>
          <p:nvPr>
            <p:custDataLst>
              <p:tags r:id="rId26"/>
            </p:custDataLst>
          </p:nvPr>
        </p:nvSpPr>
        <p:spPr>
          <a:xfrm>
            <a:off x="80321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898903"/>
            <a:ext cx="12192000" cy="5039469"/>
          </a:xfrm>
          <a:prstGeom prst="rect">
            <a:avLst/>
          </a:prstGeom>
          <a:solidFill>
            <a:schemeClr val="l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7" name="任意多边形: 形状 4"/>
          <p:cNvSpPr/>
          <p:nvPr userDrawn="1">
            <p:custDataLst>
              <p:tags r:id="rId3"/>
            </p:custDataLst>
          </p:nvPr>
        </p:nvSpPr>
        <p:spPr bwMode="auto">
          <a:xfrm>
            <a:off x="3810" y="142240"/>
            <a:ext cx="12188190" cy="382270"/>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4"/>
          <p:cNvSpPr/>
          <p:nvPr userDrawn="1">
            <p:custDataLst>
              <p:tags r:id="rId4"/>
            </p:custDataLst>
          </p:nvPr>
        </p:nvSpPr>
        <p:spPr bwMode="auto">
          <a:xfrm rot="10800000">
            <a:off x="1905" y="6352540"/>
            <a:ext cx="12188190" cy="382270"/>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 name="Object 901"/>
          <p:cNvSpPr txBox="1"/>
          <p:nvPr>
            <p:custDataLst>
              <p:tags r:id="rId5"/>
            </p:custDataLst>
          </p:nvPr>
        </p:nvSpPr>
        <p:spPr>
          <a:xfrm>
            <a:off x="1295362" y="1508385"/>
            <a:ext cx="9601276"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傳統行業爆品案例</a:t>
            </a:r>
          </a:p>
        </p:txBody>
      </p:sp>
      <p:sp>
        <p:nvSpPr>
          <p:cNvPr id="5" name="Object 902"/>
          <p:cNvSpPr txBox="1"/>
          <p:nvPr>
            <p:custDataLst>
              <p:tags r:id="rId6"/>
            </p:custDataLst>
          </p:nvPr>
        </p:nvSpPr>
        <p:spPr>
          <a:xfrm>
            <a:off x="1295362" y="2286259"/>
            <a:ext cx="9601276" cy="377189"/>
          </a:xfrm>
          <a:prstGeom prst="rect">
            <a:avLst/>
          </a:prstGeom>
        </p:spPr>
        <p:txBody>
          <a:bodyPr vert="horz" lIns="63500" tIns="25400" rIns="63500" bIns="25400" rtlCol="0" anchor="t" anchorCtr="0">
            <a:normAutofit/>
          </a:bodyPr>
          <a:lstStyle/>
          <a:p>
            <a:pPr algn="ctr"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九陽鐵斧電飯煲</a:t>
            </a:r>
          </a:p>
        </p:txBody>
      </p:sp>
      <p:cxnSp>
        <p:nvCxnSpPr>
          <p:cNvPr id="24" name="直接连接符 23"/>
          <p:cNvCxnSpPr/>
          <p:nvPr>
            <p:custDataLst>
              <p:tags r:id="rId7"/>
            </p:custDataLst>
          </p:nvPr>
        </p:nvCxnSpPr>
        <p:spPr>
          <a:xfrm>
            <a:off x="2723557" y="3314700"/>
            <a:ext cx="0" cy="156138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文本框 11"/>
          <p:cNvSpPr txBox="1"/>
          <p:nvPr>
            <p:custDataLst>
              <p:tags r:id="rId8"/>
            </p:custDataLst>
          </p:nvPr>
        </p:nvSpPr>
        <p:spPr>
          <a:xfrm>
            <a:off x="3112823" y="3450071"/>
            <a:ext cx="2476501" cy="129063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價值錨：3.1斤純鐵內膽</a:t>
            </a:r>
          </a:p>
        </p:txBody>
      </p:sp>
      <p:cxnSp>
        <p:nvCxnSpPr>
          <p:cNvPr id="27" name="直接连接符 26"/>
          <p:cNvCxnSpPr/>
          <p:nvPr>
            <p:custDataLst>
              <p:tags r:id="rId9"/>
            </p:custDataLst>
          </p:nvPr>
        </p:nvCxnSpPr>
        <p:spPr>
          <a:xfrm>
            <a:off x="6602119" y="3314700"/>
            <a:ext cx="0" cy="156138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文本框 11"/>
          <p:cNvSpPr txBox="1"/>
          <p:nvPr>
            <p:custDataLst>
              <p:tags r:id="rId10"/>
            </p:custDataLst>
          </p:nvPr>
        </p:nvSpPr>
        <p:spPr>
          <a:xfrm>
            <a:off x="6991385" y="3450071"/>
            <a:ext cx="2476501" cy="129063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dk1">
                    <a:lumMod val="75000"/>
                    <a:lumOff val="25000"/>
                  </a:schemeClr>
                </a:solidFill>
                <a:latin typeface="微软雅黑" panose="020B0503020204020204" charset="-122"/>
                <a:ea typeface="微软雅黑" panose="020B0503020204020204" charset="-122"/>
                <a:sym typeface="+mn-ea"/>
              </a:rPr>
              <a:t>用戶購買行為觀察</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多边形: 形状 3"/>
          <p:cNvSpPr/>
          <p:nvPr userDrawn="1">
            <p:custDataLst>
              <p:tags r:id="rId2"/>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矩形 12"/>
          <p:cNvSpPr/>
          <p:nvPr userDrawn="1">
            <p:custDataLst>
              <p:tags r:id="rId3"/>
            </p:custDataLst>
          </p:nvPr>
        </p:nvSpPr>
        <p:spPr>
          <a:xfrm>
            <a:off x="0" y="3048000"/>
            <a:ext cx="12192000" cy="3810000"/>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5" name="矩形 4"/>
          <p:cNvSpPr/>
          <p:nvPr>
            <p:custDataLst>
              <p:tags r:id="rId4"/>
            </p:custDataLst>
          </p:nvPr>
        </p:nvSpPr>
        <p:spPr>
          <a:xfrm>
            <a:off x="609561" y="2221120"/>
            <a:ext cx="10972888" cy="3970822"/>
          </a:xfrm>
          <a:prstGeom prst="rect">
            <a:avLst/>
          </a:prstGeom>
          <a:solidFill>
            <a:schemeClr val="lt1"/>
          </a:solidFill>
          <a:ln>
            <a:noFill/>
          </a:ln>
          <a:effectLst>
            <a:outerShdw blurRad="127000" dist="38100" dir="5400000" algn="t"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spcBef>
                <a:spcPts val="0"/>
              </a:spcBef>
              <a:spcAft>
                <a:spcPts val="0"/>
              </a:spcAft>
              <a:buClrTx/>
              <a:buSzTx/>
              <a:buFontTx/>
            </a:pPr>
            <a:endParaRPr kumimoji="1" lang="zh-CN" altLang="en-US" sz="1600" b="1"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6" name="Object 901"/>
          <p:cNvSpPr txBox="1"/>
          <p:nvPr>
            <p:custDataLst>
              <p:tags r:id="rId5"/>
            </p:custDataLst>
          </p:nvPr>
        </p:nvSpPr>
        <p:spPr>
          <a:xfrm>
            <a:off x="609562" y="609488"/>
            <a:ext cx="10972876"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傳統行業爆品案例</a:t>
            </a:r>
          </a:p>
        </p:txBody>
      </p:sp>
      <p:sp>
        <p:nvSpPr>
          <p:cNvPr id="7" name="Object 902"/>
          <p:cNvSpPr txBox="1"/>
          <p:nvPr>
            <p:custDataLst>
              <p:tags r:id="rId6"/>
            </p:custDataLst>
          </p:nvPr>
        </p:nvSpPr>
        <p:spPr>
          <a:xfrm>
            <a:off x="609562" y="1387362"/>
            <a:ext cx="10972876" cy="377194"/>
          </a:xfrm>
          <a:prstGeom prst="rect">
            <a:avLst/>
          </a:prstGeom>
        </p:spPr>
        <p:txBody>
          <a:bodyPr vert="horz" lIns="63500" tIns="25400" rIns="63500" bIns="25400" rtlCol="0" anchor="t" anchorCtr="0">
            <a:normAutofit/>
          </a:bodyPr>
          <a:lstStyle/>
          <a:p>
            <a:pPr algn="l"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愛空間</a:t>
            </a:r>
          </a:p>
        </p:txBody>
      </p:sp>
      <p:sp>
        <p:nvSpPr>
          <p:cNvPr id="2" name="文本框 1"/>
          <p:cNvSpPr txBox="1"/>
          <p:nvPr>
            <p:custDataLst>
              <p:tags r:id="rId7"/>
            </p:custDataLst>
          </p:nvPr>
        </p:nvSpPr>
        <p:spPr>
          <a:xfrm>
            <a:off x="1806377" y="2798445"/>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1"/>
                </a:solidFill>
                <a:latin typeface="微软雅黑" panose="020B0503020204020204" charset="-122"/>
                <a:ea typeface="微软雅黑" panose="020B0503020204020204" charset="-122"/>
              </a:rPr>
              <a:t>01</a:t>
            </a:r>
          </a:p>
        </p:txBody>
      </p:sp>
      <p:sp>
        <p:nvSpPr>
          <p:cNvPr id="3" name="文本框 2"/>
          <p:cNvSpPr txBox="1"/>
          <p:nvPr>
            <p:custDataLst>
              <p:tags r:id="rId8"/>
            </p:custDataLst>
          </p:nvPr>
        </p:nvSpPr>
        <p:spPr>
          <a:xfrm>
            <a:off x="2135552" y="3756939"/>
            <a:ext cx="2834042"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sym typeface="+mn-ea"/>
              </a:rPr>
              <a:t>價值鏈動刀</a:t>
            </a:r>
          </a:p>
        </p:txBody>
      </p:sp>
      <p:sp>
        <p:nvSpPr>
          <p:cNvPr id="4" name="文本框 3"/>
          <p:cNvSpPr txBox="1"/>
          <p:nvPr>
            <p:custDataLst>
              <p:tags r:id="rId9"/>
            </p:custDataLst>
          </p:nvPr>
        </p:nvSpPr>
        <p:spPr>
          <a:xfrm>
            <a:off x="4752341" y="2798445"/>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3"/>
                </a:solidFill>
                <a:latin typeface="微软雅黑" panose="020B0503020204020204" charset="-122"/>
                <a:ea typeface="微软雅黑" panose="020B0503020204020204" charset="-122"/>
              </a:rPr>
              <a:t>02</a:t>
            </a:r>
          </a:p>
        </p:txBody>
      </p:sp>
      <p:sp>
        <p:nvSpPr>
          <p:cNvPr id="10" name="文本框 9"/>
          <p:cNvSpPr txBox="1"/>
          <p:nvPr>
            <p:custDataLst>
              <p:tags r:id="rId10"/>
            </p:custDataLst>
          </p:nvPr>
        </p:nvSpPr>
        <p:spPr>
          <a:xfrm>
            <a:off x="5023527" y="3787851"/>
            <a:ext cx="2620843"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20天工期</a:t>
            </a:r>
          </a:p>
        </p:txBody>
      </p:sp>
      <p:sp>
        <p:nvSpPr>
          <p:cNvPr id="11" name="文本框 10"/>
          <p:cNvSpPr txBox="1"/>
          <p:nvPr>
            <p:custDataLst>
              <p:tags r:id="rId11"/>
            </p:custDataLst>
          </p:nvPr>
        </p:nvSpPr>
        <p:spPr>
          <a:xfrm>
            <a:off x="7698304" y="2798445"/>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5"/>
                </a:solidFill>
                <a:latin typeface="微软雅黑" panose="020B0503020204020204" charset="-122"/>
                <a:ea typeface="微软雅黑" panose="020B0503020204020204" charset="-122"/>
              </a:rPr>
              <a:t>03</a:t>
            </a:r>
          </a:p>
        </p:txBody>
      </p:sp>
      <p:sp>
        <p:nvSpPr>
          <p:cNvPr id="12" name="文本框 11"/>
          <p:cNvSpPr txBox="1"/>
          <p:nvPr>
            <p:custDataLst>
              <p:tags r:id="rId12"/>
            </p:custDataLst>
          </p:nvPr>
        </p:nvSpPr>
        <p:spPr>
          <a:xfrm>
            <a:off x="7942806" y="3866504"/>
            <a:ext cx="3612958"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699元/平方米，一鍵裝修</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8" name="组合 7"/>
          <p:cNvGrpSpPr/>
          <p:nvPr>
            <p:custDataLst>
              <p:tags r:id="rId3"/>
            </p:custDataLst>
          </p:nvPr>
        </p:nvGrpSpPr>
        <p:grpSpPr>
          <a:xfrm>
            <a:off x="10515684" y="609600"/>
            <a:ext cx="717550" cy="478790"/>
            <a:chOff x="8005" y="6254"/>
            <a:chExt cx="1130" cy="754"/>
          </a:xfrm>
        </p:grpSpPr>
        <p:sp>
          <p:nvSpPr>
            <p:cNvPr id="5" name="装饰 3"/>
            <p:cNvSpPr>
              <a:spLocks noChangeAspect="1"/>
            </p:cNvSpPr>
            <p:nvPr>
              <p:custDataLst>
                <p:tags r:id="rId13"/>
              </p:custDataLst>
            </p:nvPr>
          </p:nvSpPr>
          <p:spPr>
            <a:xfrm>
              <a:off x="800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6" name="装饰 4"/>
            <p:cNvSpPr>
              <a:spLocks noChangeAspect="1"/>
            </p:cNvSpPr>
            <p:nvPr>
              <p:custDataLst>
                <p:tags r:id="rId14"/>
              </p:custDataLst>
            </p:nvPr>
          </p:nvSpPr>
          <p:spPr>
            <a:xfrm>
              <a:off x="864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grpSp>
      <p:sp>
        <p:nvSpPr>
          <p:cNvPr id="4" name="Object 901"/>
          <p:cNvSpPr txBox="1"/>
          <p:nvPr>
            <p:custDataLst>
              <p:tags r:id="rId4"/>
            </p:custDataLst>
          </p:nvPr>
        </p:nvSpPr>
        <p:spPr>
          <a:xfrm>
            <a:off x="609605" y="609481"/>
            <a:ext cx="9448864"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傳統行業爆品案例</a:t>
            </a:r>
          </a:p>
        </p:txBody>
      </p:sp>
      <p:sp>
        <p:nvSpPr>
          <p:cNvPr id="2" name="Object 902"/>
          <p:cNvSpPr txBox="1"/>
          <p:nvPr>
            <p:custDataLst>
              <p:tags r:id="rId5"/>
            </p:custDataLst>
          </p:nvPr>
        </p:nvSpPr>
        <p:spPr>
          <a:xfrm>
            <a:off x="609605" y="1387355"/>
            <a:ext cx="9448864" cy="378593"/>
          </a:xfrm>
          <a:prstGeom prst="rect">
            <a:avLst/>
          </a:prstGeom>
        </p:spPr>
        <p:txBody>
          <a:bodyPr vert="horz" lIns="63500" tIns="25400" rIns="63500" bIns="25400" rtlCol="0" anchor="t" anchorCtr="0">
            <a:normAutofit/>
          </a:bodyPr>
          <a:lstStyle/>
          <a:p>
            <a:pPr algn="l"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實創</a:t>
            </a:r>
          </a:p>
        </p:txBody>
      </p:sp>
      <p:sp>
        <p:nvSpPr>
          <p:cNvPr id="7" name="装饰3"/>
          <p:cNvSpPr/>
          <p:nvPr>
            <p:custDataLst>
              <p:tags r:id="rId6"/>
            </p:custDataLst>
          </p:nvPr>
        </p:nvSpPr>
        <p:spPr>
          <a:xfrm>
            <a:off x="609605" y="2069104"/>
            <a:ext cx="10972888" cy="4179414"/>
          </a:xfrm>
          <a:prstGeom prst="rect">
            <a:avLst/>
          </a:prstGeom>
          <a:solidFill>
            <a:schemeClr val="lt2"/>
          </a:solidFill>
          <a:ln>
            <a:noFill/>
          </a:ln>
          <a:effectLst>
            <a:outerShdw blurRad="165100" algn="ctr" rotWithShape="0">
              <a:schemeClr val="dk1">
                <a:lumMod val="95000"/>
                <a:lumOff val="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a:solidFill>
                <a:schemeClr val="lt1"/>
              </a:solidFill>
              <a:latin typeface="微软雅黑" panose="020B0503020204020204" charset="-122"/>
              <a:ea typeface="微软雅黑" panose="020B0503020204020204" charset="-122"/>
              <a:sym typeface="+mn-ea"/>
            </a:endParaRPr>
          </a:p>
        </p:txBody>
      </p:sp>
      <p:sp>
        <p:nvSpPr>
          <p:cNvPr id="3" name="文本框 2"/>
          <p:cNvSpPr txBox="1"/>
          <p:nvPr>
            <p:custDataLst>
              <p:tags r:id="rId7"/>
            </p:custDataLst>
          </p:nvPr>
        </p:nvSpPr>
        <p:spPr>
          <a:xfrm>
            <a:off x="1822252" y="2750820"/>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1"/>
                </a:solidFill>
                <a:latin typeface="微软雅黑" panose="020B0503020204020204" charset="-122"/>
                <a:ea typeface="微软雅黑" panose="020B0503020204020204" charset="-122"/>
              </a:rPr>
              <a:t>01</a:t>
            </a:r>
          </a:p>
        </p:txBody>
      </p:sp>
      <p:sp>
        <p:nvSpPr>
          <p:cNvPr id="9" name="文本框 8"/>
          <p:cNvSpPr txBox="1"/>
          <p:nvPr>
            <p:custDataLst>
              <p:tags r:id="rId8"/>
            </p:custDataLst>
          </p:nvPr>
        </p:nvSpPr>
        <p:spPr>
          <a:xfrm>
            <a:off x="2147373" y="3683295"/>
            <a:ext cx="2362835"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sym typeface="+mn-ea"/>
              </a:rPr>
              <a:t>自我革命</a:t>
            </a:r>
          </a:p>
        </p:txBody>
      </p:sp>
      <p:sp>
        <p:nvSpPr>
          <p:cNvPr id="11" name="文本框 10"/>
          <p:cNvSpPr txBox="1"/>
          <p:nvPr>
            <p:custDataLst>
              <p:tags r:id="rId9"/>
            </p:custDataLst>
          </p:nvPr>
        </p:nvSpPr>
        <p:spPr>
          <a:xfrm>
            <a:off x="4768216" y="2750820"/>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3"/>
                </a:solidFill>
                <a:latin typeface="微软雅黑" panose="020B0503020204020204" charset="-122"/>
                <a:ea typeface="微软雅黑" panose="020B0503020204020204" charset="-122"/>
              </a:rPr>
              <a:t>02</a:t>
            </a:r>
          </a:p>
        </p:txBody>
      </p:sp>
      <p:sp>
        <p:nvSpPr>
          <p:cNvPr id="12" name="文本框 11"/>
          <p:cNvSpPr txBox="1"/>
          <p:nvPr>
            <p:custDataLst>
              <p:tags r:id="rId10"/>
            </p:custDataLst>
          </p:nvPr>
        </p:nvSpPr>
        <p:spPr>
          <a:xfrm>
            <a:off x="5061774" y="3722360"/>
            <a:ext cx="2945963"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價值鏈動刀：688任性裝</a:t>
            </a:r>
          </a:p>
        </p:txBody>
      </p:sp>
      <p:sp>
        <p:nvSpPr>
          <p:cNvPr id="13" name="文本框 12"/>
          <p:cNvSpPr txBox="1"/>
          <p:nvPr>
            <p:custDataLst>
              <p:tags r:id="rId11"/>
            </p:custDataLst>
          </p:nvPr>
        </p:nvSpPr>
        <p:spPr>
          <a:xfrm>
            <a:off x="7714179" y="2750820"/>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5"/>
                </a:solidFill>
                <a:latin typeface="微软雅黑" panose="020B0503020204020204" charset="-122"/>
                <a:ea typeface="微软雅黑" panose="020B0503020204020204" charset="-122"/>
              </a:rPr>
              <a:t>03</a:t>
            </a:r>
          </a:p>
        </p:txBody>
      </p:sp>
      <p:sp>
        <p:nvSpPr>
          <p:cNvPr id="14" name="文本框 13"/>
          <p:cNvSpPr txBox="1"/>
          <p:nvPr>
            <p:custDataLst>
              <p:tags r:id="rId12"/>
            </p:custDataLst>
          </p:nvPr>
        </p:nvSpPr>
        <p:spPr>
          <a:xfrm>
            <a:off x="8152849" y="3683295"/>
            <a:ext cx="2362835"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sym typeface="+mn-ea"/>
              </a:rPr>
              <a:t>快速迭代</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傳統行業爆品案例</a:t>
            </a:r>
          </a:p>
        </p:txBody>
      </p:sp>
      <p:sp>
        <p:nvSpPr>
          <p:cNvPr id="20" name="Object 902"/>
          <p:cNvSpPr txBox="1"/>
          <p:nvPr>
            <p:custDataLst>
              <p:tags r:id="rId4"/>
            </p:custDataLst>
          </p:nvPr>
        </p:nvSpPr>
        <p:spPr>
          <a:xfrm>
            <a:off x="1676368" y="1692263"/>
            <a:ext cx="8839264"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cs typeface="微软雅黑" panose="020B0503020204020204" charset="-122"/>
              </a:rPr>
              <a:t>e袋洗</a:t>
            </a: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14"/>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15"/>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16"/>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17"/>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18"/>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19"/>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20"/>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21"/>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22"/>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23"/>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24"/>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25"/>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26"/>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27"/>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28"/>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29"/>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2" name="矩形 21"/>
          <p:cNvSpPr/>
          <p:nvPr>
            <p:custDataLst>
              <p:tags r:id="rId6"/>
            </p:custDataLst>
          </p:nvPr>
        </p:nvSpPr>
        <p:spPr>
          <a:xfrm>
            <a:off x="3555331"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23" name="椭圆 22"/>
          <p:cNvSpPr/>
          <p:nvPr>
            <p:custDataLst>
              <p:tags r:id="rId7"/>
            </p:custDataLst>
          </p:nvPr>
        </p:nvSpPr>
        <p:spPr>
          <a:xfrm>
            <a:off x="4253576"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4" name="文本框 11"/>
          <p:cNvSpPr txBox="1"/>
          <p:nvPr>
            <p:custDataLst>
              <p:tags r:id="rId8"/>
            </p:custDataLst>
          </p:nvPr>
        </p:nvSpPr>
        <p:spPr>
          <a:xfrm>
            <a:off x="3679539" y="3272454"/>
            <a:ext cx="2055292" cy="1134648"/>
          </a:xfrm>
          <a:prstGeom prst="rect">
            <a:avLst/>
          </a:prstGeom>
          <a:noFill/>
        </p:spPr>
        <p:txBody>
          <a:bodyPr vert="horz" wrap="square" lIns="90000" tIns="46800" rIns="90000" bIns="46800" rtlCol="0" anchor="t" anchorCtr="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780" spc="150">
                <a:solidFill>
                  <a:schemeClr val="lt1"/>
                </a:solidFill>
                <a:latin typeface="微软雅黑" panose="020B0503020204020204" charset="-122"/>
                <a:ea typeface="微软雅黑" panose="020B0503020204020204" charset="-122"/>
                <a:cs typeface="微软雅黑" panose="020B0503020204020204" charset="-122"/>
                <a:sym typeface="+mn-ea"/>
              </a:rPr>
              <a:t>標準化改造：99元1袋</a:t>
            </a:r>
          </a:p>
        </p:txBody>
      </p:sp>
      <p:sp>
        <p:nvSpPr>
          <p:cNvPr id="25" name="标题 5"/>
          <p:cNvSpPr>
            <a:spLocks noGrp="1"/>
          </p:cNvSpPr>
          <p:nvPr>
            <p:custDataLst>
              <p:tags r:id="rId9"/>
            </p:custDataLst>
          </p:nvPr>
        </p:nvSpPr>
        <p:spPr>
          <a:xfrm>
            <a:off x="4265326"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1</a:t>
            </a:r>
          </a:p>
        </p:txBody>
      </p:sp>
      <p:sp>
        <p:nvSpPr>
          <p:cNvPr id="26" name="矩形 25"/>
          <p:cNvSpPr/>
          <p:nvPr>
            <p:custDataLst>
              <p:tags r:id="rId10"/>
            </p:custDataLst>
          </p:nvPr>
        </p:nvSpPr>
        <p:spPr>
          <a:xfrm>
            <a:off x="6293518"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27" name="椭圆 26"/>
          <p:cNvSpPr/>
          <p:nvPr>
            <p:custDataLst>
              <p:tags r:id="rId11"/>
            </p:custDataLst>
          </p:nvPr>
        </p:nvSpPr>
        <p:spPr>
          <a:xfrm>
            <a:off x="6991763"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文本框 11"/>
          <p:cNvSpPr txBox="1"/>
          <p:nvPr>
            <p:custDataLst>
              <p:tags r:id="rId12"/>
            </p:custDataLst>
          </p:nvPr>
        </p:nvSpPr>
        <p:spPr>
          <a:xfrm>
            <a:off x="6417725" y="3272454"/>
            <a:ext cx="2055292" cy="113464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dirty="0">
                <a:solidFill>
                  <a:schemeClr val="lt1"/>
                </a:solidFill>
                <a:latin typeface="微软雅黑" panose="020B0503020204020204" charset="-122"/>
                <a:ea typeface="微软雅黑" panose="020B0503020204020204" charset="-122"/>
                <a:sym typeface="+mn-ea"/>
              </a:rPr>
              <a:t>共用經濟</a:t>
            </a:r>
            <a:endParaRPr lang="en-US" altLang="zh-CN" sz="2800" spc="150" dirty="0">
              <a:solidFill>
                <a:schemeClr val="lt1"/>
              </a:solidFill>
              <a:latin typeface="微软雅黑" panose="020B0503020204020204" charset="-122"/>
              <a:ea typeface="微软雅黑" panose="020B0503020204020204" charset="-122"/>
              <a:sym typeface="+mn-ea"/>
            </a:endParaRPr>
          </a:p>
          <a:p>
            <a:pPr fontAlgn="auto">
              <a:lnSpc>
                <a:spcPct val="130000"/>
              </a:lnSpc>
            </a:pPr>
            <a:r>
              <a:rPr lang="zh-CN" altLang="en-US" sz="2800" spc="150" dirty="0">
                <a:solidFill>
                  <a:schemeClr val="lt1"/>
                </a:solidFill>
                <a:latin typeface="微软雅黑" panose="020B0503020204020204" charset="-122"/>
                <a:ea typeface="微软雅黑" panose="020B0503020204020204" charset="-122"/>
                <a:sym typeface="+mn-ea"/>
              </a:rPr>
              <a:t>做配送</a:t>
            </a:r>
          </a:p>
        </p:txBody>
      </p:sp>
      <p:sp>
        <p:nvSpPr>
          <p:cNvPr id="29" name="标题 5"/>
          <p:cNvSpPr>
            <a:spLocks noGrp="1"/>
          </p:cNvSpPr>
          <p:nvPr>
            <p:custDataLst>
              <p:tags r:id="rId13"/>
            </p:custDataLst>
          </p:nvPr>
        </p:nvSpPr>
        <p:spPr>
          <a:xfrm>
            <a:off x="7003513"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2</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 name="Object 901"/>
          <p:cNvSpPr txBox="1"/>
          <p:nvPr>
            <p:custDataLst>
              <p:tags r:id="rId3"/>
            </p:custDataLst>
          </p:nvPr>
        </p:nvSpPr>
        <p:spPr>
          <a:xfrm>
            <a:off x="609562" y="609544"/>
            <a:ext cx="10972876"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cs typeface="微软雅黑" panose="020B0503020204020204" charset="-122"/>
              </a:rPr>
              <a:t>39個超級爆品案例</a:t>
            </a:r>
          </a:p>
        </p:txBody>
      </p:sp>
      <p:sp>
        <p:nvSpPr>
          <p:cNvPr id="5" name="Object 902"/>
          <p:cNvSpPr txBox="1"/>
          <p:nvPr>
            <p:custDataLst>
              <p:tags r:id="rId4"/>
            </p:custDataLst>
          </p:nvPr>
        </p:nvSpPr>
        <p:spPr>
          <a:xfrm>
            <a:off x="609562" y="1387418"/>
            <a:ext cx="10972876" cy="445114"/>
          </a:xfrm>
          <a:prstGeom prst="rect">
            <a:avLst/>
          </a:prstGeom>
        </p:spPr>
        <p:txBody>
          <a:bodyPr vert="horz" lIns="63500" tIns="25400" rIns="63500" bIns="25400" rtlCol="0" anchor="t" anchorCtr="0">
            <a:normAutofit/>
          </a:bodyPr>
          <a:lstStyle/>
          <a:p>
            <a:pPr algn="l"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互聯網爆品典型案例</a:t>
            </a:r>
          </a:p>
        </p:txBody>
      </p:sp>
      <p:sp>
        <p:nvSpPr>
          <p:cNvPr id="24" name="椭圆 23"/>
          <p:cNvSpPr/>
          <p:nvPr>
            <p:custDataLst>
              <p:tags r:id="rId5"/>
            </p:custDataLst>
          </p:nvPr>
        </p:nvSpPr>
        <p:spPr>
          <a:xfrm>
            <a:off x="3162935" y="454183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5" name="椭圆 24"/>
          <p:cNvSpPr/>
          <p:nvPr>
            <p:custDataLst>
              <p:tags r:id="rId6"/>
            </p:custDataLst>
          </p:nvPr>
        </p:nvSpPr>
        <p:spPr>
          <a:xfrm>
            <a:off x="4318000" y="454183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6" name="椭圆 25"/>
          <p:cNvSpPr/>
          <p:nvPr>
            <p:custDataLst>
              <p:tags r:id="rId7"/>
            </p:custDataLst>
          </p:nvPr>
        </p:nvSpPr>
        <p:spPr>
          <a:xfrm>
            <a:off x="3467735" y="4269423"/>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7" name="文本框 26"/>
          <p:cNvSpPr txBox="1"/>
          <p:nvPr>
            <p:custDataLst>
              <p:tags r:id="rId8"/>
            </p:custDataLst>
          </p:nvPr>
        </p:nvSpPr>
        <p:spPr>
          <a:xfrm>
            <a:off x="3677285" y="4607243"/>
            <a:ext cx="1220470" cy="963295"/>
          </a:xfrm>
          <a:prstGeom prst="rect">
            <a:avLst/>
          </a:prstGeom>
          <a:noFill/>
        </p:spPr>
        <p:txBody>
          <a:bodyPr wrap="square" rtlCol="0" anchor="ctr">
            <a:normAutofit fontScale="67500" lnSpcReduction="20000"/>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優衣庫</a:t>
            </a:r>
          </a:p>
        </p:txBody>
      </p:sp>
      <p:sp>
        <p:nvSpPr>
          <p:cNvPr id="28" name="椭圆 27"/>
          <p:cNvSpPr/>
          <p:nvPr>
            <p:custDataLst>
              <p:tags r:id="rId9"/>
            </p:custDataLst>
          </p:nvPr>
        </p:nvSpPr>
        <p:spPr>
          <a:xfrm>
            <a:off x="6547485" y="454183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9" name="椭圆 28"/>
          <p:cNvSpPr/>
          <p:nvPr>
            <p:custDataLst>
              <p:tags r:id="rId10"/>
            </p:custDataLst>
          </p:nvPr>
        </p:nvSpPr>
        <p:spPr>
          <a:xfrm>
            <a:off x="7702550" y="454183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0" name="椭圆 29"/>
          <p:cNvSpPr/>
          <p:nvPr>
            <p:custDataLst>
              <p:tags r:id="rId11"/>
            </p:custDataLst>
          </p:nvPr>
        </p:nvSpPr>
        <p:spPr>
          <a:xfrm>
            <a:off x="6852285" y="4269423"/>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1" name="文本框 30"/>
          <p:cNvSpPr txBox="1"/>
          <p:nvPr>
            <p:custDataLst>
              <p:tags r:id="rId12"/>
            </p:custDataLst>
          </p:nvPr>
        </p:nvSpPr>
        <p:spPr>
          <a:xfrm>
            <a:off x="7061835" y="4607243"/>
            <a:ext cx="1220470" cy="963295"/>
          </a:xfrm>
          <a:prstGeom prst="rect">
            <a:avLst/>
          </a:prstGeom>
          <a:noFill/>
        </p:spPr>
        <p:txBody>
          <a:bodyPr wrap="square" rtlCol="0" anchor="ctr">
            <a:normAutofit fontScale="67500" lnSpcReduction="20000"/>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亞馬遜</a:t>
            </a:r>
          </a:p>
        </p:txBody>
      </p:sp>
      <p:sp>
        <p:nvSpPr>
          <p:cNvPr id="16" name="椭圆 15"/>
          <p:cNvSpPr/>
          <p:nvPr>
            <p:custDataLst>
              <p:tags r:id="rId13"/>
            </p:custDataLst>
          </p:nvPr>
        </p:nvSpPr>
        <p:spPr>
          <a:xfrm>
            <a:off x="1435100" y="275050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5" name="椭圆 14"/>
          <p:cNvSpPr/>
          <p:nvPr>
            <p:custDataLst>
              <p:tags r:id="rId14"/>
            </p:custDataLst>
          </p:nvPr>
        </p:nvSpPr>
        <p:spPr>
          <a:xfrm>
            <a:off x="2590165" y="275050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8" name="椭圆 7"/>
          <p:cNvSpPr/>
          <p:nvPr>
            <p:custDataLst>
              <p:tags r:id="rId15"/>
            </p:custDataLst>
          </p:nvPr>
        </p:nvSpPr>
        <p:spPr>
          <a:xfrm>
            <a:off x="1739900" y="247808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 name="文本框 2"/>
          <p:cNvSpPr txBox="1"/>
          <p:nvPr>
            <p:custDataLst>
              <p:tags r:id="rId16"/>
            </p:custDataLst>
          </p:nvPr>
        </p:nvSpPr>
        <p:spPr>
          <a:xfrm>
            <a:off x="1949450" y="2815908"/>
            <a:ext cx="1220470" cy="963295"/>
          </a:xfrm>
          <a:prstGeom prst="rect">
            <a:avLst/>
          </a:prstGeom>
          <a:noFill/>
        </p:spPr>
        <p:txBody>
          <a:bodyPr wrap="square" rtlCol="0" anchor="ctr">
            <a:normAutofit fontScale="65000" lnSpcReduction="20000"/>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小米手機</a:t>
            </a:r>
          </a:p>
        </p:txBody>
      </p:sp>
      <p:sp>
        <p:nvSpPr>
          <p:cNvPr id="17" name="椭圆 16"/>
          <p:cNvSpPr/>
          <p:nvPr>
            <p:custDataLst>
              <p:tags r:id="rId17"/>
            </p:custDataLst>
          </p:nvPr>
        </p:nvSpPr>
        <p:spPr>
          <a:xfrm>
            <a:off x="4972050" y="275050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8" name="椭圆 17"/>
          <p:cNvSpPr/>
          <p:nvPr>
            <p:custDataLst>
              <p:tags r:id="rId18"/>
            </p:custDataLst>
          </p:nvPr>
        </p:nvSpPr>
        <p:spPr>
          <a:xfrm>
            <a:off x="6126480" y="275050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9" name="椭圆 8"/>
          <p:cNvSpPr/>
          <p:nvPr>
            <p:custDataLst>
              <p:tags r:id="rId19"/>
            </p:custDataLst>
          </p:nvPr>
        </p:nvSpPr>
        <p:spPr>
          <a:xfrm>
            <a:off x="5276215" y="247808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 name="文本框 3"/>
          <p:cNvSpPr txBox="1"/>
          <p:nvPr>
            <p:custDataLst>
              <p:tags r:id="rId20"/>
            </p:custDataLst>
          </p:nvPr>
        </p:nvSpPr>
        <p:spPr>
          <a:xfrm>
            <a:off x="5485765" y="2815908"/>
            <a:ext cx="1220470" cy="963295"/>
          </a:xfrm>
          <a:prstGeom prst="rect">
            <a:avLst/>
          </a:prstGeom>
          <a:noFill/>
        </p:spPr>
        <p:txBody>
          <a:bodyPr wrap="square" rtlCol="0" anchor="ctr">
            <a:normAutofit fontScale="50000" lnSpcReduction="20000"/>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cs typeface="微软雅黑" panose="020B0503020204020204" charset="-122"/>
                <a:sym typeface="Arial" panose="020B0604020202090204" pitchFamily="34" charset="0"/>
              </a:rPr>
              <a:t>蘋果iPhone</a:t>
            </a:r>
          </a:p>
        </p:txBody>
      </p:sp>
      <p:sp>
        <p:nvSpPr>
          <p:cNvPr id="32" name="椭圆 31"/>
          <p:cNvSpPr/>
          <p:nvPr>
            <p:custDataLst>
              <p:tags r:id="rId21"/>
            </p:custDataLst>
          </p:nvPr>
        </p:nvSpPr>
        <p:spPr>
          <a:xfrm>
            <a:off x="8508365" y="275050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3" name="椭圆 32"/>
          <p:cNvSpPr/>
          <p:nvPr>
            <p:custDataLst>
              <p:tags r:id="rId22"/>
            </p:custDataLst>
          </p:nvPr>
        </p:nvSpPr>
        <p:spPr>
          <a:xfrm>
            <a:off x="9663430" y="275050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4" name="椭圆 33"/>
          <p:cNvSpPr/>
          <p:nvPr>
            <p:custDataLst>
              <p:tags r:id="rId23"/>
            </p:custDataLst>
          </p:nvPr>
        </p:nvSpPr>
        <p:spPr>
          <a:xfrm>
            <a:off x="8813165" y="247808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5" name="文本框 34"/>
          <p:cNvSpPr txBox="1"/>
          <p:nvPr>
            <p:custDataLst>
              <p:tags r:id="rId24"/>
            </p:custDataLst>
          </p:nvPr>
        </p:nvSpPr>
        <p:spPr>
          <a:xfrm>
            <a:off x="9022715" y="2815908"/>
            <a:ext cx="1220470" cy="963295"/>
          </a:xfrm>
          <a:prstGeom prst="rect">
            <a:avLst/>
          </a:prstGeom>
          <a:noFill/>
        </p:spPr>
        <p:txBody>
          <a:bodyPr wrap="square" rtlCol="0" anchor="ctr">
            <a:normAutofit fontScale="65000" lnSpcReduction="20000"/>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微信紅包</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 name="矩形 3"/>
          <p:cNvSpPr/>
          <p:nvPr>
            <p:custDataLst>
              <p:tags r:id="rId3"/>
            </p:custDataLst>
          </p:nvPr>
        </p:nvSpPr>
        <p:spPr>
          <a:xfrm>
            <a:off x="5762172" y="0"/>
            <a:ext cx="6429828"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5" name="矩形: 剪去对角 4"/>
          <p:cNvSpPr/>
          <p:nvPr>
            <p:custDataLst>
              <p:tags r:id="rId4"/>
            </p:custDataLst>
          </p:nvPr>
        </p:nvSpPr>
        <p:spPr>
          <a:xfrm>
            <a:off x="6400800" y="584201"/>
            <a:ext cx="5118100" cy="5689598"/>
          </a:xfrm>
          <a:prstGeom prst="snip2DiagRect">
            <a:avLst>
              <a:gd name="adj1" fmla="val 8418"/>
              <a:gd name="adj2" fmla="val 0"/>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6" name="直角三角形 5"/>
          <p:cNvSpPr/>
          <p:nvPr>
            <p:custDataLst>
              <p:tags r:id="rId5"/>
            </p:custDataLst>
          </p:nvPr>
        </p:nvSpPr>
        <p:spPr>
          <a:xfrm rot="5400000">
            <a:off x="6400800" y="584201"/>
            <a:ext cx="359228" cy="359228"/>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7" name="直角三角形 6"/>
          <p:cNvSpPr/>
          <p:nvPr>
            <p:custDataLst>
              <p:tags r:id="rId6"/>
            </p:custDataLst>
          </p:nvPr>
        </p:nvSpPr>
        <p:spPr>
          <a:xfrm rot="16200000">
            <a:off x="11159671" y="5914571"/>
            <a:ext cx="359228" cy="359228"/>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2" name="文本框 1"/>
          <p:cNvSpPr txBox="1"/>
          <p:nvPr>
            <p:custDataLst>
              <p:tags r:id="rId7"/>
            </p:custDataLst>
          </p:nvPr>
        </p:nvSpPr>
        <p:spPr>
          <a:xfrm>
            <a:off x="7534275" y="1696244"/>
            <a:ext cx="2851150" cy="3465512"/>
          </a:xfrm>
          <a:prstGeom prst="rect">
            <a:avLst/>
          </a:prstGeom>
          <a:noFill/>
        </p:spPr>
        <p:txBody>
          <a:bodyPr wrap="square" lIns="90170" tIns="46990" rIns="90170" bIns="46990" rtlCol="0">
            <a:normAutofit/>
          </a:bodyPr>
          <a:lstStyle>
            <a:defPPr>
              <a:defRPr lang="zh-CN"/>
            </a:defPPr>
            <a:lvl1pPr fontAlgn="auto">
              <a:lnSpc>
                <a:spcPct val="130000"/>
              </a:lnSpc>
              <a:spcAft>
                <a:spcPts val="1000"/>
              </a:spcAft>
              <a:defRPr sz="1600" spc="150"/>
            </a:lvl1pPr>
          </a:lstStyle>
          <a:p>
            <a:pPr marL="361950" indent="-361950" fontAlgn="ctr">
              <a:spcBef>
                <a:spcPts val="1000"/>
              </a:spcBef>
              <a:spcAft>
                <a:spcPts val="0"/>
              </a:spcAft>
              <a:buClr>
                <a:schemeClr val="accent1">
                  <a:lumMod val="75000"/>
                </a:schemeClr>
              </a:buClr>
              <a:buFont typeface="Wingdings" pitchFamily="2" charset="2"/>
              <a:buChar char="l"/>
            </a:pPr>
            <a:r>
              <a:rPr lang="zh-CN" altLang="en-US" sz="1800"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硬體免費模式</a:t>
            </a:r>
          </a:p>
          <a:p>
            <a:pPr marL="285750" indent="-285750" fontAlgn="ctr">
              <a:spcBef>
                <a:spcPts val="1000"/>
              </a:spcBef>
              <a:spcAft>
                <a:spcPts val="0"/>
              </a:spcAft>
              <a:buClr>
                <a:schemeClr val="accent1">
                  <a:lumMod val="75000"/>
                </a:schemeClr>
              </a:buClr>
              <a:buFont typeface="Wingdings" pitchFamily="2" charset="2"/>
              <a:buChar char="l"/>
            </a:pPr>
            <a:r>
              <a:rPr lang="zh-TW" altLang="en-US" sz="1800"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en-US" sz="1800"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痛點：鐵杆粉絲模式</a:t>
            </a:r>
          </a:p>
          <a:p>
            <a:pPr marL="361950" indent="-361950" fontAlgn="ctr">
              <a:spcBef>
                <a:spcPts val="1000"/>
              </a:spcBef>
              <a:spcAft>
                <a:spcPts val="0"/>
              </a:spcAft>
              <a:buClr>
                <a:schemeClr val="accent1">
                  <a:lumMod val="75000"/>
                </a:schemeClr>
              </a:buClr>
              <a:buFont typeface="Wingdings" pitchFamily="2" charset="2"/>
              <a:buChar char="l"/>
            </a:pPr>
            <a:r>
              <a:rPr lang="zh-CN" altLang="en-US" sz="1800"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尖叫點：跑分</a:t>
            </a:r>
          </a:p>
          <a:p>
            <a:pPr marL="361950" indent="-361950" fontAlgn="ctr">
              <a:spcBef>
                <a:spcPts val="1000"/>
              </a:spcBef>
              <a:spcAft>
                <a:spcPts val="0"/>
              </a:spcAft>
              <a:buClr>
                <a:schemeClr val="accent1">
                  <a:lumMod val="75000"/>
                </a:schemeClr>
              </a:buClr>
              <a:buFont typeface="Wingdings" pitchFamily="2" charset="2"/>
              <a:buChar char="l"/>
            </a:pPr>
            <a:r>
              <a:rPr lang="zh-CN" altLang="en-US" sz="1800"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爆點：事件行銷</a:t>
            </a:r>
          </a:p>
          <a:p>
            <a:pPr marL="361950" indent="-361950" fontAlgn="ctr">
              <a:spcBef>
                <a:spcPts val="1000"/>
              </a:spcBef>
              <a:spcAft>
                <a:spcPts val="0"/>
              </a:spcAft>
              <a:buClr>
                <a:schemeClr val="accent1">
                  <a:lumMod val="75000"/>
                </a:schemeClr>
              </a:buClr>
              <a:buFont typeface="Wingdings" pitchFamily="2" charset="2"/>
              <a:buChar char="l"/>
            </a:pPr>
            <a:r>
              <a:rPr lang="zh-CN" altLang="en-US" sz="1800"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雷軍</a:t>
            </a:r>
          </a:p>
          <a:p>
            <a:pPr marL="361950" indent="-361950" fontAlgn="ctr">
              <a:spcBef>
                <a:spcPts val="1000"/>
              </a:spcBef>
              <a:spcAft>
                <a:spcPts val="0"/>
              </a:spcAft>
              <a:buClr>
                <a:schemeClr val="accent1">
                  <a:lumMod val="75000"/>
                </a:schemeClr>
              </a:buClr>
              <a:buFont typeface="Wingdings" pitchFamily="2" charset="2"/>
              <a:buChar char="l"/>
            </a:pPr>
            <a:r>
              <a:rPr lang="zh-CN" altLang="en-US" sz="1800"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單品絕殺</a:t>
            </a:r>
          </a:p>
          <a:p>
            <a:pPr marL="361950" indent="-361950" fontAlgn="ctr">
              <a:spcBef>
                <a:spcPts val="1000"/>
              </a:spcBef>
              <a:spcAft>
                <a:spcPts val="0"/>
              </a:spcAft>
              <a:buClr>
                <a:schemeClr val="accent1">
                  <a:lumMod val="75000"/>
                </a:schemeClr>
              </a:buClr>
              <a:buFont typeface="Wingdings" pitchFamily="2" charset="2"/>
              <a:buChar char="l"/>
            </a:pPr>
            <a:r>
              <a:rPr lang="zh-CN" altLang="en-US" sz="1800"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“All In”戰略</a:t>
            </a:r>
          </a:p>
        </p:txBody>
      </p:sp>
      <p:sp>
        <p:nvSpPr>
          <p:cNvPr id="3" name="文本框 2"/>
          <p:cNvSpPr txBox="1"/>
          <p:nvPr>
            <p:custDataLst>
              <p:tags r:id="rId8"/>
            </p:custDataLst>
          </p:nvPr>
        </p:nvSpPr>
        <p:spPr>
          <a:xfrm>
            <a:off x="753457" y="2977168"/>
            <a:ext cx="5118100" cy="1183640"/>
          </a:xfrm>
          <a:prstGeom prst="rect">
            <a:avLst/>
          </a:prstGeom>
          <a:noFill/>
        </p:spPr>
        <p:txBody>
          <a:bodyPr wrap="square" lIns="90170" tIns="46990" rIns="90170" bIns="46990" rtlCol="0" anchor="b" anchorCtr="0">
            <a:normAutofit/>
          </a:bodyPr>
          <a:lstStyle/>
          <a:p>
            <a:pPr fontAlgn="auto">
              <a:lnSpc>
                <a:spcPct val="100000"/>
              </a:lnSpc>
            </a:pPr>
            <a:r>
              <a:rPr lang="zh-CN" altLang="en-US" sz="3600" b="1" spc="300" dirty="0">
                <a:solidFill>
                  <a:schemeClr val="dk1">
                    <a:lumMod val="75000"/>
                    <a:lumOff val="25000"/>
                  </a:schemeClr>
                </a:solidFill>
                <a:uFillTx/>
                <a:latin typeface="微软雅黑" panose="020B0503020204020204" charset="-122"/>
                <a:ea typeface="微软雅黑" panose="020B0503020204020204" charset="-122"/>
              </a:rPr>
              <a:t>小米手機</a:t>
            </a:r>
          </a:p>
        </p:txBody>
      </p:sp>
      <p:sp>
        <p:nvSpPr>
          <p:cNvPr id="10" name="任意多边形: 形状 7"/>
          <p:cNvSpPr/>
          <p:nvPr>
            <p:custDataLst>
              <p:tags r:id="rId9"/>
            </p:custDataLst>
          </p:nvPr>
        </p:nvSpPr>
        <p:spPr>
          <a:xfrm>
            <a:off x="9657715" y="4584700"/>
            <a:ext cx="883920" cy="883920"/>
          </a:xfrm>
          <a:custGeom>
            <a:avLst/>
            <a:gdLst>
              <a:gd name="connsiteX0" fmla="*/ 617220 w 1234440"/>
              <a:gd name="connsiteY0" fmla="*/ 354330 h 1234440"/>
              <a:gd name="connsiteX1" fmla="*/ 354330 w 1234440"/>
              <a:gd name="connsiteY1" fmla="*/ 617220 h 1234440"/>
              <a:gd name="connsiteX2" fmla="*/ 617220 w 1234440"/>
              <a:gd name="connsiteY2" fmla="*/ 880110 h 1234440"/>
              <a:gd name="connsiteX3" fmla="*/ 880110 w 1234440"/>
              <a:gd name="connsiteY3" fmla="*/ 617220 h 1234440"/>
              <a:gd name="connsiteX4" fmla="*/ 617220 w 1234440"/>
              <a:gd name="connsiteY4" fmla="*/ 354330 h 1234440"/>
              <a:gd name="connsiteX5" fmla="*/ 617220 w 1234440"/>
              <a:gd name="connsiteY5" fmla="*/ 0 h 1234440"/>
              <a:gd name="connsiteX6" fmla="*/ 1234440 w 1234440"/>
              <a:gd name="connsiteY6" fmla="*/ 617220 h 1234440"/>
              <a:gd name="connsiteX7" fmla="*/ 617220 w 1234440"/>
              <a:gd name="connsiteY7" fmla="*/ 1234440 h 1234440"/>
              <a:gd name="connsiteX8" fmla="*/ 0 w 1234440"/>
              <a:gd name="connsiteY8" fmla="*/ 617220 h 1234440"/>
              <a:gd name="connsiteX9" fmla="*/ 617220 w 1234440"/>
              <a:gd name="connsiteY9" fmla="*/ 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4440" h="1234440">
                <a:moveTo>
                  <a:pt x="617220" y="354330"/>
                </a:moveTo>
                <a:cubicBezTo>
                  <a:pt x="472030" y="354330"/>
                  <a:pt x="354330" y="472030"/>
                  <a:pt x="354330" y="617220"/>
                </a:cubicBezTo>
                <a:cubicBezTo>
                  <a:pt x="354330" y="762410"/>
                  <a:pt x="472030" y="880110"/>
                  <a:pt x="617220" y="880110"/>
                </a:cubicBezTo>
                <a:cubicBezTo>
                  <a:pt x="762410" y="880110"/>
                  <a:pt x="880110" y="762410"/>
                  <a:pt x="880110" y="617220"/>
                </a:cubicBezTo>
                <a:cubicBezTo>
                  <a:pt x="880110" y="472030"/>
                  <a:pt x="762410" y="354330"/>
                  <a:pt x="617220" y="354330"/>
                </a:cubicBezTo>
                <a:close/>
                <a:moveTo>
                  <a:pt x="617220" y="0"/>
                </a:moveTo>
                <a:cubicBezTo>
                  <a:pt x="958101" y="0"/>
                  <a:pt x="1234440" y="276339"/>
                  <a:pt x="1234440" y="617220"/>
                </a:cubicBezTo>
                <a:cubicBezTo>
                  <a:pt x="1234440" y="958101"/>
                  <a:pt x="958101" y="1234440"/>
                  <a:pt x="617220" y="1234440"/>
                </a:cubicBezTo>
                <a:cubicBezTo>
                  <a:pt x="276339" y="1234440"/>
                  <a:pt x="0" y="958101"/>
                  <a:pt x="0" y="617220"/>
                </a:cubicBezTo>
                <a:cubicBezTo>
                  <a:pt x="0" y="276339"/>
                  <a:pt x="276339" y="0"/>
                  <a:pt x="617220" y="0"/>
                </a:cubicBezTo>
                <a:close/>
              </a:path>
            </a:pathLst>
          </a:cu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4" name="图形 1"/>
          <p:cNvSpPr/>
          <p:nvPr>
            <p:custDataLst>
              <p:tags r:id="rId10"/>
            </p:custDataLst>
          </p:nvPr>
        </p:nvSpPr>
        <p:spPr>
          <a:xfrm rot="10800000">
            <a:off x="132" y="5226685"/>
            <a:ext cx="2367567" cy="1631259"/>
          </a:xfrm>
          <a:custGeom>
            <a:avLst/>
            <a:gdLst>
              <a:gd name="connsiteX0" fmla="*/ 0 w 2367567"/>
              <a:gd name="connsiteY0" fmla="*/ 23191 h 1631259"/>
              <a:gd name="connsiteX1" fmla="*/ 173404 w 2367567"/>
              <a:gd name="connsiteY1" fmla="*/ 335212 h 1631259"/>
              <a:gd name="connsiteX2" fmla="*/ 1115265 w 2367567"/>
              <a:gd name="connsiteY2" fmla="*/ 671478 h 1631259"/>
              <a:gd name="connsiteX3" fmla="*/ 2139876 w 2367567"/>
              <a:gd name="connsiteY3" fmla="*/ 898642 h 1631259"/>
              <a:gd name="connsiteX4" fmla="*/ 2366513 w 2367567"/>
              <a:gd name="connsiteY4" fmla="*/ 1631260 h 1631259"/>
              <a:gd name="connsiteX5" fmla="*/ 2367567 w 2367567"/>
              <a:gd name="connsiteY5" fmla="*/ 1054 h 1631259"/>
              <a:gd name="connsiteX6" fmla="*/ 0 w 2367567"/>
              <a:gd name="connsiteY6" fmla="*/ 0 h 163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567" h="1631259">
                <a:moveTo>
                  <a:pt x="0" y="23191"/>
                </a:moveTo>
                <a:cubicBezTo>
                  <a:pt x="31097" y="117535"/>
                  <a:pt x="82749" y="229799"/>
                  <a:pt x="173404" y="335212"/>
                </a:cubicBezTo>
                <a:cubicBezTo>
                  <a:pt x="499129" y="716278"/>
                  <a:pt x="1036733" y="678330"/>
                  <a:pt x="1115265" y="671478"/>
                </a:cubicBezTo>
                <a:cubicBezTo>
                  <a:pt x="1115265" y="671478"/>
                  <a:pt x="2079264" y="602960"/>
                  <a:pt x="2139876" y="898642"/>
                </a:cubicBezTo>
                <a:cubicBezTo>
                  <a:pt x="2199961" y="1194852"/>
                  <a:pt x="2162013" y="1413056"/>
                  <a:pt x="2366513" y="1631260"/>
                </a:cubicBezTo>
                <a:cubicBezTo>
                  <a:pt x="2367040" y="1087858"/>
                  <a:pt x="2367567" y="544456"/>
                  <a:pt x="2367567" y="1054"/>
                </a:cubicBezTo>
                <a:cubicBezTo>
                  <a:pt x="1578027" y="1054"/>
                  <a:pt x="789013" y="527"/>
                  <a:pt x="0" y="0"/>
                </a:cubicBezTo>
              </a:path>
            </a:pathLst>
          </a:custGeom>
          <a:solidFill>
            <a:schemeClr val="accent1">
              <a:lumMod val="40000"/>
              <a:lumOff val="60000"/>
            </a:schemeClr>
          </a:solidFill>
          <a:ln w="5261"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16" name="任意多边形: 形状 2"/>
          <p:cNvSpPr/>
          <p:nvPr>
            <p:custDataLst>
              <p:tags r:id="rId11"/>
            </p:custDataLst>
          </p:nvPr>
        </p:nvSpPr>
        <p:spPr>
          <a:xfrm>
            <a:off x="302895" y="340360"/>
            <a:ext cx="374015" cy="374015"/>
          </a:xfrm>
          <a:custGeom>
            <a:avLst/>
            <a:gdLst>
              <a:gd name="connsiteX0" fmla="*/ 507689 w 507688"/>
              <a:gd name="connsiteY0" fmla="*/ 253844 h 507688"/>
              <a:gd name="connsiteX1" fmla="*/ 253844 w 507688"/>
              <a:gd name="connsiteY1" fmla="*/ 507689 h 507688"/>
              <a:gd name="connsiteX2" fmla="*/ 0 w 507688"/>
              <a:gd name="connsiteY2" fmla="*/ 253844 h 507688"/>
              <a:gd name="connsiteX3" fmla="*/ 253844 w 507688"/>
              <a:gd name="connsiteY3" fmla="*/ 0 h 507688"/>
              <a:gd name="connsiteX4" fmla="*/ 507689 w 507688"/>
              <a:gd name="connsiteY4" fmla="*/ 253844 h 50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8" h="507688">
                <a:moveTo>
                  <a:pt x="507689" y="253844"/>
                </a:moveTo>
                <a:cubicBezTo>
                  <a:pt x="507689" y="394039"/>
                  <a:pt x="394039" y="507689"/>
                  <a:pt x="253844" y="507689"/>
                </a:cubicBezTo>
                <a:cubicBezTo>
                  <a:pt x="113650" y="507689"/>
                  <a:pt x="0" y="394039"/>
                  <a:pt x="0" y="253844"/>
                </a:cubicBezTo>
                <a:cubicBezTo>
                  <a:pt x="0" y="113650"/>
                  <a:pt x="113650" y="0"/>
                  <a:pt x="253844" y="0"/>
                </a:cubicBezTo>
                <a:cubicBezTo>
                  <a:pt x="394039" y="0"/>
                  <a:pt x="507689" y="113650"/>
                  <a:pt x="507689" y="253844"/>
                </a:cubicBezTo>
                <a:close/>
              </a:path>
            </a:pathLst>
          </a:custGeom>
          <a:solidFill>
            <a:schemeClr val="accent1">
              <a:lumMod val="75000"/>
            </a:schemeClr>
          </a:solidFill>
          <a:ln w="7466"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18" name="任意多边形: 形状 2"/>
          <p:cNvSpPr/>
          <p:nvPr>
            <p:custDataLst>
              <p:tags r:id="rId12"/>
            </p:custDataLst>
          </p:nvPr>
        </p:nvSpPr>
        <p:spPr>
          <a:xfrm>
            <a:off x="2305702" y="6273570"/>
            <a:ext cx="243880" cy="243880"/>
          </a:xfrm>
          <a:custGeom>
            <a:avLst/>
            <a:gdLst>
              <a:gd name="connsiteX0" fmla="*/ 507689 w 507688"/>
              <a:gd name="connsiteY0" fmla="*/ 253844 h 507688"/>
              <a:gd name="connsiteX1" fmla="*/ 253844 w 507688"/>
              <a:gd name="connsiteY1" fmla="*/ 507689 h 507688"/>
              <a:gd name="connsiteX2" fmla="*/ 0 w 507688"/>
              <a:gd name="connsiteY2" fmla="*/ 253844 h 507688"/>
              <a:gd name="connsiteX3" fmla="*/ 253844 w 507688"/>
              <a:gd name="connsiteY3" fmla="*/ 0 h 507688"/>
              <a:gd name="connsiteX4" fmla="*/ 507689 w 507688"/>
              <a:gd name="connsiteY4" fmla="*/ 253844 h 50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8" h="507688">
                <a:moveTo>
                  <a:pt x="507689" y="253844"/>
                </a:moveTo>
                <a:cubicBezTo>
                  <a:pt x="507689" y="394039"/>
                  <a:pt x="394039" y="507689"/>
                  <a:pt x="253844" y="507689"/>
                </a:cubicBezTo>
                <a:cubicBezTo>
                  <a:pt x="113650" y="507689"/>
                  <a:pt x="0" y="394039"/>
                  <a:pt x="0" y="253844"/>
                </a:cubicBezTo>
                <a:cubicBezTo>
                  <a:pt x="0" y="113650"/>
                  <a:pt x="113650" y="0"/>
                  <a:pt x="253844" y="0"/>
                </a:cubicBezTo>
                <a:cubicBezTo>
                  <a:pt x="394039" y="0"/>
                  <a:pt x="507689" y="113650"/>
                  <a:pt x="507689" y="253844"/>
                </a:cubicBezTo>
                <a:close/>
              </a:path>
            </a:pathLst>
          </a:custGeom>
          <a:solidFill>
            <a:schemeClr val="accent1">
              <a:lumMod val="75000"/>
            </a:schemeClr>
          </a:solidFill>
          <a:ln w="7466"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19" name="任意多边形: 形状 8"/>
          <p:cNvSpPr/>
          <p:nvPr>
            <p:custDataLst>
              <p:tags r:id="rId13"/>
            </p:custDataLst>
          </p:nvPr>
        </p:nvSpPr>
        <p:spPr>
          <a:xfrm>
            <a:off x="2220439" y="5821663"/>
            <a:ext cx="193669" cy="193669"/>
          </a:xfrm>
          <a:custGeom>
            <a:avLst/>
            <a:gdLst>
              <a:gd name="connsiteX0" fmla="*/ 403165 w 403164"/>
              <a:gd name="connsiteY0" fmla="*/ 201582 h 403164"/>
              <a:gd name="connsiteX1" fmla="*/ 201582 w 403164"/>
              <a:gd name="connsiteY1" fmla="*/ 403165 h 403164"/>
              <a:gd name="connsiteX2" fmla="*/ 0 w 403164"/>
              <a:gd name="connsiteY2" fmla="*/ 201582 h 403164"/>
              <a:gd name="connsiteX3" fmla="*/ 201582 w 403164"/>
              <a:gd name="connsiteY3" fmla="*/ 0 h 403164"/>
              <a:gd name="connsiteX4" fmla="*/ 403165 w 403164"/>
              <a:gd name="connsiteY4" fmla="*/ 201582 h 40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164" h="403164">
                <a:moveTo>
                  <a:pt x="403165" y="201582"/>
                </a:moveTo>
                <a:cubicBezTo>
                  <a:pt x="403165" y="312913"/>
                  <a:pt x="312913" y="403165"/>
                  <a:pt x="201582" y="403165"/>
                </a:cubicBezTo>
                <a:cubicBezTo>
                  <a:pt x="90251" y="403165"/>
                  <a:pt x="0" y="312913"/>
                  <a:pt x="0" y="201582"/>
                </a:cubicBezTo>
                <a:cubicBezTo>
                  <a:pt x="0" y="90252"/>
                  <a:pt x="90251" y="0"/>
                  <a:pt x="201582" y="0"/>
                </a:cubicBezTo>
                <a:cubicBezTo>
                  <a:pt x="312913" y="0"/>
                  <a:pt x="403165" y="90252"/>
                  <a:pt x="403165" y="201582"/>
                </a:cubicBezTo>
                <a:close/>
              </a:path>
            </a:pathLst>
          </a:custGeom>
          <a:solidFill>
            <a:schemeClr val="accent1">
              <a:lumMod val="40000"/>
              <a:lumOff val="60000"/>
            </a:schemeClr>
          </a:solidFill>
          <a:ln w="7466"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20" name="任意多边形: 形状 2"/>
          <p:cNvSpPr/>
          <p:nvPr>
            <p:custDataLst>
              <p:tags r:id="rId14"/>
            </p:custDataLst>
          </p:nvPr>
        </p:nvSpPr>
        <p:spPr>
          <a:xfrm>
            <a:off x="228617" y="4823865"/>
            <a:ext cx="243880" cy="243880"/>
          </a:xfrm>
          <a:custGeom>
            <a:avLst/>
            <a:gdLst>
              <a:gd name="connsiteX0" fmla="*/ 507689 w 507688"/>
              <a:gd name="connsiteY0" fmla="*/ 253844 h 507688"/>
              <a:gd name="connsiteX1" fmla="*/ 253844 w 507688"/>
              <a:gd name="connsiteY1" fmla="*/ 507689 h 507688"/>
              <a:gd name="connsiteX2" fmla="*/ 0 w 507688"/>
              <a:gd name="connsiteY2" fmla="*/ 253844 h 507688"/>
              <a:gd name="connsiteX3" fmla="*/ 253844 w 507688"/>
              <a:gd name="connsiteY3" fmla="*/ 0 h 507688"/>
              <a:gd name="connsiteX4" fmla="*/ 507689 w 507688"/>
              <a:gd name="connsiteY4" fmla="*/ 253844 h 50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8" h="507688">
                <a:moveTo>
                  <a:pt x="507689" y="253844"/>
                </a:moveTo>
                <a:cubicBezTo>
                  <a:pt x="507689" y="394039"/>
                  <a:pt x="394039" y="507689"/>
                  <a:pt x="253844" y="507689"/>
                </a:cubicBezTo>
                <a:cubicBezTo>
                  <a:pt x="113650" y="507689"/>
                  <a:pt x="0" y="394039"/>
                  <a:pt x="0" y="253844"/>
                </a:cubicBezTo>
                <a:cubicBezTo>
                  <a:pt x="0" y="113650"/>
                  <a:pt x="113650" y="0"/>
                  <a:pt x="253844" y="0"/>
                </a:cubicBezTo>
                <a:cubicBezTo>
                  <a:pt x="394039" y="0"/>
                  <a:pt x="507689" y="113650"/>
                  <a:pt x="507689" y="253844"/>
                </a:cubicBezTo>
                <a:close/>
              </a:path>
            </a:pathLst>
          </a:custGeom>
          <a:solidFill>
            <a:schemeClr val="accent1">
              <a:lumMod val="75000"/>
            </a:schemeClr>
          </a:solidFill>
          <a:ln w="7466"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22" name="任意多边形: 形状 8"/>
          <p:cNvSpPr/>
          <p:nvPr>
            <p:custDataLst>
              <p:tags r:id="rId15"/>
            </p:custDataLst>
          </p:nvPr>
        </p:nvSpPr>
        <p:spPr>
          <a:xfrm>
            <a:off x="753745" y="665480"/>
            <a:ext cx="278130" cy="278130"/>
          </a:xfrm>
          <a:custGeom>
            <a:avLst/>
            <a:gdLst>
              <a:gd name="connsiteX0" fmla="*/ 403165 w 403164"/>
              <a:gd name="connsiteY0" fmla="*/ 201582 h 403164"/>
              <a:gd name="connsiteX1" fmla="*/ 201582 w 403164"/>
              <a:gd name="connsiteY1" fmla="*/ 403165 h 403164"/>
              <a:gd name="connsiteX2" fmla="*/ 0 w 403164"/>
              <a:gd name="connsiteY2" fmla="*/ 201582 h 403164"/>
              <a:gd name="connsiteX3" fmla="*/ 201582 w 403164"/>
              <a:gd name="connsiteY3" fmla="*/ 0 h 403164"/>
              <a:gd name="connsiteX4" fmla="*/ 403165 w 403164"/>
              <a:gd name="connsiteY4" fmla="*/ 201582 h 40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164" h="403164">
                <a:moveTo>
                  <a:pt x="403165" y="201582"/>
                </a:moveTo>
                <a:cubicBezTo>
                  <a:pt x="403165" y="312913"/>
                  <a:pt x="312913" y="403165"/>
                  <a:pt x="201582" y="403165"/>
                </a:cubicBezTo>
                <a:cubicBezTo>
                  <a:pt x="90251" y="403165"/>
                  <a:pt x="0" y="312913"/>
                  <a:pt x="0" y="201582"/>
                </a:cubicBezTo>
                <a:cubicBezTo>
                  <a:pt x="0" y="90252"/>
                  <a:pt x="90251" y="0"/>
                  <a:pt x="201582" y="0"/>
                </a:cubicBezTo>
                <a:cubicBezTo>
                  <a:pt x="312913" y="0"/>
                  <a:pt x="403165" y="90252"/>
                  <a:pt x="403165" y="201582"/>
                </a:cubicBezTo>
                <a:close/>
              </a:path>
            </a:pathLst>
          </a:custGeom>
          <a:solidFill>
            <a:schemeClr val="accent1">
              <a:lumMod val="40000"/>
              <a:lumOff val="60000"/>
            </a:schemeClr>
          </a:solidFill>
          <a:ln w="7466"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xfrm>
            <a:off x="5889681" y="2580018"/>
            <a:ext cx="6182714" cy="1180012"/>
          </a:xfrm>
          <a:noFill/>
        </p:spPr>
        <p:txBody>
          <a:bodyPr>
            <a:normAutofit fontScale="90000"/>
          </a:bodyPr>
          <a:lstStyle/>
          <a:p>
            <a:r>
              <a:rPr lang="zh-CN" altLang="en-US" sz="6625" spc="-200" dirty="0">
                <a:solidFill>
                  <a:schemeClr val="dk1">
                    <a:lumMod val="85000"/>
                    <a:lumOff val="15000"/>
                  </a:schemeClr>
                </a:solidFill>
                <a:latin typeface="Arial" panose="020B0604020202090204" pitchFamily="34" charset="0"/>
              </a:rPr>
              <a:t>39個超級爆品案例</a:t>
            </a:r>
          </a:p>
        </p:txBody>
      </p:sp>
      <p:sp>
        <p:nvSpPr>
          <p:cNvPr id="2" name="文本框 1"/>
          <p:cNvSpPr txBox="1"/>
          <p:nvPr>
            <p:custDataLst>
              <p:tags r:id="rId3"/>
            </p:custDataLst>
          </p:nvPr>
        </p:nvSpPr>
        <p:spPr>
          <a:xfrm>
            <a:off x="5889681" y="1565288"/>
            <a:ext cx="1301115" cy="1014730"/>
          </a:xfrm>
          <a:prstGeom prst="rect">
            <a:avLst/>
          </a:prstGeom>
          <a:noFill/>
        </p:spPr>
        <p:txBody>
          <a:bodyPr wrap="square" rtlCol="0">
            <a:normAutofit/>
          </a:bodyPr>
          <a:lstStyle/>
          <a:p>
            <a:r>
              <a:rPr lang="en-US" altLang="zh-CN" sz="6000" b="1" spc="-200" dirty="0">
                <a:solidFill>
                  <a:schemeClr val="dk1">
                    <a:lumMod val="85000"/>
                    <a:lumOff val="15000"/>
                  </a:schemeClr>
                </a:solidFill>
                <a:uFillTx/>
                <a:latin typeface="Arial" panose="020B0604020202090204" pitchFamily="34" charset="0"/>
                <a:ea typeface="微软雅黑" panose="020B0503020204020204" charset="-122"/>
              </a:rPr>
              <a:t>01</a:t>
            </a:r>
          </a:p>
        </p:txBody>
      </p:sp>
    </p:spTree>
    <p:custDataLst>
      <p:tags r:id="rId1"/>
    </p:custData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3" name="任意多边形: 形状 42"/>
          <p:cNvSpPr/>
          <p:nvPr>
            <p:custDataLst>
              <p:tags r:id="rId3"/>
            </p:custDataLst>
          </p:nvPr>
        </p:nvSpPr>
        <p:spPr>
          <a:xfrm>
            <a:off x="0" y="0"/>
            <a:ext cx="4210379" cy="787400"/>
          </a:xfrm>
          <a:custGeom>
            <a:avLst/>
            <a:gdLst>
              <a:gd name="connsiteX0" fmla="*/ 0 w 4210379"/>
              <a:gd name="connsiteY0" fmla="*/ 0 h 787400"/>
              <a:gd name="connsiteX1" fmla="*/ 3828672 w 4210379"/>
              <a:gd name="connsiteY1" fmla="*/ 0 h 787400"/>
              <a:gd name="connsiteX2" fmla="*/ 4210379 w 4210379"/>
              <a:gd name="connsiteY2" fmla="*/ 787400 h 787400"/>
              <a:gd name="connsiteX3" fmla="*/ 0 w 4210379"/>
              <a:gd name="connsiteY3" fmla="*/ 787400 h 787400"/>
              <a:gd name="connsiteX4" fmla="*/ 0 w 4210379"/>
              <a:gd name="connsiteY4" fmla="*/ 0 h 78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79" h="787400">
                <a:moveTo>
                  <a:pt x="0" y="0"/>
                </a:moveTo>
                <a:lnTo>
                  <a:pt x="3828672" y="0"/>
                </a:lnTo>
                <a:lnTo>
                  <a:pt x="4210379" y="787400"/>
                </a:lnTo>
                <a:lnTo>
                  <a:pt x="0" y="7874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1" name="任意多边形: 形状 40"/>
          <p:cNvSpPr/>
          <p:nvPr>
            <p:custDataLst>
              <p:tags r:id="rId4"/>
            </p:custDataLst>
          </p:nvPr>
        </p:nvSpPr>
        <p:spPr>
          <a:xfrm>
            <a:off x="3947886" y="0"/>
            <a:ext cx="8244115" cy="787400"/>
          </a:xfrm>
          <a:custGeom>
            <a:avLst/>
            <a:gdLst>
              <a:gd name="connsiteX0" fmla="*/ 0 w 8363329"/>
              <a:gd name="connsiteY0" fmla="*/ 0 h 787400"/>
              <a:gd name="connsiteX1" fmla="*/ 8363329 w 8363329"/>
              <a:gd name="connsiteY1" fmla="*/ 0 h 787400"/>
              <a:gd name="connsiteX2" fmla="*/ 8363329 w 8363329"/>
              <a:gd name="connsiteY2" fmla="*/ 787400 h 787400"/>
              <a:gd name="connsiteX3" fmla="*/ 381707 w 8363329"/>
              <a:gd name="connsiteY3" fmla="*/ 787400 h 787400"/>
            </a:gdLst>
            <a:ahLst/>
            <a:cxnLst>
              <a:cxn ang="0">
                <a:pos x="connsiteX0" y="connsiteY0"/>
              </a:cxn>
              <a:cxn ang="0">
                <a:pos x="connsiteX1" y="connsiteY1"/>
              </a:cxn>
              <a:cxn ang="0">
                <a:pos x="connsiteX2" y="connsiteY2"/>
              </a:cxn>
              <a:cxn ang="0">
                <a:pos x="connsiteX3" y="connsiteY3"/>
              </a:cxn>
            </a:cxnLst>
            <a:rect l="l" t="t" r="r" b="b"/>
            <a:pathLst>
              <a:path w="8363329" h="787400">
                <a:moveTo>
                  <a:pt x="0" y="0"/>
                </a:moveTo>
                <a:lnTo>
                  <a:pt x="8363329" y="0"/>
                </a:lnTo>
                <a:lnTo>
                  <a:pt x="8363329" y="787400"/>
                </a:lnTo>
                <a:lnTo>
                  <a:pt x="381707" y="7874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 name="任意多边形: 形状 5"/>
          <p:cNvSpPr/>
          <p:nvPr>
            <p:custDataLst>
              <p:tags r:id="rId5"/>
            </p:custDataLst>
          </p:nvPr>
        </p:nvSpPr>
        <p:spPr>
          <a:xfrm flipH="1">
            <a:off x="7981622" y="6070600"/>
            <a:ext cx="4210379" cy="787400"/>
          </a:xfrm>
          <a:custGeom>
            <a:avLst/>
            <a:gdLst>
              <a:gd name="connsiteX0" fmla="*/ 0 w 4210379"/>
              <a:gd name="connsiteY0" fmla="*/ 0 h 787400"/>
              <a:gd name="connsiteX1" fmla="*/ 3828672 w 4210379"/>
              <a:gd name="connsiteY1" fmla="*/ 0 h 787400"/>
              <a:gd name="connsiteX2" fmla="*/ 4210379 w 4210379"/>
              <a:gd name="connsiteY2" fmla="*/ 787400 h 787400"/>
              <a:gd name="connsiteX3" fmla="*/ 0 w 4210379"/>
              <a:gd name="connsiteY3" fmla="*/ 787400 h 787400"/>
              <a:gd name="connsiteX4" fmla="*/ 0 w 4210379"/>
              <a:gd name="connsiteY4" fmla="*/ 0 h 78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79" h="787400">
                <a:moveTo>
                  <a:pt x="0" y="0"/>
                </a:moveTo>
                <a:lnTo>
                  <a:pt x="3828672" y="0"/>
                </a:lnTo>
                <a:lnTo>
                  <a:pt x="4210379" y="787400"/>
                </a:lnTo>
                <a:lnTo>
                  <a:pt x="0" y="7874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7" name="任意多边形: 形状 6"/>
          <p:cNvSpPr/>
          <p:nvPr>
            <p:custDataLst>
              <p:tags r:id="rId6"/>
            </p:custDataLst>
          </p:nvPr>
        </p:nvSpPr>
        <p:spPr>
          <a:xfrm flipH="1">
            <a:off x="0" y="6070600"/>
            <a:ext cx="8244115" cy="787400"/>
          </a:xfrm>
          <a:custGeom>
            <a:avLst/>
            <a:gdLst>
              <a:gd name="connsiteX0" fmla="*/ 0 w 8363329"/>
              <a:gd name="connsiteY0" fmla="*/ 0 h 787400"/>
              <a:gd name="connsiteX1" fmla="*/ 8363329 w 8363329"/>
              <a:gd name="connsiteY1" fmla="*/ 0 h 787400"/>
              <a:gd name="connsiteX2" fmla="*/ 8363329 w 8363329"/>
              <a:gd name="connsiteY2" fmla="*/ 787400 h 787400"/>
              <a:gd name="connsiteX3" fmla="*/ 381707 w 8363329"/>
              <a:gd name="connsiteY3" fmla="*/ 787400 h 787400"/>
            </a:gdLst>
            <a:ahLst/>
            <a:cxnLst>
              <a:cxn ang="0">
                <a:pos x="connsiteX0" y="connsiteY0"/>
              </a:cxn>
              <a:cxn ang="0">
                <a:pos x="connsiteX1" y="connsiteY1"/>
              </a:cxn>
              <a:cxn ang="0">
                <a:pos x="connsiteX2" y="connsiteY2"/>
              </a:cxn>
              <a:cxn ang="0">
                <a:pos x="connsiteX3" y="connsiteY3"/>
              </a:cxn>
            </a:cxnLst>
            <a:rect l="l" t="t" r="r" b="b"/>
            <a:pathLst>
              <a:path w="8363329" h="787400">
                <a:moveTo>
                  <a:pt x="0" y="0"/>
                </a:moveTo>
                <a:lnTo>
                  <a:pt x="8363329" y="0"/>
                </a:lnTo>
                <a:lnTo>
                  <a:pt x="8363329" y="787400"/>
                </a:lnTo>
                <a:lnTo>
                  <a:pt x="381707" y="7874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 name="Object 901"/>
          <p:cNvSpPr txBox="1"/>
          <p:nvPr>
            <p:custDataLst>
              <p:tags r:id="rId7"/>
            </p:custDataLst>
          </p:nvPr>
        </p:nvSpPr>
        <p:spPr>
          <a:xfrm>
            <a:off x="1066762" y="1371582"/>
            <a:ext cx="10058476"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互聯網爆品典型案例</a:t>
            </a:r>
          </a:p>
        </p:txBody>
      </p:sp>
      <p:sp>
        <p:nvSpPr>
          <p:cNvPr id="5" name="Object 902"/>
          <p:cNvSpPr txBox="1"/>
          <p:nvPr>
            <p:custDataLst>
              <p:tags r:id="rId8"/>
            </p:custDataLst>
          </p:nvPr>
        </p:nvSpPr>
        <p:spPr>
          <a:xfrm>
            <a:off x="1066762" y="2149456"/>
            <a:ext cx="10058476" cy="442594"/>
          </a:xfrm>
          <a:prstGeom prst="rect">
            <a:avLst/>
          </a:prstGeom>
        </p:spPr>
        <p:txBody>
          <a:bodyPr vert="horz" lIns="63500" tIns="25400" rIns="63500" bIns="25400" rtlCol="0" anchor="t" anchorCtr="0">
            <a:normAutofit/>
          </a:bodyPr>
          <a:lstStyle/>
          <a:p>
            <a:pPr algn="l"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cs typeface="微软雅黑" panose="020B0503020204020204" charset="-122"/>
              </a:rPr>
              <a:t>蘋果iPhone</a:t>
            </a:r>
          </a:p>
        </p:txBody>
      </p:sp>
      <p:sp>
        <p:nvSpPr>
          <p:cNvPr id="2" name="文本框 1"/>
          <p:cNvSpPr txBox="1"/>
          <p:nvPr>
            <p:custDataLst>
              <p:tags r:id="rId9"/>
            </p:custDataLst>
          </p:nvPr>
        </p:nvSpPr>
        <p:spPr>
          <a:xfrm>
            <a:off x="2101680" y="3924618"/>
            <a:ext cx="1682115" cy="1293495"/>
          </a:xfrm>
          <a:prstGeom prst="rect">
            <a:avLst/>
          </a:prstGeom>
          <a:noFill/>
        </p:spPr>
        <p:txBody>
          <a:bodyPr wrap="square" anchor="t" anchorCtr="0">
            <a:normAutofit/>
          </a:bodyPr>
          <a:lstStyle/>
          <a:p>
            <a:pPr algn="ctr">
              <a:lnSpc>
                <a:spcPct val="13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殺手級</a:t>
            </a:r>
            <a:endParaRPr lang="en-US" altLang="zh-CN" sz="2800" spc="150" dirty="0">
              <a:solidFill>
                <a:schemeClr val="dk1">
                  <a:lumMod val="75000"/>
                  <a:lumOff val="25000"/>
                </a:schemeClr>
              </a:solidFill>
              <a:latin typeface="微软雅黑" panose="020B0503020204020204" charset="-122"/>
              <a:ea typeface="微软雅黑" panose="020B0503020204020204" charset="-122"/>
              <a:sym typeface="+mn-ea"/>
            </a:endParaRPr>
          </a:p>
          <a:p>
            <a:pPr algn="ctr">
              <a:lnSpc>
                <a:spcPct val="13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硬體體驗</a:t>
            </a:r>
          </a:p>
        </p:txBody>
      </p:sp>
      <p:sp>
        <p:nvSpPr>
          <p:cNvPr id="71" name="任意多边形1"/>
          <p:cNvSpPr/>
          <p:nvPr>
            <p:custDataLst>
              <p:tags r:id="rId10"/>
            </p:custDataLst>
          </p:nvPr>
        </p:nvSpPr>
        <p:spPr>
          <a:xfrm>
            <a:off x="2624920" y="3012123"/>
            <a:ext cx="635635" cy="632460"/>
          </a:xfrm>
          <a:custGeom>
            <a:avLst/>
            <a:gdLst>
              <a:gd name="connsiteX0" fmla="*/ 635815 w 635815"/>
              <a:gd name="connsiteY0" fmla="*/ 0 h 632506"/>
              <a:gd name="connsiteX1" fmla="*/ 635815 w 635815"/>
              <a:gd name="connsiteY1" fmla="*/ 431673 h 632506"/>
              <a:gd name="connsiteX2" fmla="*/ 317908 w 635815"/>
              <a:gd name="connsiteY2" fmla="*/ 632506 h 632506"/>
              <a:gd name="connsiteX3" fmla="*/ 0 w 635815"/>
              <a:gd name="connsiteY3" fmla="*/ 431673 h 632506"/>
              <a:gd name="connsiteX4" fmla="*/ 2 w 635815"/>
              <a:gd name="connsiteY4" fmla="*/ 3 h 63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815" h="632506">
                <a:moveTo>
                  <a:pt x="635815" y="0"/>
                </a:moveTo>
                <a:lnTo>
                  <a:pt x="635815" y="431673"/>
                </a:lnTo>
                <a:lnTo>
                  <a:pt x="317908" y="632506"/>
                </a:lnTo>
                <a:lnTo>
                  <a:pt x="0" y="431673"/>
                </a:lnTo>
                <a:lnTo>
                  <a:pt x="2" y="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2" name="流程图: 接点 161"/>
          <p:cNvSpPr/>
          <p:nvPr>
            <p:custDataLst>
              <p:tags r:id="rId11"/>
            </p:custDataLst>
          </p:nvPr>
        </p:nvSpPr>
        <p:spPr>
          <a:xfrm>
            <a:off x="2784940" y="3136583"/>
            <a:ext cx="315595" cy="315595"/>
          </a:xfrm>
          <a:prstGeom prst="flowChartConnector">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 name="文本框 2"/>
          <p:cNvSpPr txBox="1"/>
          <p:nvPr>
            <p:custDataLst>
              <p:tags r:id="rId12"/>
            </p:custDataLst>
          </p:nvPr>
        </p:nvSpPr>
        <p:spPr>
          <a:xfrm>
            <a:off x="4204067" y="3924618"/>
            <a:ext cx="1682115" cy="1293495"/>
          </a:xfrm>
          <a:prstGeom prst="rect">
            <a:avLst/>
          </a:prstGeom>
          <a:noFill/>
        </p:spPr>
        <p:txBody>
          <a:bodyPr wrap="square" anchor="t" anchorCtr="0">
            <a:normAutofit/>
          </a:bodyPr>
          <a:lstStyle/>
          <a:p>
            <a:pPr algn="ctr">
              <a:lnSpc>
                <a:spcPct val="13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殺手級</a:t>
            </a:r>
            <a:endParaRPr lang="en-US" altLang="zh-CN" sz="2800" spc="150" dirty="0">
              <a:solidFill>
                <a:schemeClr val="dk1">
                  <a:lumMod val="75000"/>
                  <a:lumOff val="25000"/>
                </a:schemeClr>
              </a:solidFill>
              <a:latin typeface="微软雅黑" panose="020B0503020204020204" charset="-122"/>
              <a:ea typeface="微软雅黑" panose="020B0503020204020204" charset="-122"/>
              <a:sym typeface="+mn-ea"/>
            </a:endParaRPr>
          </a:p>
          <a:p>
            <a:pPr algn="ctr">
              <a:lnSpc>
                <a:spcPct val="13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軟體體驗</a:t>
            </a:r>
          </a:p>
        </p:txBody>
      </p:sp>
      <p:sp>
        <p:nvSpPr>
          <p:cNvPr id="9" name="任意多边形1"/>
          <p:cNvSpPr/>
          <p:nvPr>
            <p:custDataLst>
              <p:tags r:id="rId13"/>
            </p:custDataLst>
          </p:nvPr>
        </p:nvSpPr>
        <p:spPr>
          <a:xfrm>
            <a:off x="4727307" y="3012123"/>
            <a:ext cx="635635" cy="632460"/>
          </a:xfrm>
          <a:custGeom>
            <a:avLst/>
            <a:gdLst>
              <a:gd name="connsiteX0" fmla="*/ 635815 w 635815"/>
              <a:gd name="connsiteY0" fmla="*/ 0 h 632506"/>
              <a:gd name="connsiteX1" fmla="*/ 635815 w 635815"/>
              <a:gd name="connsiteY1" fmla="*/ 431673 h 632506"/>
              <a:gd name="connsiteX2" fmla="*/ 317908 w 635815"/>
              <a:gd name="connsiteY2" fmla="*/ 632506 h 632506"/>
              <a:gd name="connsiteX3" fmla="*/ 0 w 635815"/>
              <a:gd name="connsiteY3" fmla="*/ 431673 h 632506"/>
              <a:gd name="connsiteX4" fmla="*/ 2 w 635815"/>
              <a:gd name="connsiteY4" fmla="*/ 3 h 63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815" h="632506">
                <a:moveTo>
                  <a:pt x="635815" y="0"/>
                </a:moveTo>
                <a:lnTo>
                  <a:pt x="635815" y="431673"/>
                </a:lnTo>
                <a:lnTo>
                  <a:pt x="317908" y="632506"/>
                </a:lnTo>
                <a:lnTo>
                  <a:pt x="0" y="431673"/>
                </a:lnTo>
                <a:lnTo>
                  <a:pt x="2" y="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流程图: 接点 161"/>
          <p:cNvSpPr/>
          <p:nvPr>
            <p:custDataLst>
              <p:tags r:id="rId14"/>
            </p:custDataLst>
          </p:nvPr>
        </p:nvSpPr>
        <p:spPr>
          <a:xfrm>
            <a:off x="4887327" y="3136583"/>
            <a:ext cx="315595" cy="315595"/>
          </a:xfrm>
          <a:prstGeom prst="flowChartConnector">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文本框 10"/>
          <p:cNvSpPr txBox="1"/>
          <p:nvPr>
            <p:custDataLst>
              <p:tags r:id="rId15"/>
            </p:custDataLst>
          </p:nvPr>
        </p:nvSpPr>
        <p:spPr>
          <a:xfrm>
            <a:off x="6306454" y="3924618"/>
            <a:ext cx="1682115" cy="1293495"/>
          </a:xfrm>
          <a:prstGeom prst="rect">
            <a:avLst/>
          </a:prstGeom>
          <a:noFill/>
        </p:spPr>
        <p:txBody>
          <a:bodyPr wrap="square" anchor="t" anchorCtr="0">
            <a:normAutofit/>
          </a:bodyPr>
          <a:lstStyle/>
          <a:p>
            <a:pPr algn="ctr">
              <a:lnSpc>
                <a:spcPct val="13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粉絲經濟</a:t>
            </a:r>
          </a:p>
        </p:txBody>
      </p:sp>
      <p:sp>
        <p:nvSpPr>
          <p:cNvPr id="12" name="任意多边形1"/>
          <p:cNvSpPr/>
          <p:nvPr>
            <p:custDataLst>
              <p:tags r:id="rId16"/>
            </p:custDataLst>
          </p:nvPr>
        </p:nvSpPr>
        <p:spPr>
          <a:xfrm>
            <a:off x="6829694" y="3012123"/>
            <a:ext cx="635635" cy="632460"/>
          </a:xfrm>
          <a:custGeom>
            <a:avLst/>
            <a:gdLst>
              <a:gd name="connsiteX0" fmla="*/ 635815 w 635815"/>
              <a:gd name="connsiteY0" fmla="*/ 0 h 632506"/>
              <a:gd name="connsiteX1" fmla="*/ 635815 w 635815"/>
              <a:gd name="connsiteY1" fmla="*/ 431673 h 632506"/>
              <a:gd name="connsiteX2" fmla="*/ 317908 w 635815"/>
              <a:gd name="connsiteY2" fmla="*/ 632506 h 632506"/>
              <a:gd name="connsiteX3" fmla="*/ 0 w 635815"/>
              <a:gd name="connsiteY3" fmla="*/ 431673 h 632506"/>
              <a:gd name="connsiteX4" fmla="*/ 2 w 635815"/>
              <a:gd name="connsiteY4" fmla="*/ 3 h 63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815" h="632506">
                <a:moveTo>
                  <a:pt x="635815" y="0"/>
                </a:moveTo>
                <a:lnTo>
                  <a:pt x="635815" y="431673"/>
                </a:lnTo>
                <a:lnTo>
                  <a:pt x="317908" y="632506"/>
                </a:lnTo>
                <a:lnTo>
                  <a:pt x="0" y="431673"/>
                </a:lnTo>
                <a:lnTo>
                  <a:pt x="2" y="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流程图: 接点 161"/>
          <p:cNvSpPr/>
          <p:nvPr>
            <p:custDataLst>
              <p:tags r:id="rId17"/>
            </p:custDataLst>
          </p:nvPr>
        </p:nvSpPr>
        <p:spPr>
          <a:xfrm>
            <a:off x="6989714" y="3136583"/>
            <a:ext cx="315595" cy="315595"/>
          </a:xfrm>
          <a:prstGeom prst="flowChartConnector">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4" name="文本框 13"/>
          <p:cNvSpPr txBox="1"/>
          <p:nvPr>
            <p:custDataLst>
              <p:tags r:id="rId18"/>
            </p:custDataLst>
          </p:nvPr>
        </p:nvSpPr>
        <p:spPr>
          <a:xfrm>
            <a:off x="8408841" y="3924618"/>
            <a:ext cx="2205144" cy="1293495"/>
          </a:xfrm>
          <a:prstGeom prst="rect">
            <a:avLst/>
          </a:prstGeom>
          <a:noFill/>
        </p:spPr>
        <p:txBody>
          <a:bodyPr wrap="square" anchor="t" anchorCtr="0">
            <a:normAutofit/>
          </a:bodyPr>
          <a:lstStyle/>
          <a:p>
            <a:pPr algn="ctr">
              <a:lnSpc>
                <a:spcPct val="13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逼格競爭力</a:t>
            </a:r>
          </a:p>
        </p:txBody>
      </p:sp>
      <p:sp>
        <p:nvSpPr>
          <p:cNvPr id="15" name="任意多边形1"/>
          <p:cNvSpPr/>
          <p:nvPr>
            <p:custDataLst>
              <p:tags r:id="rId19"/>
            </p:custDataLst>
          </p:nvPr>
        </p:nvSpPr>
        <p:spPr>
          <a:xfrm>
            <a:off x="8932081" y="3012123"/>
            <a:ext cx="635635" cy="632460"/>
          </a:xfrm>
          <a:custGeom>
            <a:avLst/>
            <a:gdLst>
              <a:gd name="connsiteX0" fmla="*/ 635815 w 635815"/>
              <a:gd name="connsiteY0" fmla="*/ 0 h 632506"/>
              <a:gd name="connsiteX1" fmla="*/ 635815 w 635815"/>
              <a:gd name="connsiteY1" fmla="*/ 431673 h 632506"/>
              <a:gd name="connsiteX2" fmla="*/ 317908 w 635815"/>
              <a:gd name="connsiteY2" fmla="*/ 632506 h 632506"/>
              <a:gd name="connsiteX3" fmla="*/ 0 w 635815"/>
              <a:gd name="connsiteY3" fmla="*/ 431673 h 632506"/>
              <a:gd name="connsiteX4" fmla="*/ 2 w 635815"/>
              <a:gd name="connsiteY4" fmla="*/ 3 h 63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815" h="632506">
                <a:moveTo>
                  <a:pt x="635815" y="0"/>
                </a:moveTo>
                <a:lnTo>
                  <a:pt x="635815" y="431673"/>
                </a:lnTo>
                <a:lnTo>
                  <a:pt x="317908" y="632506"/>
                </a:lnTo>
                <a:lnTo>
                  <a:pt x="0" y="431673"/>
                </a:lnTo>
                <a:lnTo>
                  <a:pt x="2" y="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流程图: 接点 161"/>
          <p:cNvSpPr/>
          <p:nvPr>
            <p:custDataLst>
              <p:tags r:id="rId20"/>
            </p:custDataLst>
          </p:nvPr>
        </p:nvSpPr>
        <p:spPr>
          <a:xfrm>
            <a:off x="9092101" y="3136583"/>
            <a:ext cx="315595" cy="315595"/>
          </a:xfrm>
          <a:prstGeom prst="flowChartConnector">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8" name="组合 7"/>
          <p:cNvGrpSpPr/>
          <p:nvPr>
            <p:custDataLst>
              <p:tags r:id="rId3"/>
            </p:custDataLst>
          </p:nvPr>
        </p:nvGrpSpPr>
        <p:grpSpPr>
          <a:xfrm>
            <a:off x="10515684" y="609600"/>
            <a:ext cx="717550" cy="478790"/>
            <a:chOff x="8005" y="6254"/>
            <a:chExt cx="1130" cy="754"/>
          </a:xfrm>
        </p:grpSpPr>
        <p:sp>
          <p:nvSpPr>
            <p:cNvPr id="5" name="装饰 3"/>
            <p:cNvSpPr>
              <a:spLocks noChangeAspect="1"/>
            </p:cNvSpPr>
            <p:nvPr>
              <p:custDataLst>
                <p:tags r:id="rId19"/>
              </p:custDataLst>
            </p:nvPr>
          </p:nvSpPr>
          <p:spPr>
            <a:xfrm>
              <a:off x="800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6" name="装饰 4"/>
            <p:cNvSpPr>
              <a:spLocks noChangeAspect="1"/>
            </p:cNvSpPr>
            <p:nvPr>
              <p:custDataLst>
                <p:tags r:id="rId20"/>
              </p:custDataLst>
            </p:nvPr>
          </p:nvSpPr>
          <p:spPr>
            <a:xfrm>
              <a:off x="864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grpSp>
      <p:sp>
        <p:nvSpPr>
          <p:cNvPr id="4" name="Object 901"/>
          <p:cNvSpPr txBox="1"/>
          <p:nvPr>
            <p:custDataLst>
              <p:tags r:id="rId4"/>
            </p:custDataLst>
          </p:nvPr>
        </p:nvSpPr>
        <p:spPr>
          <a:xfrm>
            <a:off x="609605" y="609481"/>
            <a:ext cx="9448864"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互聯網爆品典型案例</a:t>
            </a:r>
          </a:p>
        </p:txBody>
      </p:sp>
      <p:sp>
        <p:nvSpPr>
          <p:cNvPr id="2" name="Object 902"/>
          <p:cNvSpPr txBox="1"/>
          <p:nvPr>
            <p:custDataLst>
              <p:tags r:id="rId5"/>
            </p:custDataLst>
          </p:nvPr>
        </p:nvSpPr>
        <p:spPr>
          <a:xfrm>
            <a:off x="609605" y="1387355"/>
            <a:ext cx="9448864" cy="378593"/>
          </a:xfrm>
          <a:prstGeom prst="rect">
            <a:avLst/>
          </a:prstGeom>
        </p:spPr>
        <p:txBody>
          <a:bodyPr vert="horz" lIns="63500" tIns="25400" rIns="63500" bIns="25400" rtlCol="0" anchor="t" anchorCtr="0">
            <a:normAutofit/>
          </a:bodyPr>
          <a:lstStyle/>
          <a:p>
            <a:pPr algn="l"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微信紅包</a:t>
            </a:r>
          </a:p>
        </p:txBody>
      </p:sp>
      <p:sp>
        <p:nvSpPr>
          <p:cNvPr id="7" name="装饰3"/>
          <p:cNvSpPr/>
          <p:nvPr>
            <p:custDataLst>
              <p:tags r:id="rId6"/>
            </p:custDataLst>
          </p:nvPr>
        </p:nvSpPr>
        <p:spPr>
          <a:xfrm>
            <a:off x="609605" y="2069104"/>
            <a:ext cx="10972888" cy="4179414"/>
          </a:xfrm>
          <a:prstGeom prst="rect">
            <a:avLst/>
          </a:prstGeom>
          <a:solidFill>
            <a:schemeClr val="lt2"/>
          </a:solidFill>
          <a:ln>
            <a:noFill/>
          </a:ln>
          <a:effectLst>
            <a:outerShdw blurRad="165100" algn="ctr" rotWithShape="0">
              <a:schemeClr val="dk1">
                <a:lumMod val="95000"/>
                <a:lumOff val="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a:solidFill>
                <a:schemeClr val="lt1"/>
              </a:solidFill>
              <a:latin typeface="微软雅黑" panose="020B0503020204020204" charset="-122"/>
              <a:ea typeface="微软雅黑" panose="020B0503020204020204" charset="-122"/>
              <a:sym typeface="+mn-ea"/>
            </a:endParaRPr>
          </a:p>
        </p:txBody>
      </p:sp>
      <p:sp>
        <p:nvSpPr>
          <p:cNvPr id="239" name="文本框 10"/>
          <p:cNvSpPr txBox="1"/>
          <p:nvPr>
            <p:custDataLst>
              <p:tags r:id="rId7"/>
            </p:custDataLst>
          </p:nvPr>
        </p:nvSpPr>
        <p:spPr>
          <a:xfrm>
            <a:off x="3353237" y="4145757"/>
            <a:ext cx="1392555" cy="927735"/>
          </a:xfrm>
          <a:prstGeom prst="rect">
            <a:avLst/>
          </a:prstGeom>
          <a:noFill/>
        </p:spPr>
        <p:txBody>
          <a:bodyPr vert="horz" wrap="square" lIns="90000" tIns="46800" rIns="90000" bIns="46800" rtlCol="0" anchor="t" anchorCtr="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一個極致的單品</a:t>
            </a:r>
          </a:p>
        </p:txBody>
      </p:sp>
      <p:sp>
        <p:nvSpPr>
          <p:cNvPr id="221" name="三角形1"/>
          <p:cNvSpPr/>
          <p:nvPr>
            <p:custDataLst>
              <p:tags r:id="rId8"/>
            </p:custDataLst>
          </p:nvPr>
        </p:nvSpPr>
        <p:spPr>
          <a:xfrm>
            <a:off x="3946327" y="3954622"/>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1" name="圆环1"/>
          <p:cNvSpPr/>
          <p:nvPr>
            <p:custDataLst>
              <p:tags r:id="rId9"/>
            </p:custDataLst>
          </p:nvPr>
        </p:nvSpPr>
        <p:spPr>
          <a:xfrm>
            <a:off x="3687882" y="3244692"/>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标题 5"/>
          <p:cNvSpPr>
            <a:spLocks noGrp="1"/>
          </p:cNvSpPr>
          <p:nvPr>
            <p:custDataLst>
              <p:tags r:id="rId10"/>
            </p:custDataLst>
          </p:nvPr>
        </p:nvSpPr>
        <p:spPr>
          <a:xfrm>
            <a:off x="3706297" y="3376137"/>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01</a:t>
            </a:r>
          </a:p>
        </p:txBody>
      </p:sp>
      <p:sp>
        <p:nvSpPr>
          <p:cNvPr id="3" name="文本框 10"/>
          <p:cNvSpPr txBox="1"/>
          <p:nvPr>
            <p:custDataLst>
              <p:tags r:id="rId11"/>
            </p:custDataLst>
          </p:nvPr>
        </p:nvSpPr>
        <p:spPr>
          <a:xfrm>
            <a:off x="5415915" y="4145757"/>
            <a:ext cx="1392555" cy="927735"/>
          </a:xfrm>
          <a:prstGeom prst="rect">
            <a:avLst/>
          </a:prstGeom>
          <a:noFill/>
        </p:spPr>
        <p:txBody>
          <a:bodyPr vert="horz" wrap="square" lIns="90000" tIns="46800" rIns="90000" bIns="46800" rtlCol="0" anchor="t" anchorCtr="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殺手級應用</a:t>
            </a:r>
          </a:p>
        </p:txBody>
      </p:sp>
      <p:sp>
        <p:nvSpPr>
          <p:cNvPr id="9" name="三角形1"/>
          <p:cNvSpPr/>
          <p:nvPr>
            <p:custDataLst>
              <p:tags r:id="rId12"/>
            </p:custDataLst>
          </p:nvPr>
        </p:nvSpPr>
        <p:spPr>
          <a:xfrm>
            <a:off x="6009005" y="3954622"/>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圆环1"/>
          <p:cNvSpPr/>
          <p:nvPr>
            <p:custDataLst>
              <p:tags r:id="rId13"/>
            </p:custDataLst>
          </p:nvPr>
        </p:nvSpPr>
        <p:spPr>
          <a:xfrm>
            <a:off x="5750560" y="3244692"/>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标题 5"/>
          <p:cNvSpPr>
            <a:spLocks noGrp="1"/>
          </p:cNvSpPr>
          <p:nvPr>
            <p:custDataLst>
              <p:tags r:id="rId14"/>
            </p:custDataLst>
          </p:nvPr>
        </p:nvSpPr>
        <p:spPr>
          <a:xfrm>
            <a:off x="5768975" y="3376137"/>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02</a:t>
            </a:r>
          </a:p>
        </p:txBody>
      </p:sp>
      <p:sp>
        <p:nvSpPr>
          <p:cNvPr id="14" name="文本框 10"/>
          <p:cNvSpPr txBox="1"/>
          <p:nvPr>
            <p:custDataLst>
              <p:tags r:id="rId15"/>
            </p:custDataLst>
          </p:nvPr>
        </p:nvSpPr>
        <p:spPr>
          <a:xfrm>
            <a:off x="7478594" y="4145757"/>
            <a:ext cx="1392555" cy="927735"/>
          </a:xfrm>
          <a:prstGeom prst="rect">
            <a:avLst/>
          </a:prstGeom>
          <a:noFill/>
        </p:spPr>
        <p:txBody>
          <a:bodyPr vert="horz" wrap="square" lIns="90000" tIns="46800" rIns="90000" bIns="46800" rtlCol="0" anchor="t" anchorCtr="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爆炸級口碑</a:t>
            </a:r>
          </a:p>
        </p:txBody>
      </p:sp>
      <p:sp>
        <p:nvSpPr>
          <p:cNvPr id="15" name="三角形1"/>
          <p:cNvSpPr/>
          <p:nvPr>
            <p:custDataLst>
              <p:tags r:id="rId16"/>
            </p:custDataLst>
          </p:nvPr>
        </p:nvSpPr>
        <p:spPr>
          <a:xfrm>
            <a:off x="8071684" y="3954622"/>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圆环1"/>
          <p:cNvSpPr/>
          <p:nvPr>
            <p:custDataLst>
              <p:tags r:id="rId17"/>
            </p:custDataLst>
          </p:nvPr>
        </p:nvSpPr>
        <p:spPr>
          <a:xfrm>
            <a:off x="7813239" y="3244692"/>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标题 5"/>
          <p:cNvSpPr>
            <a:spLocks noGrp="1"/>
          </p:cNvSpPr>
          <p:nvPr>
            <p:custDataLst>
              <p:tags r:id="rId18"/>
            </p:custDataLst>
          </p:nvPr>
        </p:nvSpPr>
        <p:spPr>
          <a:xfrm>
            <a:off x="7831654" y="3376137"/>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03</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8" name="组合 7"/>
          <p:cNvGrpSpPr/>
          <p:nvPr>
            <p:custDataLst>
              <p:tags r:id="rId3"/>
            </p:custDataLst>
          </p:nvPr>
        </p:nvGrpSpPr>
        <p:grpSpPr>
          <a:xfrm>
            <a:off x="10515684" y="609600"/>
            <a:ext cx="717550" cy="478790"/>
            <a:chOff x="8005" y="6254"/>
            <a:chExt cx="1130" cy="754"/>
          </a:xfrm>
        </p:grpSpPr>
        <p:sp>
          <p:nvSpPr>
            <p:cNvPr id="5" name="装饰 3"/>
            <p:cNvSpPr>
              <a:spLocks noChangeAspect="1"/>
            </p:cNvSpPr>
            <p:nvPr>
              <p:custDataLst>
                <p:tags r:id="rId13"/>
              </p:custDataLst>
            </p:nvPr>
          </p:nvSpPr>
          <p:spPr>
            <a:xfrm>
              <a:off x="800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6" name="装饰 4"/>
            <p:cNvSpPr>
              <a:spLocks noChangeAspect="1"/>
            </p:cNvSpPr>
            <p:nvPr>
              <p:custDataLst>
                <p:tags r:id="rId14"/>
              </p:custDataLst>
            </p:nvPr>
          </p:nvSpPr>
          <p:spPr>
            <a:xfrm>
              <a:off x="864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grpSp>
      <p:sp>
        <p:nvSpPr>
          <p:cNvPr id="4" name="Object 901"/>
          <p:cNvSpPr txBox="1"/>
          <p:nvPr>
            <p:custDataLst>
              <p:tags r:id="rId4"/>
            </p:custDataLst>
          </p:nvPr>
        </p:nvSpPr>
        <p:spPr>
          <a:xfrm>
            <a:off x="609605" y="609481"/>
            <a:ext cx="9448864"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互聯網爆品典型案例</a:t>
            </a:r>
          </a:p>
        </p:txBody>
      </p:sp>
      <p:sp>
        <p:nvSpPr>
          <p:cNvPr id="2" name="Object 902"/>
          <p:cNvSpPr txBox="1"/>
          <p:nvPr>
            <p:custDataLst>
              <p:tags r:id="rId5"/>
            </p:custDataLst>
          </p:nvPr>
        </p:nvSpPr>
        <p:spPr>
          <a:xfrm>
            <a:off x="609605" y="1387355"/>
            <a:ext cx="9448864" cy="378593"/>
          </a:xfrm>
          <a:prstGeom prst="rect">
            <a:avLst/>
          </a:prstGeom>
        </p:spPr>
        <p:txBody>
          <a:bodyPr vert="horz" lIns="63500" tIns="25400" rIns="63500" bIns="25400" rtlCol="0" anchor="t" anchorCtr="0">
            <a:normAutofit/>
          </a:bodyPr>
          <a:lstStyle/>
          <a:p>
            <a:pPr algn="l"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優衣庫</a:t>
            </a:r>
          </a:p>
        </p:txBody>
      </p:sp>
      <p:sp>
        <p:nvSpPr>
          <p:cNvPr id="7" name="装饰3"/>
          <p:cNvSpPr/>
          <p:nvPr>
            <p:custDataLst>
              <p:tags r:id="rId6"/>
            </p:custDataLst>
          </p:nvPr>
        </p:nvSpPr>
        <p:spPr>
          <a:xfrm>
            <a:off x="609605" y="2069104"/>
            <a:ext cx="10972888" cy="4179414"/>
          </a:xfrm>
          <a:prstGeom prst="rect">
            <a:avLst/>
          </a:prstGeom>
          <a:solidFill>
            <a:schemeClr val="lt2"/>
          </a:solidFill>
          <a:ln>
            <a:noFill/>
          </a:ln>
          <a:effectLst>
            <a:outerShdw blurRad="165100" algn="ctr" rotWithShape="0">
              <a:schemeClr val="dk1">
                <a:lumMod val="95000"/>
                <a:lumOff val="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a:solidFill>
                <a:schemeClr val="lt1"/>
              </a:solidFill>
              <a:latin typeface="微软雅黑" panose="020B0503020204020204" charset="-122"/>
              <a:ea typeface="微软雅黑" panose="020B0503020204020204" charset="-122"/>
              <a:sym typeface="+mn-ea"/>
            </a:endParaRPr>
          </a:p>
        </p:txBody>
      </p:sp>
      <p:sp>
        <p:nvSpPr>
          <p:cNvPr id="3" name="文本框 2"/>
          <p:cNvSpPr txBox="1"/>
          <p:nvPr>
            <p:custDataLst>
              <p:tags r:id="rId7"/>
            </p:custDataLst>
          </p:nvPr>
        </p:nvSpPr>
        <p:spPr>
          <a:xfrm>
            <a:off x="1822252" y="2750820"/>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1"/>
                </a:solidFill>
                <a:latin typeface="微软雅黑" panose="020B0503020204020204" charset="-122"/>
                <a:ea typeface="微软雅黑" panose="020B0503020204020204" charset="-122"/>
              </a:rPr>
              <a:t>01</a:t>
            </a:r>
          </a:p>
        </p:txBody>
      </p:sp>
      <p:sp>
        <p:nvSpPr>
          <p:cNvPr id="9" name="文本框 8"/>
          <p:cNvSpPr txBox="1"/>
          <p:nvPr>
            <p:custDataLst>
              <p:tags r:id="rId8"/>
            </p:custDataLst>
          </p:nvPr>
        </p:nvSpPr>
        <p:spPr>
          <a:xfrm>
            <a:off x="2113817" y="3778664"/>
            <a:ext cx="2721511"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減SKU，</a:t>
            </a:r>
            <a:endParaRPr lang="en-US" altLang="zh-CN" sz="36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靠爆品取勝</a:t>
            </a:r>
          </a:p>
        </p:txBody>
      </p:sp>
      <p:sp>
        <p:nvSpPr>
          <p:cNvPr id="11" name="文本框 10"/>
          <p:cNvSpPr txBox="1"/>
          <p:nvPr>
            <p:custDataLst>
              <p:tags r:id="rId9"/>
            </p:custDataLst>
          </p:nvPr>
        </p:nvSpPr>
        <p:spPr>
          <a:xfrm>
            <a:off x="4768216" y="2750820"/>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3"/>
                </a:solidFill>
                <a:latin typeface="微软雅黑" panose="020B0503020204020204" charset="-122"/>
                <a:ea typeface="微软雅黑" panose="020B0503020204020204" charset="-122"/>
              </a:rPr>
              <a:t>02</a:t>
            </a:r>
          </a:p>
        </p:txBody>
      </p:sp>
      <p:sp>
        <p:nvSpPr>
          <p:cNvPr id="12" name="文本框 11"/>
          <p:cNvSpPr txBox="1"/>
          <p:nvPr>
            <p:custDataLst>
              <p:tags r:id="rId10"/>
            </p:custDataLst>
          </p:nvPr>
        </p:nvSpPr>
        <p:spPr>
          <a:xfrm>
            <a:off x="5060247" y="3787455"/>
            <a:ext cx="2362835"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sym typeface="+mn-ea"/>
              </a:rPr>
              <a:t>拼設計</a:t>
            </a:r>
          </a:p>
        </p:txBody>
      </p:sp>
      <p:sp>
        <p:nvSpPr>
          <p:cNvPr id="13" name="文本框 12"/>
          <p:cNvSpPr txBox="1"/>
          <p:nvPr>
            <p:custDataLst>
              <p:tags r:id="rId11"/>
            </p:custDataLst>
          </p:nvPr>
        </p:nvSpPr>
        <p:spPr>
          <a:xfrm>
            <a:off x="7714179" y="2750820"/>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5"/>
                </a:solidFill>
                <a:latin typeface="微软雅黑" panose="020B0503020204020204" charset="-122"/>
                <a:ea typeface="微软雅黑" panose="020B0503020204020204" charset="-122"/>
              </a:rPr>
              <a:t>03</a:t>
            </a:r>
          </a:p>
        </p:txBody>
      </p:sp>
      <p:sp>
        <p:nvSpPr>
          <p:cNvPr id="14" name="文本框 13"/>
          <p:cNvSpPr txBox="1"/>
          <p:nvPr>
            <p:custDataLst>
              <p:tags r:id="rId12"/>
            </p:custDataLst>
          </p:nvPr>
        </p:nvSpPr>
        <p:spPr>
          <a:xfrm>
            <a:off x="8053281" y="3753231"/>
            <a:ext cx="3093139"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sym typeface="+mn-ea"/>
              </a:rPr>
              <a:t>變態級的技術流提升逼格</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互聯網爆品典型案例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亞馬遜</a:t>
            </a:r>
          </a:p>
        </p:txBody>
      </p:sp>
      <p:sp>
        <p:nvSpPr>
          <p:cNvPr id="27" name="椭圆 26"/>
          <p:cNvSpPr/>
          <p:nvPr>
            <p:custDataLst>
              <p:tags r:id="rId12"/>
            </p:custDataLst>
          </p:nvPr>
        </p:nvSpPr>
        <p:spPr>
          <a:xfrm>
            <a:off x="36590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5958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1037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305371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用戶體驗屠夫</a:t>
            </a:r>
          </a:p>
        </p:txBody>
      </p:sp>
      <p:sp>
        <p:nvSpPr>
          <p:cNvPr id="8" name="标题 5"/>
          <p:cNvSpPr>
            <a:spLocks noGrp="1"/>
          </p:cNvSpPr>
          <p:nvPr>
            <p:custDataLst>
              <p:tags r:id="rId16"/>
            </p:custDataLst>
          </p:nvPr>
        </p:nvSpPr>
        <p:spPr>
          <a:xfrm>
            <a:off x="36849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83262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76940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27737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227320"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競爭情報組</a:t>
            </a:r>
          </a:p>
        </p:txBody>
      </p:sp>
      <p:sp>
        <p:nvSpPr>
          <p:cNvPr id="14" name="标题 5"/>
          <p:cNvSpPr>
            <a:spLocks noGrp="1"/>
          </p:cNvSpPr>
          <p:nvPr>
            <p:custDataLst>
              <p:tags r:id="rId21"/>
            </p:custDataLst>
          </p:nvPr>
        </p:nvSpPr>
        <p:spPr>
          <a:xfrm>
            <a:off x="585851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80062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9430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4509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400925" y="3966845"/>
            <a:ext cx="2100718" cy="1383665"/>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dirty="0">
                <a:solidFill>
                  <a:schemeClr val="dk1">
                    <a:lumMod val="75000"/>
                    <a:lumOff val="25000"/>
                  </a:schemeClr>
                </a:solidFill>
                <a:uFillTx/>
                <a:latin typeface="微软雅黑" panose="020B0503020204020204" charset="-122"/>
                <a:ea typeface="微软雅黑" panose="020B0503020204020204" charset="-122"/>
                <a:sym typeface="+mn-ea"/>
              </a:rPr>
              <a:t>一鍵下單</a:t>
            </a:r>
          </a:p>
        </p:txBody>
      </p:sp>
      <p:sp>
        <p:nvSpPr>
          <p:cNvPr id="19" name="标题 5"/>
          <p:cNvSpPr>
            <a:spLocks noGrp="1"/>
          </p:cNvSpPr>
          <p:nvPr>
            <p:custDataLst>
              <p:tags r:id="rId26"/>
            </p:custDataLst>
          </p:nvPr>
        </p:nvSpPr>
        <p:spPr>
          <a:xfrm>
            <a:off x="80321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 name="Object 901"/>
          <p:cNvSpPr txBox="1"/>
          <p:nvPr>
            <p:custDataLst>
              <p:tags r:id="rId3"/>
            </p:custDataLst>
          </p:nvPr>
        </p:nvSpPr>
        <p:spPr>
          <a:xfrm>
            <a:off x="609562" y="609544"/>
            <a:ext cx="10972876"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cs typeface="微软雅黑" panose="020B0503020204020204" charset="-122"/>
              </a:rPr>
              <a:t>39個超級爆品案例</a:t>
            </a:r>
          </a:p>
        </p:txBody>
      </p:sp>
      <p:sp>
        <p:nvSpPr>
          <p:cNvPr id="5" name="Object 902"/>
          <p:cNvSpPr txBox="1"/>
          <p:nvPr>
            <p:custDataLst>
              <p:tags r:id="rId4"/>
            </p:custDataLst>
          </p:nvPr>
        </p:nvSpPr>
        <p:spPr>
          <a:xfrm>
            <a:off x="609562" y="1387418"/>
            <a:ext cx="10972876" cy="445114"/>
          </a:xfrm>
          <a:prstGeom prst="rect">
            <a:avLst/>
          </a:prstGeom>
        </p:spPr>
        <p:txBody>
          <a:bodyPr vert="horz" lIns="63500" tIns="25400" rIns="63500" bIns="25400" rtlCol="0" anchor="t" anchorCtr="0">
            <a:normAutofit/>
          </a:bodyPr>
          <a:lstStyle/>
          <a:p>
            <a:pPr algn="l"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痛點案例</a:t>
            </a:r>
          </a:p>
        </p:txBody>
      </p:sp>
      <p:sp>
        <p:nvSpPr>
          <p:cNvPr id="48" name="椭圆 47"/>
          <p:cNvSpPr/>
          <p:nvPr>
            <p:custDataLst>
              <p:tags r:id="rId5"/>
            </p:custDataLst>
          </p:nvPr>
        </p:nvSpPr>
        <p:spPr>
          <a:xfrm>
            <a:off x="1435100"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9" name="椭圆 48"/>
          <p:cNvSpPr/>
          <p:nvPr>
            <p:custDataLst>
              <p:tags r:id="rId6"/>
            </p:custDataLst>
          </p:nvPr>
        </p:nvSpPr>
        <p:spPr>
          <a:xfrm>
            <a:off x="2590165"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0" name="椭圆 49"/>
          <p:cNvSpPr/>
          <p:nvPr>
            <p:custDataLst>
              <p:tags r:id="rId7"/>
            </p:custDataLst>
          </p:nvPr>
        </p:nvSpPr>
        <p:spPr>
          <a:xfrm>
            <a:off x="1739900" y="248697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1" name="文本框 50"/>
          <p:cNvSpPr txBox="1"/>
          <p:nvPr>
            <p:custDataLst>
              <p:tags r:id="rId8"/>
            </p:custDataLst>
          </p:nvPr>
        </p:nvSpPr>
        <p:spPr>
          <a:xfrm>
            <a:off x="1949450" y="2824798"/>
            <a:ext cx="1220470" cy="963295"/>
          </a:xfrm>
          <a:prstGeom prst="rect">
            <a:avLst/>
          </a:prstGeom>
          <a:noFill/>
        </p:spPr>
        <p:txBody>
          <a:bodyPr wrap="square" rtlCol="0" anchor="ctr">
            <a:normAutofit fontScale="65000" lnSpcReduction="20000"/>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Snapchat</a:t>
            </a:r>
          </a:p>
        </p:txBody>
      </p:sp>
      <p:sp>
        <p:nvSpPr>
          <p:cNvPr id="52" name="椭圆 51"/>
          <p:cNvSpPr/>
          <p:nvPr>
            <p:custDataLst>
              <p:tags r:id="rId9"/>
            </p:custDataLst>
          </p:nvPr>
        </p:nvSpPr>
        <p:spPr>
          <a:xfrm>
            <a:off x="4972050"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3" name="椭圆 52"/>
          <p:cNvSpPr/>
          <p:nvPr>
            <p:custDataLst>
              <p:tags r:id="rId10"/>
            </p:custDataLst>
          </p:nvPr>
        </p:nvSpPr>
        <p:spPr>
          <a:xfrm>
            <a:off x="6126480"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4" name="椭圆 53"/>
          <p:cNvSpPr/>
          <p:nvPr>
            <p:custDataLst>
              <p:tags r:id="rId11"/>
            </p:custDataLst>
          </p:nvPr>
        </p:nvSpPr>
        <p:spPr>
          <a:xfrm>
            <a:off x="5276215" y="248697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5" name="文本框 54"/>
          <p:cNvSpPr txBox="1"/>
          <p:nvPr>
            <p:custDataLst>
              <p:tags r:id="rId12"/>
            </p:custDataLst>
          </p:nvPr>
        </p:nvSpPr>
        <p:spPr>
          <a:xfrm>
            <a:off x="5381307" y="2833689"/>
            <a:ext cx="1490345" cy="963295"/>
          </a:xfrm>
          <a:prstGeom prst="rect">
            <a:avLst/>
          </a:prstGeom>
          <a:noFill/>
        </p:spPr>
        <p:txBody>
          <a:bodyPr wrap="square" rtlCol="0" anchor="ctr">
            <a:normAutofit fontScale="82500" lnSpcReduction="1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APUS</a:t>
            </a:r>
          </a:p>
        </p:txBody>
      </p:sp>
      <p:sp>
        <p:nvSpPr>
          <p:cNvPr id="56" name="椭圆 55"/>
          <p:cNvSpPr/>
          <p:nvPr>
            <p:custDataLst>
              <p:tags r:id="rId13"/>
            </p:custDataLst>
          </p:nvPr>
        </p:nvSpPr>
        <p:spPr>
          <a:xfrm>
            <a:off x="8508365"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7" name="椭圆 56"/>
          <p:cNvSpPr/>
          <p:nvPr>
            <p:custDataLst>
              <p:tags r:id="rId14"/>
            </p:custDataLst>
          </p:nvPr>
        </p:nvSpPr>
        <p:spPr>
          <a:xfrm>
            <a:off x="9663430"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8" name="椭圆 57"/>
          <p:cNvSpPr/>
          <p:nvPr>
            <p:custDataLst>
              <p:tags r:id="rId15"/>
            </p:custDataLst>
          </p:nvPr>
        </p:nvSpPr>
        <p:spPr>
          <a:xfrm>
            <a:off x="8813165" y="248697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9" name="文本框 58"/>
          <p:cNvSpPr txBox="1"/>
          <p:nvPr>
            <p:custDataLst>
              <p:tags r:id="rId16"/>
            </p:custDataLst>
          </p:nvPr>
        </p:nvSpPr>
        <p:spPr>
          <a:xfrm>
            <a:off x="8813165" y="2817496"/>
            <a:ext cx="1638935" cy="963295"/>
          </a:xfrm>
          <a:prstGeom prst="rect">
            <a:avLst/>
          </a:prstGeom>
          <a:noFill/>
        </p:spPr>
        <p:txBody>
          <a:bodyPr wrap="square" rtlCol="0" anchor="ctr">
            <a:normAutofit fontScale="97500"/>
          </a:bodyPr>
          <a:lstStyle/>
          <a:p>
            <a:pPr algn="ctr">
              <a:lnSpc>
                <a:spcPct val="120000"/>
              </a:lnSpc>
            </a:pPr>
            <a:r>
              <a:rPr lang="zh-CN" altLang="en-US" sz="3200" b="1" spc="150" dirty="0">
                <a:solidFill>
                  <a:schemeClr val="lt1"/>
                </a:solidFill>
                <a:latin typeface="微软雅黑" panose="020B0503020204020204" charset="-122"/>
                <a:ea typeface="微软雅黑" panose="020B0503020204020204" charset="-122"/>
                <a:sym typeface="Arial" panose="020B0604020202090204" pitchFamily="34" charset="0"/>
              </a:rPr>
              <a:t>餘額寶</a:t>
            </a:r>
          </a:p>
        </p:txBody>
      </p:sp>
      <p:sp>
        <p:nvSpPr>
          <p:cNvPr id="60" name="椭圆 59"/>
          <p:cNvSpPr/>
          <p:nvPr>
            <p:custDataLst>
              <p:tags r:id="rId17"/>
            </p:custDataLst>
          </p:nvPr>
        </p:nvSpPr>
        <p:spPr>
          <a:xfrm>
            <a:off x="1435100"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1" name="椭圆 60"/>
          <p:cNvSpPr/>
          <p:nvPr>
            <p:custDataLst>
              <p:tags r:id="rId18"/>
            </p:custDataLst>
          </p:nvPr>
        </p:nvSpPr>
        <p:spPr>
          <a:xfrm>
            <a:off x="2590165"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2" name="椭圆 61"/>
          <p:cNvSpPr/>
          <p:nvPr>
            <p:custDataLst>
              <p:tags r:id="rId19"/>
            </p:custDataLst>
          </p:nvPr>
        </p:nvSpPr>
        <p:spPr>
          <a:xfrm>
            <a:off x="1739900" y="4260533"/>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3" name="文本框 62"/>
          <p:cNvSpPr txBox="1"/>
          <p:nvPr>
            <p:custDataLst>
              <p:tags r:id="rId20"/>
            </p:custDataLst>
          </p:nvPr>
        </p:nvSpPr>
        <p:spPr>
          <a:xfrm>
            <a:off x="1717674" y="4586723"/>
            <a:ext cx="1638935" cy="963295"/>
          </a:xfrm>
          <a:prstGeom prst="rect">
            <a:avLst/>
          </a:prstGeom>
          <a:noFill/>
        </p:spPr>
        <p:txBody>
          <a:bodyPr wrap="square" rtlCol="0" anchor="ctr">
            <a:normAutofit fontScale="97500"/>
          </a:bodyPr>
          <a:lstStyle/>
          <a:p>
            <a:pPr algn="ctr">
              <a:lnSpc>
                <a:spcPct val="120000"/>
              </a:lnSpc>
            </a:pPr>
            <a:r>
              <a:rPr lang="zh-CN" altLang="en-US" sz="3200" b="1" spc="150" dirty="0">
                <a:solidFill>
                  <a:schemeClr val="lt1"/>
                </a:solidFill>
                <a:latin typeface="微软雅黑" panose="020B0503020204020204" charset="-122"/>
                <a:ea typeface="微软雅黑" panose="020B0503020204020204" charset="-122"/>
                <a:sym typeface="Arial" panose="020B0604020202090204" pitchFamily="34" charset="0"/>
              </a:rPr>
              <a:t>史玉柱</a:t>
            </a:r>
          </a:p>
        </p:txBody>
      </p:sp>
      <p:sp>
        <p:nvSpPr>
          <p:cNvPr id="64" name="椭圆 63"/>
          <p:cNvSpPr/>
          <p:nvPr>
            <p:custDataLst>
              <p:tags r:id="rId21"/>
            </p:custDataLst>
          </p:nvPr>
        </p:nvSpPr>
        <p:spPr>
          <a:xfrm>
            <a:off x="4972050"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5" name="椭圆 64"/>
          <p:cNvSpPr/>
          <p:nvPr>
            <p:custDataLst>
              <p:tags r:id="rId22"/>
            </p:custDataLst>
          </p:nvPr>
        </p:nvSpPr>
        <p:spPr>
          <a:xfrm>
            <a:off x="6126480"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6" name="椭圆 65"/>
          <p:cNvSpPr/>
          <p:nvPr>
            <p:custDataLst>
              <p:tags r:id="rId23"/>
            </p:custDataLst>
          </p:nvPr>
        </p:nvSpPr>
        <p:spPr>
          <a:xfrm>
            <a:off x="5276215" y="4260533"/>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7" name="文本框 66"/>
          <p:cNvSpPr txBox="1"/>
          <p:nvPr>
            <p:custDataLst>
              <p:tags r:id="rId24"/>
            </p:custDataLst>
          </p:nvPr>
        </p:nvSpPr>
        <p:spPr>
          <a:xfrm>
            <a:off x="5476240" y="4591051"/>
            <a:ext cx="1385887" cy="963295"/>
          </a:xfrm>
          <a:prstGeom prst="rect">
            <a:avLst/>
          </a:prstGeom>
          <a:noFill/>
        </p:spPr>
        <p:txBody>
          <a:bodyPr wrap="square" rtlCol="0" anchor="ctr">
            <a:normAutofit fontScale="6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小米插線板</a:t>
            </a:r>
          </a:p>
        </p:txBody>
      </p:sp>
      <p:sp>
        <p:nvSpPr>
          <p:cNvPr id="68" name="椭圆 67"/>
          <p:cNvSpPr/>
          <p:nvPr>
            <p:custDataLst>
              <p:tags r:id="rId25"/>
            </p:custDataLst>
          </p:nvPr>
        </p:nvSpPr>
        <p:spPr>
          <a:xfrm>
            <a:off x="8508365"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9" name="椭圆 68"/>
          <p:cNvSpPr/>
          <p:nvPr>
            <p:custDataLst>
              <p:tags r:id="rId26"/>
            </p:custDataLst>
          </p:nvPr>
        </p:nvSpPr>
        <p:spPr>
          <a:xfrm>
            <a:off x="9663430"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70" name="椭圆 69"/>
          <p:cNvSpPr/>
          <p:nvPr>
            <p:custDataLst>
              <p:tags r:id="rId27"/>
            </p:custDataLst>
          </p:nvPr>
        </p:nvSpPr>
        <p:spPr>
          <a:xfrm>
            <a:off x="8813165" y="4260533"/>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71" name="文本框 70"/>
          <p:cNvSpPr txBox="1"/>
          <p:nvPr>
            <p:custDataLst>
              <p:tags r:id="rId28"/>
            </p:custDataLst>
          </p:nvPr>
        </p:nvSpPr>
        <p:spPr>
          <a:xfrm>
            <a:off x="8812530" y="4607002"/>
            <a:ext cx="1734186" cy="963295"/>
          </a:xfrm>
          <a:prstGeom prst="rect">
            <a:avLst/>
          </a:prstGeom>
          <a:noFill/>
        </p:spPr>
        <p:txBody>
          <a:bodyPr wrap="square" rtlCol="0" anchor="ctr">
            <a:normAutofit fontScale="6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小米移動電源</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0"/>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1"/>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cs typeface="微软雅黑" panose="020B0503020204020204" charset="-122"/>
              </a:rPr>
              <a:t>39個超級爆品案例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痛點案例</a:t>
            </a:r>
          </a:p>
        </p:txBody>
      </p:sp>
      <p:sp>
        <p:nvSpPr>
          <p:cNvPr id="17" name="椭圆 16"/>
          <p:cNvSpPr/>
          <p:nvPr>
            <p:custDataLst>
              <p:tags r:id="rId12"/>
            </p:custDataLst>
          </p:nvPr>
        </p:nvSpPr>
        <p:spPr>
          <a:xfrm>
            <a:off x="6724333" y="3489325"/>
            <a:ext cx="1710055" cy="171005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8" name="椭圆 17"/>
          <p:cNvSpPr/>
          <p:nvPr>
            <p:custDataLst>
              <p:tags r:id="rId13"/>
            </p:custDataLst>
          </p:nvPr>
        </p:nvSpPr>
        <p:spPr>
          <a:xfrm>
            <a:off x="8232458" y="3489325"/>
            <a:ext cx="1710055" cy="171005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6" name="椭圆 15"/>
          <p:cNvSpPr/>
          <p:nvPr>
            <p:custDataLst>
              <p:tags r:id="rId14"/>
            </p:custDataLst>
          </p:nvPr>
        </p:nvSpPr>
        <p:spPr>
          <a:xfrm>
            <a:off x="2250123" y="3489325"/>
            <a:ext cx="1710055" cy="171005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5" name="椭圆 14"/>
          <p:cNvSpPr/>
          <p:nvPr>
            <p:custDataLst>
              <p:tags r:id="rId15"/>
            </p:custDataLst>
          </p:nvPr>
        </p:nvSpPr>
        <p:spPr>
          <a:xfrm>
            <a:off x="3757613" y="3489325"/>
            <a:ext cx="1710055" cy="171005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 name="椭圆 5"/>
          <p:cNvSpPr/>
          <p:nvPr>
            <p:custDataLst>
              <p:tags r:id="rId16"/>
            </p:custDataLst>
          </p:nvPr>
        </p:nvSpPr>
        <p:spPr>
          <a:xfrm>
            <a:off x="7051993" y="3063240"/>
            <a:ext cx="2562860" cy="25628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8" name="椭圆 7"/>
          <p:cNvSpPr/>
          <p:nvPr>
            <p:custDataLst>
              <p:tags r:id="rId17"/>
            </p:custDataLst>
          </p:nvPr>
        </p:nvSpPr>
        <p:spPr>
          <a:xfrm>
            <a:off x="2577148" y="3063240"/>
            <a:ext cx="2562860" cy="25628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0" name="文本框 9"/>
          <p:cNvSpPr txBox="1"/>
          <p:nvPr>
            <p:custDataLst>
              <p:tags r:id="rId18"/>
            </p:custDataLst>
          </p:nvPr>
        </p:nvSpPr>
        <p:spPr>
          <a:xfrm>
            <a:off x="2904808" y="3591560"/>
            <a:ext cx="1907540" cy="1506220"/>
          </a:xfrm>
          <a:prstGeom prst="rect">
            <a:avLst/>
          </a:prstGeom>
          <a:noFill/>
        </p:spPr>
        <p:txBody>
          <a:bodyPr wrap="square" rtlCol="0" anchor="ctr">
            <a:normAutofit/>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Beats</a:t>
            </a:r>
          </a:p>
        </p:txBody>
      </p:sp>
      <p:sp>
        <p:nvSpPr>
          <p:cNvPr id="11" name="文本框 10"/>
          <p:cNvSpPr txBox="1"/>
          <p:nvPr>
            <p:custDataLst>
              <p:tags r:id="rId19"/>
            </p:custDataLst>
          </p:nvPr>
        </p:nvSpPr>
        <p:spPr>
          <a:xfrm>
            <a:off x="6801465" y="3591560"/>
            <a:ext cx="3199608" cy="1506220"/>
          </a:xfrm>
          <a:prstGeom prst="rect">
            <a:avLst/>
          </a:prstGeom>
          <a:noFill/>
        </p:spPr>
        <p:txBody>
          <a:bodyPr wrap="square" rtlCol="0" anchor="ctr">
            <a:normAutofit/>
          </a:bodyPr>
          <a:lstStyle/>
          <a:p>
            <a:pPr algn="ctr">
              <a:lnSpc>
                <a:spcPct val="120000"/>
              </a:lnSpc>
            </a:pPr>
            <a:r>
              <a:rPr lang="zh-CN" altLang="en-US" sz="3600" b="1" spc="150" dirty="0">
                <a:solidFill>
                  <a:schemeClr val="lt1"/>
                </a:solidFill>
                <a:latin typeface="微软雅黑" panose="020B0503020204020204" charset="-122"/>
                <a:ea typeface="微软雅黑" panose="020B0503020204020204" charset="-122"/>
                <a:sym typeface="Arial" panose="020B0604020202090204" pitchFamily="34" charset="0"/>
              </a:rPr>
              <a:t>騰訊馬化騰</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 name="Object 901"/>
          <p:cNvSpPr txBox="1"/>
          <p:nvPr>
            <p:custDataLst>
              <p:tags r:id="rId3"/>
            </p:custDataLst>
          </p:nvPr>
        </p:nvSpPr>
        <p:spPr>
          <a:xfrm>
            <a:off x="609562" y="609544"/>
            <a:ext cx="10972876"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痛點案例</a:t>
            </a:r>
          </a:p>
        </p:txBody>
      </p:sp>
      <p:sp>
        <p:nvSpPr>
          <p:cNvPr id="5" name="Object 902"/>
          <p:cNvSpPr txBox="1"/>
          <p:nvPr>
            <p:custDataLst>
              <p:tags r:id="rId4"/>
            </p:custDataLst>
          </p:nvPr>
        </p:nvSpPr>
        <p:spPr>
          <a:xfrm>
            <a:off x="609562" y="1387418"/>
            <a:ext cx="10972876" cy="445114"/>
          </a:xfrm>
          <a:prstGeom prst="rect">
            <a:avLst/>
          </a:prstGeom>
        </p:spPr>
        <p:txBody>
          <a:bodyPr vert="horz" lIns="63500" tIns="25400" rIns="63500" bIns="25400" rtlCol="0" anchor="t" anchorCtr="0">
            <a:normAutofit/>
          </a:bodyPr>
          <a:lstStyle/>
          <a:p>
            <a:pPr algn="l"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Snapchat</a:t>
            </a:r>
          </a:p>
        </p:txBody>
      </p:sp>
      <p:sp>
        <p:nvSpPr>
          <p:cNvPr id="7" name="矩形 6"/>
          <p:cNvSpPr/>
          <p:nvPr>
            <p:custDataLst>
              <p:tags r:id="rId5"/>
            </p:custDataLst>
          </p:nvPr>
        </p:nvSpPr>
        <p:spPr>
          <a:xfrm>
            <a:off x="2258616" y="2744800"/>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9" name="椭圆 8"/>
          <p:cNvSpPr/>
          <p:nvPr>
            <p:custDataLst>
              <p:tags r:id="rId6"/>
            </p:custDataLst>
          </p:nvPr>
        </p:nvSpPr>
        <p:spPr>
          <a:xfrm>
            <a:off x="2956861" y="47329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文本框 11"/>
          <p:cNvSpPr txBox="1"/>
          <p:nvPr>
            <p:custDataLst>
              <p:tags r:id="rId7"/>
            </p:custDataLst>
          </p:nvPr>
        </p:nvSpPr>
        <p:spPr>
          <a:xfrm>
            <a:off x="2258616" y="3285525"/>
            <a:ext cx="2055292"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dirty="0">
                <a:solidFill>
                  <a:schemeClr val="lt1"/>
                </a:solidFill>
                <a:latin typeface="微软雅黑" panose="020B0503020204020204" charset="-122"/>
                <a:ea typeface="微软雅黑" panose="020B0503020204020204" charset="-122"/>
                <a:cs typeface="微软雅黑" panose="020B0503020204020204" charset="-122"/>
                <a:sym typeface="+mn-ea"/>
              </a:rPr>
              <a:t>“閱後即焚”</a:t>
            </a:r>
          </a:p>
        </p:txBody>
      </p:sp>
      <p:sp>
        <p:nvSpPr>
          <p:cNvPr id="12" name="标题 5"/>
          <p:cNvSpPr>
            <a:spLocks noGrp="1"/>
          </p:cNvSpPr>
          <p:nvPr>
            <p:custDataLst>
              <p:tags r:id="rId8"/>
            </p:custDataLst>
          </p:nvPr>
        </p:nvSpPr>
        <p:spPr>
          <a:xfrm>
            <a:off x="2968611" y="47455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1</a:t>
            </a:r>
          </a:p>
        </p:txBody>
      </p:sp>
      <p:sp>
        <p:nvSpPr>
          <p:cNvPr id="3" name="矩形 2"/>
          <p:cNvSpPr/>
          <p:nvPr>
            <p:custDataLst>
              <p:tags r:id="rId9"/>
            </p:custDataLst>
          </p:nvPr>
        </p:nvSpPr>
        <p:spPr>
          <a:xfrm>
            <a:off x="4924425" y="2744800"/>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4" name="椭圆 3"/>
          <p:cNvSpPr/>
          <p:nvPr>
            <p:custDataLst>
              <p:tags r:id="rId10"/>
            </p:custDataLst>
          </p:nvPr>
        </p:nvSpPr>
        <p:spPr>
          <a:xfrm>
            <a:off x="5622670" y="47329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文本框 11"/>
          <p:cNvSpPr txBox="1"/>
          <p:nvPr>
            <p:custDataLst>
              <p:tags r:id="rId11"/>
            </p:custDataLst>
          </p:nvPr>
        </p:nvSpPr>
        <p:spPr>
          <a:xfrm>
            <a:off x="5305740" y="3285525"/>
            <a:ext cx="2055292"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dirty="0">
                <a:solidFill>
                  <a:schemeClr val="lt1"/>
                </a:solidFill>
                <a:latin typeface="微软雅黑" panose="020B0503020204020204" charset="-122"/>
                <a:ea typeface="微软雅黑" panose="020B0503020204020204" charset="-122"/>
                <a:sym typeface="+mn-ea"/>
              </a:rPr>
              <a:t>單點切入</a:t>
            </a:r>
          </a:p>
        </p:txBody>
      </p:sp>
      <p:sp>
        <p:nvSpPr>
          <p:cNvPr id="10" name="标题 5"/>
          <p:cNvSpPr>
            <a:spLocks noGrp="1"/>
          </p:cNvSpPr>
          <p:nvPr>
            <p:custDataLst>
              <p:tags r:id="rId12"/>
            </p:custDataLst>
          </p:nvPr>
        </p:nvSpPr>
        <p:spPr>
          <a:xfrm>
            <a:off x="5634420" y="47455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2</a:t>
            </a:r>
          </a:p>
        </p:txBody>
      </p:sp>
      <p:sp>
        <p:nvSpPr>
          <p:cNvPr id="13" name="矩形 12"/>
          <p:cNvSpPr/>
          <p:nvPr>
            <p:custDataLst>
              <p:tags r:id="rId13"/>
            </p:custDataLst>
          </p:nvPr>
        </p:nvSpPr>
        <p:spPr>
          <a:xfrm>
            <a:off x="7590234" y="2744800"/>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14" name="椭圆 13"/>
          <p:cNvSpPr/>
          <p:nvPr>
            <p:custDataLst>
              <p:tags r:id="rId14"/>
            </p:custDataLst>
          </p:nvPr>
        </p:nvSpPr>
        <p:spPr>
          <a:xfrm>
            <a:off x="8288479" y="47329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5" name="文本框 11"/>
          <p:cNvSpPr txBox="1"/>
          <p:nvPr>
            <p:custDataLst>
              <p:tags r:id="rId15"/>
            </p:custDataLst>
          </p:nvPr>
        </p:nvSpPr>
        <p:spPr>
          <a:xfrm>
            <a:off x="7878092" y="3202600"/>
            <a:ext cx="2055292" cy="113464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dirty="0">
                <a:solidFill>
                  <a:schemeClr val="lt1"/>
                </a:solidFill>
                <a:latin typeface="微软雅黑" panose="020B0503020204020204" charset="-122"/>
                <a:ea typeface="微软雅黑" panose="020B0503020204020204" charset="-122"/>
                <a:sym typeface="+mn-ea"/>
              </a:rPr>
              <a:t>高中生的</a:t>
            </a:r>
            <a:endParaRPr lang="en-US" altLang="zh-CN" sz="2800" spc="150" dirty="0">
              <a:solidFill>
                <a:schemeClr val="lt1"/>
              </a:solidFill>
              <a:latin typeface="微软雅黑" panose="020B0503020204020204" charset="-122"/>
              <a:ea typeface="微软雅黑" panose="020B0503020204020204" charset="-122"/>
              <a:sym typeface="+mn-ea"/>
            </a:endParaRPr>
          </a:p>
          <a:p>
            <a:pPr fontAlgn="auto">
              <a:lnSpc>
                <a:spcPct val="130000"/>
              </a:lnSpc>
            </a:pPr>
            <a:r>
              <a:rPr lang="zh-CN" altLang="en-US" sz="2800" spc="150" dirty="0">
                <a:solidFill>
                  <a:schemeClr val="lt1"/>
                </a:solidFill>
                <a:latin typeface="微软雅黑" panose="020B0503020204020204" charset="-122"/>
                <a:ea typeface="微软雅黑" panose="020B0503020204020204" charset="-122"/>
                <a:sym typeface="+mn-ea"/>
              </a:rPr>
              <a:t>大痛點</a:t>
            </a:r>
          </a:p>
        </p:txBody>
      </p:sp>
      <p:sp>
        <p:nvSpPr>
          <p:cNvPr id="16" name="标题 5"/>
          <p:cNvSpPr>
            <a:spLocks noGrp="1"/>
          </p:cNvSpPr>
          <p:nvPr>
            <p:custDataLst>
              <p:tags r:id="rId16"/>
            </p:custDataLst>
          </p:nvPr>
        </p:nvSpPr>
        <p:spPr>
          <a:xfrm>
            <a:off x="8300230" y="47455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3</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痛點案例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APUS</a:t>
            </a:r>
          </a:p>
        </p:txBody>
      </p:sp>
      <p:sp>
        <p:nvSpPr>
          <p:cNvPr id="27" name="椭圆 26"/>
          <p:cNvSpPr/>
          <p:nvPr>
            <p:custDataLst>
              <p:tags r:id="rId12"/>
            </p:custDataLst>
          </p:nvPr>
        </p:nvSpPr>
        <p:spPr>
          <a:xfrm>
            <a:off x="36590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5958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1037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305371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國際化大風口</a:t>
            </a:r>
          </a:p>
        </p:txBody>
      </p:sp>
      <p:sp>
        <p:nvSpPr>
          <p:cNvPr id="8" name="标题 5"/>
          <p:cNvSpPr>
            <a:spLocks noGrp="1"/>
          </p:cNvSpPr>
          <p:nvPr>
            <p:custDataLst>
              <p:tags r:id="rId16"/>
            </p:custDataLst>
          </p:nvPr>
        </p:nvSpPr>
        <p:spPr>
          <a:xfrm>
            <a:off x="36849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83262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76940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27737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227320"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1年2億用戶</a:t>
            </a:r>
          </a:p>
        </p:txBody>
      </p:sp>
      <p:sp>
        <p:nvSpPr>
          <p:cNvPr id="14" name="标题 5"/>
          <p:cNvSpPr>
            <a:spLocks noGrp="1"/>
          </p:cNvSpPr>
          <p:nvPr>
            <p:custDataLst>
              <p:tags r:id="rId21"/>
            </p:custDataLst>
          </p:nvPr>
        </p:nvSpPr>
        <p:spPr>
          <a:xfrm>
            <a:off x="585851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80062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9430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4509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40092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dirty="0">
                <a:solidFill>
                  <a:schemeClr val="dk1">
                    <a:lumMod val="75000"/>
                    <a:lumOff val="25000"/>
                  </a:schemeClr>
                </a:solidFill>
                <a:uFillTx/>
                <a:latin typeface="微软雅黑" panose="020B0503020204020204" charset="-122"/>
                <a:ea typeface="微软雅黑" panose="020B0503020204020204" charset="-122"/>
                <a:sym typeface="+mn-ea"/>
              </a:rPr>
              <a:t>軟體要夠小</a:t>
            </a:r>
          </a:p>
        </p:txBody>
      </p:sp>
      <p:sp>
        <p:nvSpPr>
          <p:cNvPr id="19" name="标题 5"/>
          <p:cNvSpPr>
            <a:spLocks noGrp="1"/>
          </p:cNvSpPr>
          <p:nvPr>
            <p:custDataLst>
              <p:tags r:id="rId26"/>
            </p:custDataLst>
          </p:nvPr>
        </p:nvSpPr>
        <p:spPr>
          <a:xfrm>
            <a:off x="80321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8" name="组合 7"/>
          <p:cNvGrpSpPr/>
          <p:nvPr>
            <p:custDataLst>
              <p:tags r:id="rId3"/>
            </p:custDataLst>
          </p:nvPr>
        </p:nvGrpSpPr>
        <p:grpSpPr>
          <a:xfrm>
            <a:off x="10515684" y="609600"/>
            <a:ext cx="717550" cy="478790"/>
            <a:chOff x="8005" y="6254"/>
            <a:chExt cx="1130" cy="754"/>
          </a:xfrm>
        </p:grpSpPr>
        <p:sp>
          <p:nvSpPr>
            <p:cNvPr id="5" name="装饰 3"/>
            <p:cNvSpPr>
              <a:spLocks noChangeAspect="1"/>
            </p:cNvSpPr>
            <p:nvPr>
              <p:custDataLst>
                <p:tags r:id="rId19"/>
              </p:custDataLst>
            </p:nvPr>
          </p:nvSpPr>
          <p:spPr>
            <a:xfrm>
              <a:off x="800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6" name="装饰 4"/>
            <p:cNvSpPr>
              <a:spLocks noChangeAspect="1"/>
            </p:cNvSpPr>
            <p:nvPr>
              <p:custDataLst>
                <p:tags r:id="rId20"/>
              </p:custDataLst>
            </p:nvPr>
          </p:nvSpPr>
          <p:spPr>
            <a:xfrm>
              <a:off x="864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grpSp>
      <p:sp>
        <p:nvSpPr>
          <p:cNvPr id="4" name="Object 901"/>
          <p:cNvSpPr txBox="1"/>
          <p:nvPr>
            <p:custDataLst>
              <p:tags r:id="rId4"/>
            </p:custDataLst>
          </p:nvPr>
        </p:nvSpPr>
        <p:spPr>
          <a:xfrm>
            <a:off x="609605" y="609481"/>
            <a:ext cx="9448864"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痛點案例</a:t>
            </a:r>
          </a:p>
        </p:txBody>
      </p:sp>
      <p:sp>
        <p:nvSpPr>
          <p:cNvPr id="2" name="Object 902"/>
          <p:cNvSpPr txBox="1"/>
          <p:nvPr>
            <p:custDataLst>
              <p:tags r:id="rId5"/>
            </p:custDataLst>
          </p:nvPr>
        </p:nvSpPr>
        <p:spPr>
          <a:xfrm>
            <a:off x="609605" y="1387355"/>
            <a:ext cx="9448864" cy="378593"/>
          </a:xfrm>
          <a:prstGeom prst="rect">
            <a:avLst/>
          </a:prstGeom>
        </p:spPr>
        <p:txBody>
          <a:bodyPr vert="horz" lIns="63500" tIns="25400" rIns="63500" bIns="25400" rtlCol="0" anchor="t" anchorCtr="0">
            <a:normAutofit/>
          </a:bodyPr>
          <a:lstStyle/>
          <a:p>
            <a:pPr algn="l"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餘額寶</a:t>
            </a:r>
          </a:p>
        </p:txBody>
      </p:sp>
      <p:sp>
        <p:nvSpPr>
          <p:cNvPr id="7" name="装饰3"/>
          <p:cNvSpPr/>
          <p:nvPr>
            <p:custDataLst>
              <p:tags r:id="rId6"/>
            </p:custDataLst>
          </p:nvPr>
        </p:nvSpPr>
        <p:spPr>
          <a:xfrm>
            <a:off x="609605" y="2069104"/>
            <a:ext cx="10972888" cy="4179414"/>
          </a:xfrm>
          <a:prstGeom prst="rect">
            <a:avLst/>
          </a:prstGeom>
          <a:solidFill>
            <a:schemeClr val="lt2"/>
          </a:solidFill>
          <a:ln>
            <a:noFill/>
          </a:ln>
          <a:effectLst>
            <a:outerShdw blurRad="165100" algn="ctr" rotWithShape="0">
              <a:schemeClr val="dk1">
                <a:lumMod val="95000"/>
                <a:lumOff val="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a:solidFill>
                <a:schemeClr val="lt1"/>
              </a:solidFill>
              <a:latin typeface="微软雅黑" panose="020B0503020204020204" charset="-122"/>
              <a:ea typeface="微软雅黑" panose="020B0503020204020204" charset="-122"/>
              <a:sym typeface="+mn-ea"/>
            </a:endParaRPr>
          </a:p>
        </p:txBody>
      </p:sp>
      <p:sp>
        <p:nvSpPr>
          <p:cNvPr id="33" name="矩形 32"/>
          <p:cNvSpPr/>
          <p:nvPr>
            <p:custDataLst>
              <p:tags r:id="rId7"/>
            </p:custDataLst>
          </p:nvPr>
        </p:nvSpPr>
        <p:spPr>
          <a:xfrm>
            <a:off x="5067300" y="2860358"/>
            <a:ext cx="2089150" cy="26003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5" name="任意多边形: 形状 34"/>
          <p:cNvSpPr/>
          <p:nvPr>
            <p:custDataLst>
              <p:tags r:id="rId8"/>
            </p:custDataLst>
          </p:nvPr>
        </p:nvSpPr>
        <p:spPr>
          <a:xfrm>
            <a:off x="6344920" y="2857183"/>
            <a:ext cx="811530" cy="466725"/>
          </a:xfrm>
          <a:custGeom>
            <a:avLst/>
            <a:gdLst>
              <a:gd name="connsiteX0" fmla="*/ 439454 w 1750979"/>
              <a:gd name="connsiteY0" fmla="*/ 0 h 797668"/>
              <a:gd name="connsiteX1" fmla="*/ 1750979 w 1750979"/>
              <a:gd name="connsiteY1" fmla="*/ 0 h 797668"/>
              <a:gd name="connsiteX2" fmla="*/ 1750979 w 1750979"/>
              <a:gd name="connsiteY2" fmla="*/ 797668 h 797668"/>
              <a:gd name="connsiteX3" fmla="*/ 439454 w 1750979"/>
              <a:gd name="connsiteY3" fmla="*/ 797668 h 797668"/>
              <a:gd name="connsiteX4" fmla="*/ 0 w 1750979"/>
              <a:gd name="connsiteY4" fmla="*/ 398834 h 797668"/>
              <a:gd name="connsiteX5" fmla="*/ 439454 w 1750979"/>
              <a:gd name="connsiteY5" fmla="*/ 0 h 79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0979" h="797668">
                <a:moveTo>
                  <a:pt x="439454" y="0"/>
                </a:moveTo>
                <a:lnTo>
                  <a:pt x="1750979" y="0"/>
                </a:lnTo>
                <a:lnTo>
                  <a:pt x="1750979" y="797668"/>
                </a:lnTo>
                <a:lnTo>
                  <a:pt x="439454" y="797668"/>
                </a:lnTo>
                <a:cubicBezTo>
                  <a:pt x="196660" y="797668"/>
                  <a:pt x="0" y="619070"/>
                  <a:pt x="0" y="398834"/>
                </a:cubicBezTo>
                <a:cubicBezTo>
                  <a:pt x="0" y="178598"/>
                  <a:pt x="196660" y="0"/>
                  <a:pt x="4394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7" name="文本框 10"/>
          <p:cNvSpPr txBox="1"/>
          <p:nvPr>
            <p:custDataLst>
              <p:tags r:id="rId9"/>
            </p:custDataLst>
          </p:nvPr>
        </p:nvSpPr>
        <p:spPr>
          <a:xfrm>
            <a:off x="5188082" y="3617463"/>
            <a:ext cx="1939925" cy="2061845"/>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3200" spc="151" dirty="0">
                <a:solidFill>
                  <a:schemeClr val="dk1">
                    <a:lumMod val="75000"/>
                    <a:lumOff val="25000"/>
                  </a:schemeClr>
                </a:solidFill>
                <a:latin typeface="微软雅黑" panose="020B0503020204020204" charset="-122"/>
                <a:ea typeface="微软雅黑" panose="020B0503020204020204" charset="-122"/>
                <a:sym typeface="+mn-ea"/>
              </a:rPr>
              <a:t>量身定制</a:t>
            </a:r>
          </a:p>
        </p:txBody>
      </p:sp>
      <p:sp>
        <p:nvSpPr>
          <p:cNvPr id="39" name="标题 5"/>
          <p:cNvSpPr>
            <a:spLocks noGrp="1"/>
          </p:cNvSpPr>
          <p:nvPr>
            <p:custDataLst>
              <p:tags r:id="rId10"/>
            </p:custDataLst>
          </p:nvPr>
        </p:nvSpPr>
        <p:spPr>
          <a:xfrm>
            <a:off x="6431280" y="2860358"/>
            <a:ext cx="709930" cy="466725"/>
          </a:xfrm>
          <a:prstGeom prst="rect">
            <a:avLst/>
          </a:prstGeom>
        </p:spPr>
        <p:txBody>
          <a:bodyPr vert="horz" wrap="square" lIns="90000" tIns="46800" rIns="90000" bIns="46800" rtlCol="0" anchor="ctr" anchorCtr="0">
            <a:normAutofit fontScale="95000" lnSpcReduction="1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20000"/>
              </a:lnSpc>
              <a:spcBef>
                <a:spcPts val="0"/>
              </a:spcBef>
              <a:buFont typeface="Arial" panose="020B0604020202090204" pitchFamily="34" charset="0"/>
            </a:pPr>
            <a:r>
              <a:rPr lang="en-US" altLang="zh-CN" b="1" spc="300" dirty="0">
                <a:solidFill>
                  <a:schemeClr val="lt1"/>
                </a:solidFill>
                <a:latin typeface="微软雅黑" panose="020B0503020204020204" charset="-122"/>
              </a:rPr>
              <a:t>02</a:t>
            </a:r>
          </a:p>
        </p:txBody>
      </p:sp>
      <p:sp>
        <p:nvSpPr>
          <p:cNvPr id="45" name="矩形 44"/>
          <p:cNvSpPr/>
          <p:nvPr>
            <p:custDataLst>
              <p:tags r:id="rId11"/>
            </p:custDataLst>
          </p:nvPr>
        </p:nvSpPr>
        <p:spPr>
          <a:xfrm>
            <a:off x="7958455" y="2860358"/>
            <a:ext cx="2089150" cy="26003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47" name="任意多边形: 形状 46"/>
          <p:cNvSpPr/>
          <p:nvPr>
            <p:custDataLst>
              <p:tags r:id="rId12"/>
            </p:custDataLst>
          </p:nvPr>
        </p:nvSpPr>
        <p:spPr>
          <a:xfrm>
            <a:off x="9236075" y="2857183"/>
            <a:ext cx="811530" cy="466725"/>
          </a:xfrm>
          <a:custGeom>
            <a:avLst/>
            <a:gdLst>
              <a:gd name="connsiteX0" fmla="*/ 439454 w 1750979"/>
              <a:gd name="connsiteY0" fmla="*/ 0 h 797668"/>
              <a:gd name="connsiteX1" fmla="*/ 1750979 w 1750979"/>
              <a:gd name="connsiteY1" fmla="*/ 0 h 797668"/>
              <a:gd name="connsiteX2" fmla="*/ 1750979 w 1750979"/>
              <a:gd name="connsiteY2" fmla="*/ 797668 h 797668"/>
              <a:gd name="connsiteX3" fmla="*/ 439454 w 1750979"/>
              <a:gd name="connsiteY3" fmla="*/ 797668 h 797668"/>
              <a:gd name="connsiteX4" fmla="*/ 0 w 1750979"/>
              <a:gd name="connsiteY4" fmla="*/ 398834 h 797668"/>
              <a:gd name="connsiteX5" fmla="*/ 439454 w 1750979"/>
              <a:gd name="connsiteY5" fmla="*/ 0 h 79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0979" h="797668">
                <a:moveTo>
                  <a:pt x="439454" y="0"/>
                </a:moveTo>
                <a:lnTo>
                  <a:pt x="1750979" y="0"/>
                </a:lnTo>
                <a:lnTo>
                  <a:pt x="1750979" y="797668"/>
                </a:lnTo>
                <a:lnTo>
                  <a:pt x="439454" y="797668"/>
                </a:lnTo>
                <a:cubicBezTo>
                  <a:pt x="196660" y="797668"/>
                  <a:pt x="0" y="619070"/>
                  <a:pt x="0" y="398834"/>
                </a:cubicBezTo>
                <a:cubicBezTo>
                  <a:pt x="0" y="178598"/>
                  <a:pt x="196660" y="0"/>
                  <a:pt x="4394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49" name="文本框 10"/>
          <p:cNvSpPr txBox="1"/>
          <p:nvPr>
            <p:custDataLst>
              <p:tags r:id="rId13"/>
            </p:custDataLst>
          </p:nvPr>
        </p:nvSpPr>
        <p:spPr>
          <a:xfrm>
            <a:off x="7650147" y="3496552"/>
            <a:ext cx="2552604" cy="2061845"/>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3200" spc="151" dirty="0">
                <a:solidFill>
                  <a:schemeClr val="dk1">
                    <a:lumMod val="75000"/>
                    <a:lumOff val="25000"/>
                  </a:schemeClr>
                </a:solidFill>
                <a:latin typeface="微软雅黑" panose="020B0503020204020204" charset="-122"/>
                <a:ea typeface="微软雅黑" panose="020B0503020204020204" charset="-122"/>
                <a:sym typeface="+mn-ea"/>
              </a:rPr>
              <a:t>操作</a:t>
            </a:r>
            <a:endParaRPr lang="en-US" altLang="zh-CN" sz="3200" spc="151" dirty="0">
              <a:solidFill>
                <a:schemeClr val="dk1">
                  <a:lumMod val="75000"/>
                  <a:lumOff val="25000"/>
                </a:schemeClr>
              </a:solidFill>
              <a:latin typeface="微软雅黑" panose="020B0503020204020204" charset="-122"/>
              <a:ea typeface="微软雅黑" panose="020B0503020204020204" charset="-122"/>
              <a:sym typeface="+mn-ea"/>
            </a:endParaRPr>
          </a:p>
          <a:p>
            <a:pPr algn="ctr" fontAlgn="auto">
              <a:lnSpc>
                <a:spcPct val="130000"/>
              </a:lnSpc>
            </a:pPr>
            <a:r>
              <a:rPr lang="zh-CN" altLang="en-US" sz="3200" spc="151" dirty="0">
                <a:solidFill>
                  <a:schemeClr val="dk1">
                    <a:lumMod val="75000"/>
                    <a:lumOff val="25000"/>
                  </a:schemeClr>
                </a:solidFill>
                <a:latin typeface="微软雅黑" panose="020B0503020204020204" charset="-122"/>
                <a:ea typeface="微软雅黑" panose="020B0503020204020204" charset="-122"/>
                <a:sym typeface="+mn-ea"/>
              </a:rPr>
              <a:t>極簡單</a:t>
            </a:r>
          </a:p>
        </p:txBody>
      </p:sp>
      <p:sp>
        <p:nvSpPr>
          <p:cNvPr id="51" name="标题 5"/>
          <p:cNvSpPr>
            <a:spLocks noGrp="1"/>
          </p:cNvSpPr>
          <p:nvPr>
            <p:custDataLst>
              <p:tags r:id="rId14"/>
            </p:custDataLst>
          </p:nvPr>
        </p:nvSpPr>
        <p:spPr>
          <a:xfrm>
            <a:off x="9322435" y="2860358"/>
            <a:ext cx="709930" cy="466725"/>
          </a:xfrm>
          <a:prstGeom prst="rect">
            <a:avLst/>
          </a:prstGeom>
        </p:spPr>
        <p:txBody>
          <a:bodyPr vert="horz" wrap="square" lIns="90000" tIns="46800" rIns="90000" bIns="46800" rtlCol="0" anchor="ctr" anchorCtr="0">
            <a:normAutofit fontScale="95000" lnSpcReduction="1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20000"/>
              </a:lnSpc>
              <a:spcBef>
                <a:spcPts val="0"/>
              </a:spcBef>
              <a:buFont typeface="Arial" panose="020B0604020202090204" pitchFamily="34" charset="0"/>
            </a:pPr>
            <a:r>
              <a:rPr lang="en-US" altLang="zh-CN" b="1" spc="300" dirty="0">
                <a:solidFill>
                  <a:schemeClr val="lt1"/>
                </a:solidFill>
                <a:latin typeface="微软雅黑" panose="020B0503020204020204" charset="-122"/>
              </a:rPr>
              <a:t>03</a:t>
            </a:r>
          </a:p>
        </p:txBody>
      </p:sp>
      <p:sp>
        <p:nvSpPr>
          <p:cNvPr id="63" name="矩形 62"/>
          <p:cNvSpPr/>
          <p:nvPr>
            <p:custDataLst>
              <p:tags r:id="rId15"/>
            </p:custDataLst>
          </p:nvPr>
        </p:nvSpPr>
        <p:spPr>
          <a:xfrm>
            <a:off x="2176145" y="2860358"/>
            <a:ext cx="2089150" cy="26003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64" name="任意多边形: 形状 63"/>
          <p:cNvSpPr/>
          <p:nvPr>
            <p:custDataLst>
              <p:tags r:id="rId16"/>
            </p:custDataLst>
          </p:nvPr>
        </p:nvSpPr>
        <p:spPr>
          <a:xfrm>
            <a:off x="3453765" y="2857183"/>
            <a:ext cx="811530" cy="466725"/>
          </a:xfrm>
          <a:custGeom>
            <a:avLst/>
            <a:gdLst>
              <a:gd name="connsiteX0" fmla="*/ 439454 w 1750979"/>
              <a:gd name="connsiteY0" fmla="*/ 0 h 797668"/>
              <a:gd name="connsiteX1" fmla="*/ 1750979 w 1750979"/>
              <a:gd name="connsiteY1" fmla="*/ 0 h 797668"/>
              <a:gd name="connsiteX2" fmla="*/ 1750979 w 1750979"/>
              <a:gd name="connsiteY2" fmla="*/ 797668 h 797668"/>
              <a:gd name="connsiteX3" fmla="*/ 439454 w 1750979"/>
              <a:gd name="connsiteY3" fmla="*/ 797668 h 797668"/>
              <a:gd name="connsiteX4" fmla="*/ 0 w 1750979"/>
              <a:gd name="connsiteY4" fmla="*/ 398834 h 797668"/>
              <a:gd name="connsiteX5" fmla="*/ 439454 w 1750979"/>
              <a:gd name="connsiteY5" fmla="*/ 0 h 79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0979" h="797668">
                <a:moveTo>
                  <a:pt x="439454" y="0"/>
                </a:moveTo>
                <a:lnTo>
                  <a:pt x="1750979" y="0"/>
                </a:lnTo>
                <a:lnTo>
                  <a:pt x="1750979" y="797668"/>
                </a:lnTo>
                <a:lnTo>
                  <a:pt x="439454" y="797668"/>
                </a:lnTo>
                <a:cubicBezTo>
                  <a:pt x="196660" y="797668"/>
                  <a:pt x="0" y="619070"/>
                  <a:pt x="0" y="398834"/>
                </a:cubicBezTo>
                <a:cubicBezTo>
                  <a:pt x="0" y="178598"/>
                  <a:pt x="196660" y="0"/>
                  <a:pt x="4394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65" name="文本框 10"/>
          <p:cNvSpPr txBox="1"/>
          <p:nvPr>
            <p:custDataLst>
              <p:tags r:id="rId17"/>
            </p:custDataLst>
          </p:nvPr>
        </p:nvSpPr>
        <p:spPr>
          <a:xfrm>
            <a:off x="1978388" y="3447695"/>
            <a:ext cx="2484663" cy="2061845"/>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800" spc="151" dirty="0">
                <a:solidFill>
                  <a:schemeClr val="dk1">
                    <a:lumMod val="75000"/>
                    <a:lumOff val="25000"/>
                  </a:schemeClr>
                </a:solidFill>
                <a:latin typeface="微软雅黑" panose="020B0503020204020204" charset="-122"/>
                <a:ea typeface="微软雅黑" panose="020B0503020204020204" charset="-122"/>
                <a:sym typeface="+mn-ea"/>
              </a:rPr>
              <a:t>草根人群的</a:t>
            </a:r>
            <a:endParaRPr lang="en-US" altLang="zh-CN" sz="2800" spc="151" dirty="0">
              <a:solidFill>
                <a:schemeClr val="dk1">
                  <a:lumMod val="75000"/>
                  <a:lumOff val="25000"/>
                </a:schemeClr>
              </a:solidFill>
              <a:latin typeface="微软雅黑" panose="020B0503020204020204" charset="-122"/>
              <a:ea typeface="微软雅黑" panose="020B0503020204020204" charset="-122"/>
              <a:sym typeface="+mn-ea"/>
            </a:endParaRPr>
          </a:p>
          <a:p>
            <a:pPr algn="ctr" fontAlgn="auto">
              <a:lnSpc>
                <a:spcPct val="130000"/>
              </a:lnSpc>
            </a:pPr>
            <a:r>
              <a:rPr lang="zh-CN" altLang="en-US" sz="2800" spc="151" dirty="0">
                <a:solidFill>
                  <a:schemeClr val="dk1">
                    <a:lumMod val="75000"/>
                    <a:lumOff val="25000"/>
                  </a:schemeClr>
                </a:solidFill>
                <a:latin typeface="微软雅黑" panose="020B0503020204020204" charset="-122"/>
                <a:ea typeface="微软雅黑" panose="020B0503020204020204" charset="-122"/>
                <a:sym typeface="+mn-ea"/>
              </a:rPr>
              <a:t>理財痛點</a:t>
            </a:r>
          </a:p>
        </p:txBody>
      </p:sp>
      <p:sp>
        <p:nvSpPr>
          <p:cNvPr id="66" name="标题 5"/>
          <p:cNvSpPr>
            <a:spLocks noGrp="1"/>
          </p:cNvSpPr>
          <p:nvPr>
            <p:custDataLst>
              <p:tags r:id="rId18"/>
            </p:custDataLst>
          </p:nvPr>
        </p:nvSpPr>
        <p:spPr>
          <a:xfrm>
            <a:off x="3540125" y="2860358"/>
            <a:ext cx="709930" cy="466725"/>
          </a:xfrm>
          <a:prstGeom prst="rect">
            <a:avLst/>
          </a:prstGeom>
        </p:spPr>
        <p:txBody>
          <a:bodyPr vert="horz" wrap="square" lIns="90000" tIns="46800" rIns="90000" bIns="46800" rtlCol="0" anchor="ctr" anchorCtr="0">
            <a:normAutofit fontScale="95000" lnSpcReduction="1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20000"/>
              </a:lnSpc>
              <a:spcBef>
                <a:spcPts val="0"/>
              </a:spcBef>
              <a:buFont typeface="Arial" panose="020B0604020202090204" pitchFamily="34" charset="0"/>
            </a:pPr>
            <a:r>
              <a:rPr lang="en-US" altLang="zh-CN" b="1" spc="300" dirty="0">
                <a:solidFill>
                  <a:schemeClr val="lt1"/>
                </a:solidFill>
                <a:latin typeface="微软雅黑" panose="020B0503020204020204" charset="-122"/>
              </a:rPr>
              <a:t>01</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痛點案例</a:t>
            </a:r>
          </a:p>
        </p:txBody>
      </p:sp>
      <p:sp>
        <p:nvSpPr>
          <p:cNvPr id="20" name="Object 902"/>
          <p:cNvSpPr txBox="1"/>
          <p:nvPr>
            <p:custDataLst>
              <p:tags r:id="rId4"/>
            </p:custDataLst>
          </p:nvPr>
        </p:nvSpPr>
        <p:spPr>
          <a:xfrm>
            <a:off x="1676368" y="1692263"/>
            <a:ext cx="8839264"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史玉柱</a:t>
            </a: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18"/>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19"/>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20"/>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21"/>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22"/>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23"/>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24"/>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25"/>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26"/>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27"/>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28"/>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29"/>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30"/>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31"/>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32"/>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33"/>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2" name="矩形 21"/>
          <p:cNvSpPr/>
          <p:nvPr>
            <p:custDataLst>
              <p:tags r:id="rId6"/>
            </p:custDataLst>
          </p:nvPr>
        </p:nvSpPr>
        <p:spPr>
          <a:xfrm>
            <a:off x="2258616"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23" name="椭圆 22"/>
          <p:cNvSpPr/>
          <p:nvPr>
            <p:custDataLst>
              <p:tags r:id="rId7"/>
            </p:custDataLst>
          </p:nvPr>
        </p:nvSpPr>
        <p:spPr>
          <a:xfrm>
            <a:off x="2956861"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4" name="文本框 11"/>
          <p:cNvSpPr txBox="1"/>
          <p:nvPr>
            <p:custDataLst>
              <p:tags r:id="rId8"/>
            </p:custDataLst>
          </p:nvPr>
        </p:nvSpPr>
        <p:spPr>
          <a:xfrm>
            <a:off x="2258616" y="3420372"/>
            <a:ext cx="2502158"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dirty="0">
                <a:solidFill>
                  <a:schemeClr val="lt1"/>
                </a:solidFill>
                <a:latin typeface="微软雅黑" panose="020B0503020204020204" charset="-122"/>
                <a:ea typeface="微软雅黑" panose="020B0503020204020204" charset="-122"/>
                <a:sym typeface="+mn-ea"/>
              </a:rPr>
              <a:t>高級專家客服</a:t>
            </a:r>
          </a:p>
        </p:txBody>
      </p:sp>
      <p:sp>
        <p:nvSpPr>
          <p:cNvPr id="25" name="标题 5"/>
          <p:cNvSpPr>
            <a:spLocks noGrp="1"/>
          </p:cNvSpPr>
          <p:nvPr>
            <p:custDataLst>
              <p:tags r:id="rId9"/>
            </p:custDataLst>
          </p:nvPr>
        </p:nvSpPr>
        <p:spPr>
          <a:xfrm>
            <a:off x="2968611"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1</a:t>
            </a:r>
          </a:p>
        </p:txBody>
      </p:sp>
      <p:sp>
        <p:nvSpPr>
          <p:cNvPr id="26" name="矩形 25"/>
          <p:cNvSpPr/>
          <p:nvPr>
            <p:custDataLst>
              <p:tags r:id="rId10"/>
            </p:custDataLst>
          </p:nvPr>
        </p:nvSpPr>
        <p:spPr>
          <a:xfrm>
            <a:off x="4924425"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27" name="椭圆 26"/>
          <p:cNvSpPr/>
          <p:nvPr>
            <p:custDataLst>
              <p:tags r:id="rId11"/>
            </p:custDataLst>
          </p:nvPr>
        </p:nvSpPr>
        <p:spPr>
          <a:xfrm>
            <a:off x="5622670"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文本框 11"/>
          <p:cNvSpPr txBox="1"/>
          <p:nvPr>
            <p:custDataLst>
              <p:tags r:id="rId12"/>
            </p:custDataLst>
          </p:nvPr>
        </p:nvSpPr>
        <p:spPr>
          <a:xfrm>
            <a:off x="5048632" y="3272454"/>
            <a:ext cx="2055292" cy="113464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lt1"/>
                </a:solidFill>
                <a:latin typeface="微软雅黑" panose="020B0503020204020204" charset="-122"/>
                <a:ea typeface="微软雅黑" panose="020B0503020204020204" charset="-122"/>
                <a:cs typeface="微软雅黑" panose="020B0503020204020204" charset="-122"/>
                <a:sym typeface="+mn-ea"/>
              </a:rPr>
              <a:t>每週訪談50個用戶</a:t>
            </a:r>
          </a:p>
        </p:txBody>
      </p:sp>
      <p:sp>
        <p:nvSpPr>
          <p:cNvPr id="29" name="标题 5"/>
          <p:cNvSpPr>
            <a:spLocks noGrp="1"/>
          </p:cNvSpPr>
          <p:nvPr>
            <p:custDataLst>
              <p:tags r:id="rId13"/>
            </p:custDataLst>
          </p:nvPr>
        </p:nvSpPr>
        <p:spPr>
          <a:xfrm>
            <a:off x="5634420"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2</a:t>
            </a:r>
          </a:p>
        </p:txBody>
      </p:sp>
      <p:sp>
        <p:nvSpPr>
          <p:cNvPr id="30" name="矩形 29"/>
          <p:cNvSpPr/>
          <p:nvPr>
            <p:custDataLst>
              <p:tags r:id="rId14"/>
            </p:custDataLst>
          </p:nvPr>
        </p:nvSpPr>
        <p:spPr>
          <a:xfrm>
            <a:off x="7590234"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1" name="椭圆 30"/>
          <p:cNvSpPr/>
          <p:nvPr>
            <p:custDataLst>
              <p:tags r:id="rId15"/>
            </p:custDataLst>
          </p:nvPr>
        </p:nvSpPr>
        <p:spPr>
          <a:xfrm>
            <a:off x="8288479"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文本框 11"/>
          <p:cNvSpPr txBox="1"/>
          <p:nvPr>
            <p:custDataLst>
              <p:tags r:id="rId16"/>
            </p:custDataLst>
          </p:nvPr>
        </p:nvSpPr>
        <p:spPr>
          <a:xfrm>
            <a:off x="7714442" y="3272454"/>
            <a:ext cx="2055292"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lt1"/>
                </a:solidFill>
                <a:latin typeface="微软雅黑" panose="020B0503020204020204" charset="-122"/>
                <a:ea typeface="微软雅黑" panose="020B0503020204020204" charset="-122"/>
                <a:sym typeface="+mn-ea"/>
              </a:rPr>
              <a:t>投票法</a:t>
            </a:r>
          </a:p>
        </p:txBody>
      </p:sp>
      <p:sp>
        <p:nvSpPr>
          <p:cNvPr id="33" name="标题 5"/>
          <p:cNvSpPr>
            <a:spLocks noGrp="1"/>
          </p:cNvSpPr>
          <p:nvPr>
            <p:custDataLst>
              <p:tags r:id="rId17"/>
            </p:custDataLst>
          </p:nvPr>
        </p:nvSpPr>
        <p:spPr>
          <a:xfrm>
            <a:off x="8300230"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3</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形状 3"/>
          <p:cNvSpPr/>
          <p:nvPr userDrawn="1">
            <p:custDataLst>
              <p:tags r:id="rId2"/>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矩形 7"/>
          <p:cNvSpPr/>
          <p:nvPr userDrawn="1">
            <p:custDataLst>
              <p:tags r:id="rId3"/>
            </p:custDataLst>
          </p:nvPr>
        </p:nvSpPr>
        <p:spPr>
          <a:xfrm>
            <a:off x="0" y="2535586"/>
            <a:ext cx="12192000" cy="4322414"/>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7" name="Title 6"/>
          <p:cNvSpPr txBox="1"/>
          <p:nvPr>
            <p:custDataLst>
              <p:tags r:id="rId4"/>
            </p:custDataLst>
          </p:nvPr>
        </p:nvSpPr>
        <p:spPr>
          <a:xfrm>
            <a:off x="457200" y="608400"/>
            <a:ext cx="11278800" cy="626701"/>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a:lnSpc>
                <a:spcPct val="100000"/>
              </a:lnSpc>
              <a:spcAft>
                <a:spcPts val="800"/>
              </a:spcAft>
            </a:pPr>
            <a:r>
              <a:rPr lang="zh-CN" altLang="en-US" sz="3555" b="1" spc="3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39個超級爆品案例</a:t>
            </a:r>
          </a:p>
        </p:txBody>
      </p:sp>
      <p:sp>
        <p:nvSpPr>
          <p:cNvPr id="34" name="椭圆 33"/>
          <p:cNvSpPr/>
          <p:nvPr>
            <p:custDataLst>
              <p:tags r:id="rId5"/>
            </p:custDataLst>
          </p:nvPr>
        </p:nvSpPr>
        <p:spPr>
          <a:xfrm>
            <a:off x="2237740" y="222980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5" name="椭圆 34"/>
          <p:cNvSpPr/>
          <p:nvPr>
            <p:custDataLst>
              <p:tags r:id="rId6"/>
            </p:custDataLst>
          </p:nvPr>
        </p:nvSpPr>
        <p:spPr>
          <a:xfrm>
            <a:off x="2010410" y="290226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A</a:t>
            </a:r>
          </a:p>
        </p:txBody>
      </p:sp>
      <p:sp>
        <p:nvSpPr>
          <p:cNvPr id="36" name="文本框 35"/>
          <p:cNvSpPr txBox="1"/>
          <p:nvPr>
            <p:custDataLst>
              <p:tags r:id="rId7"/>
            </p:custDataLst>
          </p:nvPr>
        </p:nvSpPr>
        <p:spPr>
          <a:xfrm>
            <a:off x="2494280" y="2510473"/>
            <a:ext cx="1129030" cy="1082040"/>
          </a:xfrm>
          <a:prstGeom prst="rect">
            <a:avLst/>
          </a:prstGeom>
          <a:noFill/>
        </p:spPr>
        <p:txBody>
          <a:bodyPr wrap="square" rtlCol="0" anchor="ctr">
            <a:normAutofit fontScale="7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失敗案例</a:t>
            </a:r>
          </a:p>
        </p:txBody>
      </p:sp>
      <p:sp>
        <p:nvSpPr>
          <p:cNvPr id="37" name="椭圆 36"/>
          <p:cNvSpPr/>
          <p:nvPr>
            <p:custDataLst>
              <p:tags r:id="rId8"/>
            </p:custDataLst>
          </p:nvPr>
        </p:nvSpPr>
        <p:spPr>
          <a:xfrm>
            <a:off x="5388610" y="222980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8" name="椭圆 37"/>
          <p:cNvSpPr/>
          <p:nvPr>
            <p:custDataLst>
              <p:tags r:id="rId9"/>
            </p:custDataLst>
          </p:nvPr>
        </p:nvSpPr>
        <p:spPr>
          <a:xfrm>
            <a:off x="5161280" y="290226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B</a:t>
            </a:r>
          </a:p>
        </p:txBody>
      </p:sp>
      <p:sp>
        <p:nvSpPr>
          <p:cNvPr id="39" name="文本框 38"/>
          <p:cNvSpPr txBox="1"/>
          <p:nvPr>
            <p:custDataLst>
              <p:tags r:id="rId10"/>
            </p:custDataLst>
          </p:nvPr>
        </p:nvSpPr>
        <p:spPr>
          <a:xfrm>
            <a:off x="5552757" y="2545927"/>
            <a:ext cx="1386206" cy="1082040"/>
          </a:xfrm>
          <a:prstGeom prst="rect">
            <a:avLst/>
          </a:prstGeom>
          <a:noFill/>
        </p:spPr>
        <p:txBody>
          <a:bodyPr wrap="square" rtlCol="0" anchor="ctr">
            <a:normAutofit fontScale="5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傳統行業爆品案例</a:t>
            </a:r>
          </a:p>
        </p:txBody>
      </p:sp>
      <p:sp>
        <p:nvSpPr>
          <p:cNvPr id="40" name="椭圆 39"/>
          <p:cNvSpPr/>
          <p:nvPr>
            <p:custDataLst>
              <p:tags r:id="rId11"/>
            </p:custDataLst>
          </p:nvPr>
        </p:nvSpPr>
        <p:spPr>
          <a:xfrm>
            <a:off x="8539480" y="222980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1" name="椭圆 40"/>
          <p:cNvSpPr/>
          <p:nvPr>
            <p:custDataLst>
              <p:tags r:id="rId12"/>
            </p:custDataLst>
          </p:nvPr>
        </p:nvSpPr>
        <p:spPr>
          <a:xfrm>
            <a:off x="8312785" y="290226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C</a:t>
            </a:r>
          </a:p>
        </p:txBody>
      </p:sp>
      <p:sp>
        <p:nvSpPr>
          <p:cNvPr id="42" name="文本框 41"/>
          <p:cNvSpPr txBox="1"/>
          <p:nvPr>
            <p:custDataLst>
              <p:tags r:id="rId13"/>
            </p:custDataLst>
          </p:nvPr>
        </p:nvSpPr>
        <p:spPr>
          <a:xfrm>
            <a:off x="8594376" y="2545927"/>
            <a:ext cx="1643380" cy="1082040"/>
          </a:xfrm>
          <a:prstGeom prst="rect">
            <a:avLst/>
          </a:prstGeom>
          <a:noFill/>
        </p:spPr>
        <p:txBody>
          <a:bodyPr wrap="square" rtlCol="0" anchor="ctr">
            <a:normAutofit fontScale="475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互聯網爆品典型案例</a:t>
            </a:r>
          </a:p>
        </p:txBody>
      </p:sp>
      <p:sp>
        <p:nvSpPr>
          <p:cNvPr id="43" name="椭圆 42"/>
          <p:cNvSpPr/>
          <p:nvPr>
            <p:custDataLst>
              <p:tags r:id="rId14"/>
            </p:custDataLst>
          </p:nvPr>
        </p:nvSpPr>
        <p:spPr>
          <a:xfrm>
            <a:off x="2237740" y="406812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4" name="椭圆 43"/>
          <p:cNvSpPr/>
          <p:nvPr>
            <p:custDataLst>
              <p:tags r:id="rId15"/>
            </p:custDataLst>
          </p:nvPr>
        </p:nvSpPr>
        <p:spPr>
          <a:xfrm>
            <a:off x="2010410" y="474059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D</a:t>
            </a:r>
          </a:p>
        </p:txBody>
      </p:sp>
      <p:sp>
        <p:nvSpPr>
          <p:cNvPr id="45" name="文本框 44"/>
          <p:cNvSpPr txBox="1"/>
          <p:nvPr>
            <p:custDataLst>
              <p:tags r:id="rId16"/>
            </p:custDataLst>
          </p:nvPr>
        </p:nvSpPr>
        <p:spPr>
          <a:xfrm>
            <a:off x="2494280" y="4348798"/>
            <a:ext cx="1129030" cy="1082040"/>
          </a:xfrm>
          <a:prstGeom prst="rect">
            <a:avLst/>
          </a:prstGeom>
          <a:noFill/>
        </p:spPr>
        <p:txBody>
          <a:bodyPr wrap="square" rtlCol="0" anchor="ctr">
            <a:normAutofit fontScale="7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痛點案例</a:t>
            </a:r>
          </a:p>
        </p:txBody>
      </p:sp>
      <p:sp>
        <p:nvSpPr>
          <p:cNvPr id="46" name="椭圆 45"/>
          <p:cNvSpPr/>
          <p:nvPr>
            <p:custDataLst>
              <p:tags r:id="rId17"/>
            </p:custDataLst>
          </p:nvPr>
        </p:nvSpPr>
        <p:spPr>
          <a:xfrm>
            <a:off x="5388610" y="406812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7" name="椭圆 46"/>
          <p:cNvSpPr/>
          <p:nvPr>
            <p:custDataLst>
              <p:tags r:id="rId18"/>
            </p:custDataLst>
          </p:nvPr>
        </p:nvSpPr>
        <p:spPr>
          <a:xfrm>
            <a:off x="5161280" y="474059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E</a:t>
            </a:r>
          </a:p>
        </p:txBody>
      </p:sp>
      <p:sp>
        <p:nvSpPr>
          <p:cNvPr id="48" name="文本框 47"/>
          <p:cNvSpPr txBox="1"/>
          <p:nvPr>
            <p:custDataLst>
              <p:tags r:id="rId19"/>
            </p:custDataLst>
          </p:nvPr>
        </p:nvSpPr>
        <p:spPr>
          <a:xfrm>
            <a:off x="5522590" y="4348798"/>
            <a:ext cx="1386206" cy="1082040"/>
          </a:xfrm>
          <a:prstGeom prst="rect">
            <a:avLst/>
          </a:prstGeom>
          <a:noFill/>
        </p:spPr>
        <p:txBody>
          <a:bodyPr wrap="square" rtlCol="0" anchor="ctr">
            <a:normAutofit fontScale="725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尖叫點案例</a:t>
            </a:r>
          </a:p>
        </p:txBody>
      </p:sp>
      <p:sp>
        <p:nvSpPr>
          <p:cNvPr id="49" name="椭圆 48"/>
          <p:cNvSpPr/>
          <p:nvPr>
            <p:custDataLst>
              <p:tags r:id="rId20"/>
            </p:custDataLst>
          </p:nvPr>
        </p:nvSpPr>
        <p:spPr>
          <a:xfrm>
            <a:off x="8539480" y="406812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0" name="椭圆 49"/>
          <p:cNvSpPr/>
          <p:nvPr>
            <p:custDataLst>
              <p:tags r:id="rId21"/>
            </p:custDataLst>
          </p:nvPr>
        </p:nvSpPr>
        <p:spPr>
          <a:xfrm>
            <a:off x="8312785" y="474059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F</a:t>
            </a:r>
          </a:p>
        </p:txBody>
      </p:sp>
      <p:sp>
        <p:nvSpPr>
          <p:cNvPr id="51" name="文本框 50"/>
          <p:cNvSpPr txBox="1"/>
          <p:nvPr>
            <p:custDataLst>
              <p:tags r:id="rId22"/>
            </p:custDataLst>
          </p:nvPr>
        </p:nvSpPr>
        <p:spPr>
          <a:xfrm>
            <a:off x="8796655" y="4348798"/>
            <a:ext cx="1129030" cy="1082040"/>
          </a:xfrm>
          <a:prstGeom prst="rect">
            <a:avLst/>
          </a:prstGeom>
          <a:noFill/>
        </p:spPr>
        <p:txBody>
          <a:bodyPr wrap="square" rtlCol="0" anchor="ctr">
            <a:normAutofit fontScale="7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爆點案例</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痛點案例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小米插線板</a:t>
            </a:r>
          </a:p>
        </p:txBody>
      </p:sp>
      <p:sp>
        <p:nvSpPr>
          <p:cNvPr id="27" name="椭圆 26"/>
          <p:cNvSpPr/>
          <p:nvPr>
            <p:custDataLst>
              <p:tags r:id="rId12"/>
            </p:custDataLst>
          </p:nvPr>
        </p:nvSpPr>
        <p:spPr>
          <a:xfrm>
            <a:off x="36590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5958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1037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3053715" y="3966845"/>
            <a:ext cx="1737360" cy="1383665"/>
          </a:xfrm>
          <a:prstGeom prst="rect">
            <a:avLst/>
          </a:prstGeom>
          <a:noFill/>
        </p:spPr>
        <p:txBody>
          <a:bodyPr vert="horz" wrap="square" lIns="90170" tIns="46990" rIns="90170" bIns="46990" rtlCol="0" anchor="t" anchorCtr="0">
            <a:normAutofit fontScale="9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555" spc="150">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高顏值，49元</a:t>
            </a:r>
          </a:p>
        </p:txBody>
      </p:sp>
      <p:sp>
        <p:nvSpPr>
          <p:cNvPr id="8" name="标题 5"/>
          <p:cNvSpPr>
            <a:spLocks noGrp="1"/>
          </p:cNvSpPr>
          <p:nvPr>
            <p:custDataLst>
              <p:tags r:id="rId16"/>
            </p:custDataLst>
          </p:nvPr>
        </p:nvSpPr>
        <p:spPr>
          <a:xfrm>
            <a:off x="36849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83262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76940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27737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227320" y="3966845"/>
            <a:ext cx="1737360" cy="1383665"/>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小巧</a:t>
            </a:r>
          </a:p>
        </p:txBody>
      </p:sp>
      <p:sp>
        <p:nvSpPr>
          <p:cNvPr id="14" name="标题 5"/>
          <p:cNvSpPr>
            <a:spLocks noGrp="1"/>
          </p:cNvSpPr>
          <p:nvPr>
            <p:custDataLst>
              <p:tags r:id="rId21"/>
            </p:custDataLst>
          </p:nvPr>
        </p:nvSpPr>
        <p:spPr>
          <a:xfrm>
            <a:off x="585851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80062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9430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4509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400925" y="3966845"/>
            <a:ext cx="1737360" cy="1383665"/>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安全性</a:t>
            </a:r>
          </a:p>
        </p:txBody>
      </p:sp>
      <p:sp>
        <p:nvSpPr>
          <p:cNvPr id="19" name="标题 5"/>
          <p:cNvSpPr>
            <a:spLocks noGrp="1"/>
          </p:cNvSpPr>
          <p:nvPr>
            <p:custDataLst>
              <p:tags r:id="rId26"/>
            </p:custDataLst>
          </p:nvPr>
        </p:nvSpPr>
        <p:spPr>
          <a:xfrm>
            <a:off x="80321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多边形: 形状 3"/>
          <p:cNvSpPr/>
          <p:nvPr userDrawn="1">
            <p:custDataLst>
              <p:tags r:id="rId2"/>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矩形 12"/>
          <p:cNvSpPr/>
          <p:nvPr userDrawn="1">
            <p:custDataLst>
              <p:tags r:id="rId3"/>
            </p:custDataLst>
          </p:nvPr>
        </p:nvSpPr>
        <p:spPr>
          <a:xfrm>
            <a:off x="0" y="3048000"/>
            <a:ext cx="12192000" cy="3810000"/>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5" name="矩形 4"/>
          <p:cNvSpPr/>
          <p:nvPr>
            <p:custDataLst>
              <p:tags r:id="rId4"/>
            </p:custDataLst>
          </p:nvPr>
        </p:nvSpPr>
        <p:spPr>
          <a:xfrm>
            <a:off x="609561" y="2221120"/>
            <a:ext cx="10972888" cy="3970822"/>
          </a:xfrm>
          <a:prstGeom prst="rect">
            <a:avLst/>
          </a:prstGeom>
          <a:solidFill>
            <a:schemeClr val="lt1"/>
          </a:solidFill>
          <a:ln>
            <a:noFill/>
          </a:ln>
          <a:effectLst>
            <a:outerShdw blurRad="127000" dist="38100" dir="5400000" algn="t"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spcBef>
                <a:spcPts val="0"/>
              </a:spcBef>
              <a:spcAft>
                <a:spcPts val="0"/>
              </a:spcAft>
              <a:buClrTx/>
              <a:buSzTx/>
              <a:buFontTx/>
            </a:pPr>
            <a:endParaRPr kumimoji="1" lang="zh-CN" altLang="en-US" sz="1600" b="1"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6" name="Object 901"/>
          <p:cNvSpPr txBox="1"/>
          <p:nvPr>
            <p:custDataLst>
              <p:tags r:id="rId5"/>
            </p:custDataLst>
          </p:nvPr>
        </p:nvSpPr>
        <p:spPr>
          <a:xfrm>
            <a:off x="609562" y="609488"/>
            <a:ext cx="10972876"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痛點案例</a:t>
            </a:r>
          </a:p>
        </p:txBody>
      </p:sp>
      <p:sp>
        <p:nvSpPr>
          <p:cNvPr id="7" name="Object 902"/>
          <p:cNvSpPr txBox="1"/>
          <p:nvPr>
            <p:custDataLst>
              <p:tags r:id="rId6"/>
            </p:custDataLst>
          </p:nvPr>
        </p:nvSpPr>
        <p:spPr>
          <a:xfrm>
            <a:off x="609562" y="1387362"/>
            <a:ext cx="10972876" cy="377194"/>
          </a:xfrm>
          <a:prstGeom prst="rect">
            <a:avLst/>
          </a:prstGeom>
        </p:spPr>
        <p:txBody>
          <a:bodyPr vert="horz" lIns="63500" tIns="25400" rIns="63500" bIns="25400" rtlCol="0" anchor="t" anchorCtr="0">
            <a:normAutofit/>
          </a:bodyPr>
          <a:lstStyle/>
          <a:p>
            <a:pPr algn="ctr"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小米移動電源</a:t>
            </a:r>
          </a:p>
        </p:txBody>
      </p:sp>
      <p:sp>
        <p:nvSpPr>
          <p:cNvPr id="2" name="文本框 1"/>
          <p:cNvSpPr txBox="1"/>
          <p:nvPr>
            <p:custDataLst>
              <p:tags r:id="rId7"/>
            </p:custDataLst>
          </p:nvPr>
        </p:nvSpPr>
        <p:spPr>
          <a:xfrm>
            <a:off x="1806377" y="2798445"/>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1"/>
                </a:solidFill>
                <a:latin typeface="微软雅黑" panose="020B0503020204020204" charset="-122"/>
                <a:ea typeface="微软雅黑" panose="020B0503020204020204" charset="-122"/>
              </a:rPr>
              <a:t>01</a:t>
            </a:r>
          </a:p>
        </p:txBody>
      </p:sp>
      <p:sp>
        <p:nvSpPr>
          <p:cNvPr id="3" name="文本框 2"/>
          <p:cNvSpPr txBox="1"/>
          <p:nvPr>
            <p:custDataLst>
              <p:tags r:id="rId8"/>
            </p:custDataLst>
          </p:nvPr>
        </p:nvSpPr>
        <p:spPr>
          <a:xfrm>
            <a:off x="2131498" y="3787851"/>
            <a:ext cx="2362835"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sym typeface="+mn-ea"/>
              </a:rPr>
              <a:t>專注</a:t>
            </a:r>
          </a:p>
        </p:txBody>
      </p:sp>
      <p:sp>
        <p:nvSpPr>
          <p:cNvPr id="4" name="文本框 3"/>
          <p:cNvSpPr txBox="1"/>
          <p:nvPr>
            <p:custDataLst>
              <p:tags r:id="rId9"/>
            </p:custDataLst>
          </p:nvPr>
        </p:nvSpPr>
        <p:spPr>
          <a:xfrm>
            <a:off x="4752341" y="2798445"/>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3"/>
                </a:solidFill>
                <a:latin typeface="微软雅黑" panose="020B0503020204020204" charset="-122"/>
                <a:ea typeface="微软雅黑" panose="020B0503020204020204" charset="-122"/>
              </a:rPr>
              <a:t>02</a:t>
            </a:r>
          </a:p>
        </p:txBody>
      </p:sp>
      <p:sp>
        <p:nvSpPr>
          <p:cNvPr id="10" name="文本框 9"/>
          <p:cNvSpPr txBox="1"/>
          <p:nvPr>
            <p:custDataLst>
              <p:tags r:id="rId10"/>
            </p:custDataLst>
          </p:nvPr>
        </p:nvSpPr>
        <p:spPr>
          <a:xfrm>
            <a:off x="5103894" y="3779858"/>
            <a:ext cx="4205435"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把價格打到最低，</a:t>
            </a:r>
            <a:endParaRPr lang="en-US" altLang="zh-CN" sz="28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fontAlgn="auto">
              <a:lnSpc>
                <a:spcPct val="13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69元</a:t>
            </a:r>
          </a:p>
        </p:txBody>
      </p:sp>
      <p:sp>
        <p:nvSpPr>
          <p:cNvPr id="11" name="文本框 10"/>
          <p:cNvSpPr txBox="1"/>
          <p:nvPr>
            <p:custDataLst>
              <p:tags r:id="rId11"/>
            </p:custDataLst>
          </p:nvPr>
        </p:nvSpPr>
        <p:spPr>
          <a:xfrm>
            <a:off x="7698304" y="2798445"/>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5"/>
                </a:solidFill>
                <a:latin typeface="微软雅黑" panose="020B0503020204020204" charset="-122"/>
                <a:ea typeface="微软雅黑" panose="020B0503020204020204" charset="-122"/>
              </a:rPr>
              <a:t>03</a:t>
            </a:r>
          </a:p>
        </p:txBody>
      </p:sp>
      <p:sp>
        <p:nvSpPr>
          <p:cNvPr id="12" name="文本框 11"/>
          <p:cNvSpPr txBox="1"/>
          <p:nvPr>
            <p:custDataLst>
              <p:tags r:id="rId12"/>
            </p:custDataLst>
          </p:nvPr>
        </p:nvSpPr>
        <p:spPr>
          <a:xfrm>
            <a:off x="8217341" y="3719714"/>
            <a:ext cx="2706308"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sym typeface="+mn-ea"/>
              </a:rPr>
              <a:t>死磕金屬殼</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9"/>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30"/>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痛點案例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Beats</a:t>
            </a:r>
          </a:p>
        </p:txBody>
      </p:sp>
      <p:cxnSp>
        <p:nvCxnSpPr>
          <p:cNvPr id="8" name="直接连接符 7"/>
          <p:cNvCxnSpPr>
            <a:stCxn id="72" idx="5"/>
            <a:endCxn id="76" idx="1"/>
          </p:cNvCxnSpPr>
          <p:nvPr>
            <p:custDataLst>
              <p:tags r:id="rId12"/>
            </p:custDataLst>
          </p:nvPr>
        </p:nvCxnSpPr>
        <p:spPr>
          <a:xfrm>
            <a:off x="3303270" y="4037648"/>
            <a:ext cx="868680" cy="686435"/>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76" idx="7"/>
            <a:endCxn id="84" idx="2"/>
          </p:cNvCxnSpPr>
          <p:nvPr>
            <p:custDataLst>
              <p:tags r:id="rId13"/>
            </p:custDataLst>
          </p:nvPr>
        </p:nvCxnSpPr>
        <p:spPr>
          <a:xfrm flipV="1">
            <a:off x="4765675" y="3669983"/>
            <a:ext cx="2076450" cy="1053465"/>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4" name="椭圆 83"/>
          <p:cNvSpPr/>
          <p:nvPr>
            <p:custDataLst>
              <p:tags r:id="rId14"/>
            </p:custDataLst>
          </p:nvPr>
        </p:nvSpPr>
        <p:spPr>
          <a:xfrm>
            <a:off x="6842125" y="3249613"/>
            <a:ext cx="840105" cy="840105"/>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5" name="椭圆 84"/>
          <p:cNvSpPr/>
          <p:nvPr>
            <p:custDataLst>
              <p:tags r:id="rId15"/>
            </p:custDataLst>
          </p:nvPr>
        </p:nvSpPr>
        <p:spPr>
          <a:xfrm>
            <a:off x="6912610" y="3320098"/>
            <a:ext cx="698500" cy="69850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6" name="椭圆 85"/>
          <p:cNvSpPr/>
          <p:nvPr>
            <p:custDataLst>
              <p:tags r:id="rId16"/>
            </p:custDataLst>
          </p:nvPr>
        </p:nvSpPr>
        <p:spPr>
          <a:xfrm>
            <a:off x="6994525" y="3402013"/>
            <a:ext cx="535305" cy="535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7" name="任意多边形 86"/>
          <p:cNvSpPr/>
          <p:nvPr>
            <p:custDataLst>
              <p:tags r:id="rId17"/>
            </p:custDataLst>
          </p:nvPr>
        </p:nvSpPr>
        <p:spPr bwMode="auto">
          <a:xfrm>
            <a:off x="7145020" y="3536633"/>
            <a:ext cx="234315" cy="265430"/>
          </a:xfrm>
          <a:custGeom>
            <a:avLst/>
            <a:gdLst>
              <a:gd name="connsiteX0" fmla="*/ 32079 w 449102"/>
              <a:gd name="connsiteY0" fmla="*/ 355245 h 508000"/>
              <a:gd name="connsiteX1" fmla="*/ 32079 w 449102"/>
              <a:gd name="connsiteY1" fmla="*/ 387217 h 508000"/>
              <a:gd name="connsiteX2" fmla="*/ 60593 w 449102"/>
              <a:gd name="connsiteY2" fmla="*/ 387217 h 508000"/>
              <a:gd name="connsiteX3" fmla="*/ 32079 w 449102"/>
              <a:gd name="connsiteY3" fmla="*/ 355245 h 508000"/>
              <a:gd name="connsiteX4" fmla="*/ 231680 w 449102"/>
              <a:gd name="connsiteY4" fmla="*/ 248672 h 508000"/>
              <a:gd name="connsiteX5" fmla="*/ 213858 w 449102"/>
              <a:gd name="connsiteY5" fmla="*/ 266434 h 508000"/>
              <a:gd name="connsiteX6" fmla="*/ 213858 w 449102"/>
              <a:gd name="connsiteY6" fmla="*/ 284196 h 508000"/>
              <a:gd name="connsiteX7" fmla="*/ 352866 w 449102"/>
              <a:gd name="connsiteY7" fmla="*/ 284196 h 508000"/>
              <a:gd name="connsiteX8" fmla="*/ 370688 w 449102"/>
              <a:gd name="connsiteY8" fmla="*/ 266434 h 508000"/>
              <a:gd name="connsiteX9" fmla="*/ 370688 w 449102"/>
              <a:gd name="connsiteY9" fmla="*/ 248672 h 508000"/>
              <a:gd name="connsiteX10" fmla="*/ 231680 w 449102"/>
              <a:gd name="connsiteY10" fmla="*/ 248672 h 508000"/>
              <a:gd name="connsiteX11" fmla="*/ 217107 w 449102"/>
              <a:gd name="connsiteY11" fmla="*/ 98655 h 508000"/>
              <a:gd name="connsiteX12" fmla="*/ 316580 w 449102"/>
              <a:gd name="connsiteY12" fmla="*/ 98655 h 508000"/>
              <a:gd name="connsiteX13" fmla="*/ 316580 w 449102"/>
              <a:gd name="connsiteY13" fmla="*/ 112934 h 508000"/>
              <a:gd name="connsiteX14" fmla="*/ 309475 w 449102"/>
              <a:gd name="connsiteY14" fmla="*/ 130782 h 508000"/>
              <a:gd name="connsiteX15" fmla="*/ 302370 w 449102"/>
              <a:gd name="connsiteY15" fmla="*/ 130782 h 508000"/>
              <a:gd name="connsiteX16" fmla="*/ 302370 w 449102"/>
              <a:gd name="connsiteY16" fmla="*/ 112934 h 508000"/>
              <a:gd name="connsiteX17" fmla="*/ 224212 w 449102"/>
              <a:gd name="connsiteY17" fmla="*/ 112934 h 508000"/>
              <a:gd name="connsiteX18" fmla="*/ 213554 w 449102"/>
              <a:gd name="connsiteY18" fmla="*/ 130782 h 508000"/>
              <a:gd name="connsiteX19" fmla="*/ 117633 w 449102"/>
              <a:gd name="connsiteY19" fmla="*/ 130782 h 508000"/>
              <a:gd name="connsiteX20" fmla="*/ 106976 w 449102"/>
              <a:gd name="connsiteY20" fmla="*/ 141491 h 508000"/>
              <a:gd name="connsiteX21" fmla="*/ 106976 w 449102"/>
              <a:gd name="connsiteY21" fmla="*/ 216452 h 508000"/>
              <a:gd name="connsiteX22" fmla="*/ 99870 w 449102"/>
              <a:gd name="connsiteY22" fmla="*/ 216452 h 508000"/>
              <a:gd name="connsiteX23" fmla="*/ 92765 w 449102"/>
              <a:gd name="connsiteY23" fmla="*/ 198604 h 508000"/>
              <a:gd name="connsiteX24" fmla="*/ 92765 w 449102"/>
              <a:gd name="connsiteY24" fmla="*/ 141491 h 508000"/>
              <a:gd name="connsiteX25" fmla="*/ 117633 w 449102"/>
              <a:gd name="connsiteY25" fmla="*/ 116503 h 508000"/>
              <a:gd name="connsiteX26" fmla="*/ 206449 w 449102"/>
              <a:gd name="connsiteY26" fmla="*/ 116503 h 508000"/>
              <a:gd name="connsiteX27" fmla="*/ 185531 w 449102"/>
              <a:gd name="connsiteY27" fmla="*/ 55954 h 508000"/>
              <a:gd name="connsiteX28" fmla="*/ 285658 w 449102"/>
              <a:gd name="connsiteY28" fmla="*/ 55954 h 508000"/>
              <a:gd name="connsiteX29" fmla="*/ 285658 w 449102"/>
              <a:gd name="connsiteY29" fmla="*/ 70159 h 508000"/>
              <a:gd name="connsiteX30" fmla="*/ 278506 w 449102"/>
              <a:gd name="connsiteY30" fmla="*/ 87915 h 508000"/>
              <a:gd name="connsiteX31" fmla="*/ 271354 w 449102"/>
              <a:gd name="connsiteY31" fmla="*/ 87915 h 508000"/>
              <a:gd name="connsiteX32" fmla="*/ 271354 w 449102"/>
              <a:gd name="connsiteY32" fmla="*/ 70159 h 508000"/>
              <a:gd name="connsiteX33" fmla="*/ 196258 w 449102"/>
              <a:gd name="connsiteY33" fmla="*/ 70159 h 508000"/>
              <a:gd name="connsiteX34" fmla="*/ 181955 w 449102"/>
              <a:gd name="connsiteY34" fmla="*/ 87915 h 508000"/>
              <a:gd name="connsiteX35" fmla="*/ 85403 w 449102"/>
              <a:gd name="connsiteY35" fmla="*/ 87915 h 508000"/>
              <a:gd name="connsiteX36" fmla="*/ 74675 w 449102"/>
              <a:gd name="connsiteY36" fmla="*/ 102120 h 508000"/>
              <a:gd name="connsiteX37" fmla="*/ 74675 w 449102"/>
              <a:gd name="connsiteY37" fmla="*/ 176696 h 508000"/>
              <a:gd name="connsiteX38" fmla="*/ 67523 w 449102"/>
              <a:gd name="connsiteY38" fmla="*/ 176696 h 508000"/>
              <a:gd name="connsiteX39" fmla="*/ 60371 w 449102"/>
              <a:gd name="connsiteY39" fmla="*/ 155389 h 508000"/>
              <a:gd name="connsiteX40" fmla="*/ 60371 w 449102"/>
              <a:gd name="connsiteY40" fmla="*/ 102120 h 508000"/>
              <a:gd name="connsiteX41" fmla="*/ 85403 w 449102"/>
              <a:gd name="connsiteY41" fmla="*/ 73710 h 508000"/>
              <a:gd name="connsiteX42" fmla="*/ 174803 w 449102"/>
              <a:gd name="connsiteY42" fmla="*/ 73710 h 508000"/>
              <a:gd name="connsiteX43" fmla="*/ 185531 w 449102"/>
              <a:gd name="connsiteY43" fmla="*/ 55954 h 508000"/>
              <a:gd name="connsiteX44" fmla="*/ 49900 w 449102"/>
              <a:gd name="connsiteY44" fmla="*/ 35525 h 508000"/>
              <a:gd name="connsiteX45" fmla="*/ 32079 w 449102"/>
              <a:gd name="connsiteY45" fmla="*/ 53287 h 508000"/>
              <a:gd name="connsiteX46" fmla="*/ 32079 w 449102"/>
              <a:gd name="connsiteY46" fmla="*/ 198937 h 508000"/>
              <a:gd name="connsiteX47" fmla="*/ 128315 w 449102"/>
              <a:gd name="connsiteY47" fmla="*/ 287748 h 508000"/>
              <a:gd name="connsiteX48" fmla="*/ 128315 w 449102"/>
              <a:gd name="connsiteY48" fmla="*/ 195385 h 508000"/>
              <a:gd name="connsiteX49" fmla="*/ 163958 w 449102"/>
              <a:gd name="connsiteY49" fmla="*/ 156308 h 508000"/>
              <a:gd name="connsiteX50" fmla="*/ 352866 w 449102"/>
              <a:gd name="connsiteY50" fmla="*/ 156308 h 508000"/>
              <a:gd name="connsiteX51" fmla="*/ 352866 w 449102"/>
              <a:gd name="connsiteY51" fmla="*/ 35525 h 508000"/>
              <a:gd name="connsiteX52" fmla="*/ 49900 w 449102"/>
              <a:gd name="connsiteY52" fmla="*/ 35525 h 508000"/>
              <a:gd name="connsiteX53" fmla="*/ 39207 w 449102"/>
              <a:gd name="connsiteY53" fmla="*/ 0 h 508000"/>
              <a:gd name="connsiteX54" fmla="*/ 377816 w 449102"/>
              <a:gd name="connsiteY54" fmla="*/ 0 h 508000"/>
              <a:gd name="connsiteX55" fmla="*/ 377816 w 449102"/>
              <a:gd name="connsiteY55" fmla="*/ 156308 h 508000"/>
              <a:gd name="connsiteX56" fmla="*/ 449102 w 449102"/>
              <a:gd name="connsiteY56" fmla="*/ 156308 h 508000"/>
              <a:gd name="connsiteX57" fmla="*/ 449102 w 449102"/>
              <a:gd name="connsiteY57" fmla="*/ 468923 h 508000"/>
              <a:gd name="connsiteX58" fmla="*/ 409895 w 449102"/>
              <a:gd name="connsiteY58" fmla="*/ 508000 h 508000"/>
              <a:gd name="connsiteX59" fmla="*/ 128315 w 449102"/>
              <a:gd name="connsiteY59" fmla="*/ 508000 h 508000"/>
              <a:gd name="connsiteX60" fmla="*/ 128315 w 449102"/>
              <a:gd name="connsiteY60" fmla="*/ 458266 h 508000"/>
              <a:gd name="connsiteX61" fmla="*/ 74850 w 449102"/>
              <a:gd name="connsiteY61" fmla="*/ 401427 h 508000"/>
              <a:gd name="connsiteX62" fmla="*/ 0 w 449102"/>
              <a:gd name="connsiteY62" fmla="*/ 401427 h 508000"/>
              <a:gd name="connsiteX63" fmla="*/ 0 w 449102"/>
              <a:gd name="connsiteY63" fmla="*/ 39077 h 508000"/>
              <a:gd name="connsiteX64" fmla="*/ 39207 w 449102"/>
              <a:gd name="connsiteY64"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9102" h="508000">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6" name="椭圆 75"/>
          <p:cNvSpPr/>
          <p:nvPr>
            <p:custDataLst>
              <p:tags r:id="rId18"/>
            </p:custDataLst>
          </p:nvPr>
        </p:nvSpPr>
        <p:spPr>
          <a:xfrm>
            <a:off x="4048760" y="4600258"/>
            <a:ext cx="840105" cy="84010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7" name="椭圆 76"/>
          <p:cNvSpPr/>
          <p:nvPr>
            <p:custDataLst>
              <p:tags r:id="rId19"/>
            </p:custDataLst>
          </p:nvPr>
        </p:nvSpPr>
        <p:spPr>
          <a:xfrm>
            <a:off x="4119880" y="4670743"/>
            <a:ext cx="698500" cy="69850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8" name="椭圆 77"/>
          <p:cNvSpPr/>
          <p:nvPr>
            <p:custDataLst>
              <p:tags r:id="rId20"/>
            </p:custDataLst>
          </p:nvPr>
        </p:nvSpPr>
        <p:spPr>
          <a:xfrm>
            <a:off x="4201160" y="4752658"/>
            <a:ext cx="535305" cy="5353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9" name="任意多边形 78"/>
          <p:cNvSpPr/>
          <p:nvPr>
            <p:custDataLst>
              <p:tags r:id="rId21"/>
            </p:custDataLst>
          </p:nvPr>
        </p:nvSpPr>
        <p:spPr bwMode="auto">
          <a:xfrm>
            <a:off x="4336415" y="4887913"/>
            <a:ext cx="265430" cy="264795"/>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2" name="椭圆 71"/>
          <p:cNvSpPr/>
          <p:nvPr>
            <p:custDataLst>
              <p:tags r:id="rId22"/>
            </p:custDataLst>
          </p:nvPr>
        </p:nvSpPr>
        <p:spPr>
          <a:xfrm>
            <a:off x="2586355" y="3320098"/>
            <a:ext cx="840105" cy="840105"/>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3" name="椭圆 72"/>
          <p:cNvSpPr/>
          <p:nvPr>
            <p:custDataLst>
              <p:tags r:id="rId23"/>
            </p:custDataLst>
          </p:nvPr>
        </p:nvSpPr>
        <p:spPr>
          <a:xfrm>
            <a:off x="2656840" y="3391218"/>
            <a:ext cx="698500" cy="6985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4" name="椭圆 73"/>
          <p:cNvSpPr/>
          <p:nvPr>
            <p:custDataLst>
              <p:tags r:id="rId24"/>
            </p:custDataLst>
          </p:nvPr>
        </p:nvSpPr>
        <p:spPr>
          <a:xfrm>
            <a:off x="2738755" y="3472498"/>
            <a:ext cx="535305" cy="535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5" name="任意多边形 74"/>
          <p:cNvSpPr/>
          <p:nvPr>
            <p:custDataLst>
              <p:tags r:id="rId25"/>
            </p:custDataLst>
          </p:nvPr>
        </p:nvSpPr>
        <p:spPr bwMode="auto">
          <a:xfrm>
            <a:off x="2874010" y="3607753"/>
            <a:ext cx="265430" cy="265430"/>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108" name="文本框 107"/>
          <p:cNvSpPr txBox="1"/>
          <p:nvPr>
            <p:custDataLst>
              <p:tags r:id="rId26"/>
            </p:custDataLst>
          </p:nvPr>
        </p:nvSpPr>
        <p:spPr>
          <a:xfrm flipH="1">
            <a:off x="7746365" y="3334322"/>
            <a:ext cx="1859280" cy="521970"/>
          </a:xfrm>
          <a:prstGeom prst="rect">
            <a:avLst/>
          </a:prstGeom>
          <a:noFill/>
        </p:spPr>
        <p:txBody>
          <a:bodyPr wrap="square" lIns="91440" tIns="0" rIns="91440" bIns="45720" anchor="t" anchorCtr="0">
            <a:normAutofit lnSpcReduction="10000"/>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抱其他高逼格大牌的“大腿”</a:t>
            </a:r>
          </a:p>
        </p:txBody>
      </p:sp>
      <p:sp>
        <p:nvSpPr>
          <p:cNvPr id="111" name="文本框 110"/>
          <p:cNvSpPr txBox="1"/>
          <p:nvPr>
            <p:custDataLst>
              <p:tags r:id="rId27"/>
            </p:custDataLst>
          </p:nvPr>
        </p:nvSpPr>
        <p:spPr>
          <a:xfrm flipH="1">
            <a:off x="4953635" y="4799902"/>
            <a:ext cx="1859280" cy="521970"/>
          </a:xfrm>
          <a:prstGeom prst="rect">
            <a:avLst/>
          </a:prstGeom>
          <a:noFill/>
        </p:spPr>
        <p:txBody>
          <a:bodyPr wrap="square" lIns="91440" tIns="0" rIns="91440" bIns="45720" anchor="t" anchorCtr="0">
            <a:normAutofit/>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rPr>
              <a:t>與明星合作</a:t>
            </a:r>
          </a:p>
        </p:txBody>
      </p:sp>
      <p:sp>
        <p:nvSpPr>
          <p:cNvPr id="114" name="文本框 113"/>
          <p:cNvSpPr txBox="1"/>
          <p:nvPr>
            <p:custDataLst>
              <p:tags r:id="rId28"/>
            </p:custDataLst>
          </p:nvPr>
        </p:nvSpPr>
        <p:spPr>
          <a:xfrm flipH="1">
            <a:off x="3490595" y="3383852"/>
            <a:ext cx="1859280" cy="521970"/>
          </a:xfrm>
          <a:prstGeom prst="rect">
            <a:avLst/>
          </a:prstGeom>
          <a:noFill/>
        </p:spPr>
        <p:txBody>
          <a:bodyPr wrap="square" lIns="91440" tIns="0" rIns="91440" bIns="45720" anchor="t" anchorCtr="0">
            <a:normAutofit/>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rPr>
              <a:t>死磕顏值</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形状 3"/>
          <p:cNvSpPr/>
          <p:nvPr userDrawn="1">
            <p:custDataLst>
              <p:tags r:id="rId2"/>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矩形 7"/>
          <p:cNvSpPr/>
          <p:nvPr userDrawn="1">
            <p:custDataLst>
              <p:tags r:id="rId3"/>
            </p:custDataLst>
          </p:nvPr>
        </p:nvSpPr>
        <p:spPr>
          <a:xfrm>
            <a:off x="0" y="2535586"/>
            <a:ext cx="12192000" cy="4322414"/>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7" name="Title 6"/>
          <p:cNvSpPr txBox="1"/>
          <p:nvPr>
            <p:custDataLst>
              <p:tags r:id="rId4"/>
            </p:custDataLst>
          </p:nvPr>
        </p:nvSpPr>
        <p:spPr>
          <a:xfrm>
            <a:off x="457200" y="608400"/>
            <a:ext cx="11278800" cy="626701"/>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a:lnSpc>
                <a:spcPct val="100000"/>
              </a:lnSpc>
              <a:spcAft>
                <a:spcPts val="800"/>
              </a:spcAft>
            </a:pPr>
            <a:r>
              <a:rPr lang="zh-CN" altLang="en-US" sz="3555" b="1" spc="3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騰訊馬化騰</a:t>
            </a:r>
          </a:p>
        </p:txBody>
      </p:sp>
      <p:cxnSp>
        <p:nvCxnSpPr>
          <p:cNvPr id="2" name="直接连接符 1"/>
          <p:cNvCxnSpPr/>
          <p:nvPr>
            <p:custDataLst>
              <p:tags r:id="rId5"/>
            </p:custDataLst>
          </p:nvPr>
        </p:nvCxnSpPr>
        <p:spPr>
          <a:xfrm>
            <a:off x="2169160" y="2733357"/>
            <a:ext cx="3424555" cy="0"/>
          </a:xfrm>
          <a:prstGeom prst="line">
            <a:avLst/>
          </a:prstGeom>
          <a:ln>
            <a:solidFill>
              <a:schemeClr val="lt1"/>
            </a:solidFill>
            <a:prstDash val="sysDash"/>
          </a:ln>
        </p:spPr>
        <p:style>
          <a:lnRef idx="1">
            <a:srgbClr val="1F74AD"/>
          </a:lnRef>
          <a:fillRef idx="0">
            <a:srgbClr val="1F74AD"/>
          </a:fillRef>
          <a:effectRef idx="0">
            <a:srgbClr val="1F74AD"/>
          </a:effectRef>
          <a:fontRef idx="minor">
            <a:srgbClr val="000000"/>
          </a:fontRef>
        </p:style>
      </p:cxnSp>
      <p:sp>
        <p:nvSpPr>
          <p:cNvPr id="5" name="矩形 4"/>
          <p:cNvSpPr/>
          <p:nvPr>
            <p:custDataLst>
              <p:tags r:id="rId6"/>
            </p:custDataLst>
          </p:nvPr>
        </p:nvSpPr>
        <p:spPr>
          <a:xfrm>
            <a:off x="1863090" y="2706052"/>
            <a:ext cx="306070" cy="45720"/>
          </a:xfrm>
          <a:prstGeom prst="rect">
            <a:avLst/>
          </a:pr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sym typeface="Arial" panose="020B0604020202090204" pitchFamily="34" charset="0"/>
            </a:endParaRPr>
          </a:p>
        </p:txBody>
      </p:sp>
      <p:sp>
        <p:nvSpPr>
          <p:cNvPr id="12" name="标题 1"/>
          <p:cNvSpPr txBox="1"/>
          <p:nvPr>
            <p:custDataLst>
              <p:tags r:id="rId7"/>
            </p:custDataLst>
          </p:nvPr>
        </p:nvSpPr>
        <p:spPr>
          <a:xfrm>
            <a:off x="1755775" y="2867342"/>
            <a:ext cx="3977640" cy="1021715"/>
          </a:xfrm>
          <a:prstGeom prst="rect">
            <a:avLst/>
          </a:prstGeom>
          <a:noFill/>
        </p:spPr>
        <p:txBody>
          <a:bodyPr wrap="square" tIns="0" rtlCol="0">
            <a:normAutofit/>
          </a:bodyPr>
          <a:lstStyle>
            <a:defPPr>
              <a:defRPr lang="zh-CN"/>
            </a:defPPr>
            <a:lvl1pPr>
              <a:lnSpc>
                <a:spcPct val="130000"/>
              </a:lnSpc>
              <a:defRPr sz="1200"/>
            </a:lvl1pPr>
          </a:lstStyle>
          <a:p>
            <a:pPr marL="0" marR="0" lvl="0" indent="0" algn="l" defTabSz="914400" rtl="0" eaLnBrk="1" fontAlgn="auto" latinLnBrk="0" hangingPunct="1">
              <a:spcBef>
                <a:spcPts val="0"/>
              </a:spcBef>
              <a:spcAft>
                <a:spcPts val="0"/>
              </a:spcAft>
              <a:buClrTx/>
              <a:buSzTx/>
              <a:buFontTx/>
              <a:buNone/>
            </a:pPr>
            <a:r>
              <a:rPr kumimoji="0" lang="zh-CN" altLang="en-US" sz="1600" b="0" i="0" u="none" strike="noStrike" kern="1200" cap="none" spc="150" normalizeH="0" noProof="0" dirty="0">
                <a:ln>
                  <a:noFill/>
                </a:ln>
                <a:solidFill>
                  <a:schemeClr val="dk1">
                    <a:lumMod val="85000"/>
                    <a:lumOff val="15000"/>
                  </a:schemeClr>
                </a:solidFill>
                <a:effectLst/>
                <a:uLnTx/>
                <a:uFillTx/>
                <a:latin typeface="微软雅黑" panose="020B0503020204020204" charset="-122"/>
                <a:ea typeface="微软雅黑" panose="020B0503020204020204" charset="-122"/>
                <a:sym typeface="Arial" panose="020B0604020202090204" pitchFamily="34" charset="0"/>
              </a:rPr>
              <a:t> </a:t>
            </a:r>
          </a:p>
        </p:txBody>
      </p:sp>
      <p:sp>
        <p:nvSpPr>
          <p:cNvPr id="14" name="标题 1"/>
          <p:cNvSpPr txBox="1"/>
          <p:nvPr>
            <p:custDataLst>
              <p:tags r:id="rId8"/>
            </p:custDataLst>
          </p:nvPr>
        </p:nvSpPr>
        <p:spPr>
          <a:xfrm>
            <a:off x="1255395" y="2059622"/>
            <a:ext cx="502285" cy="965835"/>
          </a:xfrm>
          <a:prstGeom prst="rect">
            <a:avLst/>
          </a:prstGeom>
          <a:noFill/>
        </p:spPr>
        <p:txBody>
          <a:bodyPr wrap="square" rtlCol="0">
            <a:normAutofit/>
          </a:bodyPr>
          <a:lstStyle>
            <a:defPPr>
              <a:defRPr lang="zh-CN"/>
            </a:defPPr>
            <a:lvl1pPr>
              <a:lnSpc>
                <a:spcPct val="130000"/>
              </a:lnSpc>
              <a:defRPr sz="1200"/>
            </a:lvl1pPr>
          </a:lstStyle>
          <a:p>
            <a:pPr marL="0" marR="0" lvl="0" indent="0" algn="l" defTabSz="914400" rtl="0" eaLnBrk="1" fontAlgn="auto" latinLnBrk="0" hangingPunct="1">
              <a:lnSpc>
                <a:spcPct val="100000"/>
              </a:lnSpc>
              <a:spcBef>
                <a:spcPts val="0"/>
              </a:spcBef>
              <a:spcAft>
                <a:spcPts val="0"/>
              </a:spcAft>
              <a:buClrTx/>
              <a:buSzTx/>
              <a:buFontTx/>
              <a:buNone/>
            </a:pPr>
            <a:r>
              <a:rPr kumimoji="0" lang="en-US" altLang="zh-CN" sz="4800" b="0" i="1" u="none" strike="noStrike" kern="1200" cap="none" spc="0" normalizeH="0" noProof="0" dirty="0">
                <a:ln>
                  <a:noFill/>
                </a:ln>
                <a:solidFill>
                  <a:schemeClr val="accent1"/>
                </a:solidFill>
                <a:effectLst/>
                <a:uLnTx/>
                <a:uFillTx/>
                <a:latin typeface="微软雅黑" panose="020B0503020204020204" charset="-122"/>
                <a:ea typeface="微软雅黑" panose="020B0503020204020204" charset="-122"/>
                <a:cs typeface="Arial" panose="020B0604020202090204" pitchFamily="34" charset="0"/>
                <a:sym typeface="Arial" panose="020B0604020202090204" pitchFamily="34" charset="0"/>
              </a:rPr>
              <a:t>1</a:t>
            </a:r>
          </a:p>
        </p:txBody>
      </p:sp>
      <p:sp>
        <p:nvSpPr>
          <p:cNvPr id="3" name="文本框 2"/>
          <p:cNvSpPr txBox="1"/>
          <p:nvPr>
            <p:custDataLst>
              <p:tags r:id="rId9"/>
            </p:custDataLst>
          </p:nvPr>
        </p:nvSpPr>
        <p:spPr>
          <a:xfrm>
            <a:off x="1755775" y="2262822"/>
            <a:ext cx="3896995" cy="369570"/>
          </a:xfrm>
          <a:prstGeom prst="rect">
            <a:avLst/>
          </a:prstGeom>
          <a:noFill/>
        </p:spPr>
        <p:txBody>
          <a:bodyPr wrap="square" bIns="0" rtlCol="0" anchor="b" anchorCtr="0">
            <a:normAutofit/>
          </a:bodyPr>
          <a:lstStyle/>
          <a:p>
            <a:pPr marL="0" marR="0" lvl="0" indent="0" algn="l" defTabSz="914400" rtl="0" eaLnBrk="1" fontAlgn="auto" latinLnBrk="0" hangingPunct="1">
              <a:lnSpc>
                <a:spcPct val="130000"/>
              </a:lnSpc>
              <a:spcBef>
                <a:spcPts val="0"/>
              </a:spcBef>
              <a:spcAft>
                <a:spcPts val="0"/>
              </a:spcAft>
              <a:buClrTx/>
              <a:buSzTx/>
              <a:buFontTx/>
              <a:buNone/>
            </a:pPr>
            <a:r>
              <a:rPr kumimoji="0" lang="zh-CN" altLang="en-US" b="1" i="0" u="none" strike="noStrike" kern="1200" cap="none" spc="300" normalizeH="0" noProof="0" dirty="0">
                <a:ln>
                  <a:noFill/>
                </a:ln>
                <a:solidFill>
                  <a:schemeClr val="dk1">
                    <a:lumMod val="65000"/>
                    <a:lumOff val="35000"/>
                  </a:schemeClr>
                </a:solidFill>
                <a:effectLst/>
                <a:uLnTx/>
                <a:uFillTx/>
                <a:latin typeface="微软雅黑" panose="020B0503020204020204" charset="-122"/>
                <a:ea typeface="微软雅黑" panose="020B0503020204020204" charset="-122"/>
              </a:rPr>
              <a:t>大數據挖掘痛點</a:t>
            </a:r>
          </a:p>
        </p:txBody>
      </p:sp>
      <p:cxnSp>
        <p:nvCxnSpPr>
          <p:cNvPr id="65" name="直接连接符 64"/>
          <p:cNvCxnSpPr/>
          <p:nvPr>
            <p:custDataLst>
              <p:tags r:id="rId10"/>
            </p:custDataLst>
          </p:nvPr>
        </p:nvCxnSpPr>
        <p:spPr>
          <a:xfrm>
            <a:off x="7373620" y="2733357"/>
            <a:ext cx="3424555" cy="0"/>
          </a:xfrm>
          <a:prstGeom prst="line">
            <a:avLst/>
          </a:prstGeom>
          <a:ln>
            <a:solidFill>
              <a:schemeClr val="lt1"/>
            </a:solidFill>
            <a:prstDash val="sysDash"/>
          </a:ln>
        </p:spPr>
        <p:style>
          <a:lnRef idx="1">
            <a:srgbClr val="1F74AD"/>
          </a:lnRef>
          <a:fillRef idx="0">
            <a:srgbClr val="1F74AD"/>
          </a:fillRef>
          <a:effectRef idx="0">
            <a:srgbClr val="1F74AD"/>
          </a:effectRef>
          <a:fontRef idx="minor">
            <a:srgbClr val="000000"/>
          </a:fontRef>
        </p:style>
      </p:cxnSp>
      <p:sp>
        <p:nvSpPr>
          <p:cNvPr id="66" name="矩形 65"/>
          <p:cNvSpPr/>
          <p:nvPr>
            <p:custDataLst>
              <p:tags r:id="rId11"/>
            </p:custDataLst>
          </p:nvPr>
        </p:nvSpPr>
        <p:spPr>
          <a:xfrm>
            <a:off x="7067550" y="2706052"/>
            <a:ext cx="306070" cy="45720"/>
          </a:xfrm>
          <a:prstGeom prst="rect">
            <a:avLst/>
          </a:pr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sym typeface="Arial" panose="020B0604020202090204" pitchFamily="34" charset="0"/>
            </a:endParaRPr>
          </a:p>
        </p:txBody>
      </p:sp>
      <p:sp>
        <p:nvSpPr>
          <p:cNvPr id="67" name="标题 1"/>
          <p:cNvSpPr txBox="1"/>
          <p:nvPr>
            <p:custDataLst>
              <p:tags r:id="rId12"/>
            </p:custDataLst>
          </p:nvPr>
        </p:nvSpPr>
        <p:spPr>
          <a:xfrm>
            <a:off x="6960235" y="2867342"/>
            <a:ext cx="3977640" cy="1021715"/>
          </a:xfrm>
          <a:prstGeom prst="rect">
            <a:avLst/>
          </a:prstGeom>
          <a:noFill/>
        </p:spPr>
        <p:txBody>
          <a:bodyPr wrap="square" tIns="0" rtlCol="0">
            <a:normAutofit/>
          </a:bodyPr>
          <a:lstStyle>
            <a:defPPr>
              <a:defRPr lang="zh-CN"/>
            </a:defPPr>
            <a:lvl1pPr>
              <a:lnSpc>
                <a:spcPct val="130000"/>
              </a:lnSpc>
              <a:defRPr sz="1200"/>
            </a:lvl1pPr>
          </a:lstStyle>
          <a:p>
            <a:pPr marL="0" marR="0" lvl="0" indent="0" algn="l" defTabSz="914400" rtl="0" eaLnBrk="1" fontAlgn="auto" latinLnBrk="0" hangingPunct="1">
              <a:spcBef>
                <a:spcPts val="0"/>
              </a:spcBef>
              <a:spcAft>
                <a:spcPts val="0"/>
              </a:spcAft>
              <a:buClrTx/>
              <a:buSzTx/>
              <a:buFontTx/>
              <a:buNone/>
            </a:pPr>
            <a:r>
              <a:rPr kumimoji="0" lang="zh-CN" altLang="en-US" sz="1600" b="0" i="0" u="none" strike="noStrike" kern="1200" cap="none" spc="150" normalizeH="0" noProof="0">
                <a:ln>
                  <a:noFill/>
                </a:ln>
                <a:solidFill>
                  <a:schemeClr val="dk1">
                    <a:lumMod val="85000"/>
                    <a:lumOff val="15000"/>
                  </a:schemeClr>
                </a:solidFill>
                <a:effectLst/>
                <a:uLnTx/>
                <a:uFillTx/>
                <a:latin typeface="微软雅黑" panose="020B0503020204020204" charset="-122"/>
                <a:ea typeface="微软雅黑" panose="020B0503020204020204" charset="-122"/>
                <a:sym typeface="Arial" panose="020B0604020202090204" pitchFamily="34" charset="0"/>
              </a:rPr>
              <a:t>用戶體驗</a:t>
            </a:r>
          </a:p>
          <a:p>
            <a:pPr marL="0" marR="0" lvl="0" indent="0" algn="l" defTabSz="914400" rtl="0" eaLnBrk="1" fontAlgn="auto" latinLnBrk="0" hangingPunct="1">
              <a:spcBef>
                <a:spcPts val="0"/>
              </a:spcBef>
              <a:spcAft>
                <a:spcPts val="0"/>
              </a:spcAft>
              <a:buClrTx/>
              <a:buSzTx/>
              <a:buFontTx/>
              <a:buNone/>
            </a:pPr>
            <a:r>
              <a:rPr kumimoji="0" lang="zh-CN" altLang="en-US" sz="1600" b="0" i="0" u="none" strike="noStrike" kern="1200" cap="none" spc="150" normalizeH="0" noProof="0">
                <a:ln>
                  <a:noFill/>
                </a:ln>
                <a:solidFill>
                  <a:schemeClr val="dk1">
                    <a:lumMod val="85000"/>
                    <a:lumOff val="15000"/>
                  </a:schemeClr>
                </a:solidFill>
                <a:effectLst/>
                <a:uLnTx/>
                <a:uFillTx/>
                <a:latin typeface="微软雅黑" panose="020B0503020204020204" charset="-122"/>
                <a:ea typeface="微软雅黑" panose="020B0503020204020204" charset="-122"/>
                <a:sym typeface="Arial" panose="020B0604020202090204" pitchFamily="34" charset="0"/>
              </a:rPr>
              <a:t>快速迭代</a:t>
            </a:r>
          </a:p>
          <a:p>
            <a:pPr marL="0" marR="0" lvl="0" indent="0" algn="l" defTabSz="914400" rtl="0" eaLnBrk="1" fontAlgn="auto" latinLnBrk="0" hangingPunct="1">
              <a:spcBef>
                <a:spcPts val="0"/>
              </a:spcBef>
              <a:spcAft>
                <a:spcPts val="0"/>
              </a:spcAft>
              <a:buClrTx/>
              <a:buSzTx/>
              <a:buFontTx/>
              <a:buNone/>
            </a:pPr>
            <a:r>
              <a:rPr kumimoji="0" lang="zh-CN" altLang="en-US" sz="1600" b="0" i="0" u="none" strike="noStrike" kern="1200" cap="none" spc="150" normalizeH="0" noProof="0">
                <a:ln>
                  <a:noFill/>
                </a:ln>
                <a:solidFill>
                  <a:schemeClr val="dk1">
                    <a:lumMod val="85000"/>
                    <a:lumOff val="15000"/>
                  </a:schemeClr>
                </a:solidFill>
                <a:effectLst/>
                <a:uLnTx/>
                <a:uFillTx/>
                <a:latin typeface="微软雅黑" panose="020B0503020204020204" charset="-122"/>
                <a:ea typeface="微软雅黑" panose="020B0503020204020204" charset="-122"/>
                <a:sym typeface="Arial" panose="020B0604020202090204" pitchFamily="34" charset="0"/>
              </a:rPr>
              <a:t>灰色機制</a:t>
            </a:r>
          </a:p>
        </p:txBody>
      </p:sp>
      <p:sp>
        <p:nvSpPr>
          <p:cNvPr id="68" name="标题 1"/>
          <p:cNvSpPr txBox="1"/>
          <p:nvPr>
            <p:custDataLst>
              <p:tags r:id="rId13"/>
            </p:custDataLst>
          </p:nvPr>
        </p:nvSpPr>
        <p:spPr>
          <a:xfrm>
            <a:off x="6459855" y="2059622"/>
            <a:ext cx="502285" cy="965835"/>
          </a:xfrm>
          <a:prstGeom prst="rect">
            <a:avLst/>
          </a:prstGeom>
          <a:noFill/>
        </p:spPr>
        <p:txBody>
          <a:bodyPr wrap="square" rtlCol="0">
            <a:normAutofit/>
          </a:bodyPr>
          <a:lstStyle>
            <a:defPPr>
              <a:defRPr lang="zh-CN"/>
            </a:defPPr>
            <a:lvl1pPr>
              <a:lnSpc>
                <a:spcPct val="130000"/>
              </a:lnSpc>
              <a:defRPr sz="1200"/>
            </a:lvl1pPr>
          </a:lstStyle>
          <a:p>
            <a:pPr marL="0" marR="0" lvl="0" indent="0" algn="l" defTabSz="914400" rtl="0" eaLnBrk="1" fontAlgn="auto" latinLnBrk="0" hangingPunct="1">
              <a:lnSpc>
                <a:spcPct val="100000"/>
              </a:lnSpc>
              <a:spcBef>
                <a:spcPts val="0"/>
              </a:spcBef>
              <a:spcAft>
                <a:spcPts val="0"/>
              </a:spcAft>
              <a:buClrTx/>
              <a:buSzTx/>
              <a:buFontTx/>
              <a:buNone/>
            </a:pPr>
            <a:r>
              <a:rPr kumimoji="0" lang="en-US" altLang="zh-CN" sz="4800" b="0" i="1" u="none" strike="noStrike" kern="1200" cap="none" spc="0" normalizeH="0" noProof="0" dirty="0">
                <a:ln>
                  <a:noFill/>
                </a:ln>
                <a:solidFill>
                  <a:schemeClr val="accent1"/>
                </a:solidFill>
                <a:effectLst/>
                <a:uLnTx/>
                <a:uFillTx/>
                <a:latin typeface="微软雅黑" panose="020B0503020204020204" charset="-122"/>
                <a:ea typeface="微软雅黑" panose="020B0503020204020204" charset="-122"/>
                <a:cs typeface="Arial" panose="020B0604020202090204" pitchFamily="34" charset="0"/>
                <a:sym typeface="Arial" panose="020B0604020202090204" pitchFamily="34" charset="0"/>
              </a:rPr>
              <a:t>2</a:t>
            </a:r>
          </a:p>
        </p:txBody>
      </p:sp>
      <p:sp>
        <p:nvSpPr>
          <p:cNvPr id="69" name="文本框 68"/>
          <p:cNvSpPr txBox="1"/>
          <p:nvPr>
            <p:custDataLst>
              <p:tags r:id="rId14"/>
            </p:custDataLst>
          </p:nvPr>
        </p:nvSpPr>
        <p:spPr>
          <a:xfrm>
            <a:off x="6960235" y="2262822"/>
            <a:ext cx="3896995" cy="369570"/>
          </a:xfrm>
          <a:prstGeom prst="rect">
            <a:avLst/>
          </a:prstGeom>
          <a:noFill/>
        </p:spPr>
        <p:txBody>
          <a:bodyPr wrap="square" bIns="0" rtlCol="0" anchor="b" anchorCtr="0">
            <a:normAutofit/>
          </a:bodyPr>
          <a:lstStyle/>
          <a:p>
            <a:pPr marL="0" marR="0" lvl="0" indent="0" algn="l" defTabSz="914400" rtl="0" eaLnBrk="1" fontAlgn="auto" latinLnBrk="0" hangingPunct="1">
              <a:lnSpc>
                <a:spcPct val="130000"/>
              </a:lnSpc>
              <a:spcBef>
                <a:spcPts val="0"/>
              </a:spcBef>
              <a:spcAft>
                <a:spcPts val="0"/>
              </a:spcAft>
              <a:buClrTx/>
              <a:buSzTx/>
              <a:buFontTx/>
              <a:buNone/>
            </a:pPr>
            <a:r>
              <a:rPr kumimoji="0" lang="zh-CN" altLang="en-US" b="1" i="0" u="none" strike="noStrike" kern="1200" cap="none" spc="300" normalizeH="0" noProof="0">
                <a:ln>
                  <a:noFill/>
                </a:ln>
                <a:solidFill>
                  <a:schemeClr val="dk1">
                    <a:lumMod val="65000"/>
                    <a:lumOff val="35000"/>
                  </a:schemeClr>
                </a:solidFill>
                <a:effectLst/>
                <a:uLnTx/>
                <a:uFillTx/>
                <a:latin typeface="微软雅黑" panose="020B0503020204020204" charset="-122"/>
                <a:ea typeface="微软雅黑" panose="020B0503020204020204" charset="-122"/>
              </a:rPr>
              <a:t>爆品總裁</a:t>
            </a:r>
          </a:p>
        </p:txBody>
      </p:sp>
      <p:cxnSp>
        <p:nvCxnSpPr>
          <p:cNvPr id="71" name="直接连接符 70"/>
          <p:cNvCxnSpPr/>
          <p:nvPr>
            <p:custDataLst>
              <p:tags r:id="rId15"/>
            </p:custDataLst>
          </p:nvPr>
        </p:nvCxnSpPr>
        <p:spPr>
          <a:xfrm>
            <a:off x="2169160" y="4727257"/>
            <a:ext cx="3424555" cy="0"/>
          </a:xfrm>
          <a:prstGeom prst="line">
            <a:avLst/>
          </a:prstGeom>
          <a:ln>
            <a:solidFill>
              <a:schemeClr val="lt1"/>
            </a:solidFill>
            <a:prstDash val="sysDash"/>
          </a:ln>
        </p:spPr>
        <p:style>
          <a:lnRef idx="1">
            <a:srgbClr val="1F74AD"/>
          </a:lnRef>
          <a:fillRef idx="0">
            <a:srgbClr val="1F74AD"/>
          </a:fillRef>
          <a:effectRef idx="0">
            <a:srgbClr val="1F74AD"/>
          </a:effectRef>
          <a:fontRef idx="minor">
            <a:srgbClr val="000000"/>
          </a:fontRef>
        </p:style>
      </p:cxnSp>
      <p:sp>
        <p:nvSpPr>
          <p:cNvPr id="72" name="矩形 71"/>
          <p:cNvSpPr/>
          <p:nvPr>
            <p:custDataLst>
              <p:tags r:id="rId16"/>
            </p:custDataLst>
          </p:nvPr>
        </p:nvSpPr>
        <p:spPr>
          <a:xfrm>
            <a:off x="1863090" y="4699952"/>
            <a:ext cx="306070" cy="45720"/>
          </a:xfrm>
          <a:prstGeom prst="rect">
            <a:avLst/>
          </a:pr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sym typeface="Arial" panose="020B0604020202090204" pitchFamily="34" charset="0"/>
            </a:endParaRPr>
          </a:p>
        </p:txBody>
      </p:sp>
      <p:sp>
        <p:nvSpPr>
          <p:cNvPr id="73" name="标题 1"/>
          <p:cNvSpPr txBox="1"/>
          <p:nvPr>
            <p:custDataLst>
              <p:tags r:id="rId17"/>
            </p:custDataLst>
          </p:nvPr>
        </p:nvSpPr>
        <p:spPr>
          <a:xfrm>
            <a:off x="1755775" y="4861242"/>
            <a:ext cx="3977640" cy="1021715"/>
          </a:xfrm>
          <a:prstGeom prst="rect">
            <a:avLst/>
          </a:prstGeom>
          <a:noFill/>
        </p:spPr>
        <p:txBody>
          <a:bodyPr wrap="square" tIns="0" rtlCol="0">
            <a:normAutofit/>
          </a:bodyPr>
          <a:lstStyle>
            <a:defPPr>
              <a:defRPr lang="zh-CN"/>
            </a:defPPr>
            <a:lvl1pPr>
              <a:lnSpc>
                <a:spcPct val="130000"/>
              </a:lnSpc>
              <a:defRPr sz="1200"/>
            </a:lvl1pPr>
          </a:lstStyle>
          <a:p>
            <a:pPr marL="0" marR="0" lvl="0" indent="0" algn="l" defTabSz="914400" rtl="0" eaLnBrk="1" fontAlgn="auto" latinLnBrk="0" hangingPunct="1">
              <a:spcBef>
                <a:spcPts val="0"/>
              </a:spcBef>
              <a:spcAft>
                <a:spcPts val="0"/>
              </a:spcAft>
              <a:buClrTx/>
              <a:buSzTx/>
              <a:buFontTx/>
              <a:buNone/>
            </a:pPr>
            <a:r>
              <a:rPr kumimoji="0" lang="zh-CN" altLang="en-US" sz="1600" b="0" i="0" u="none" strike="noStrike" kern="1200" cap="none" spc="150" normalizeH="0" noProof="0">
                <a:ln>
                  <a:noFill/>
                </a:ln>
                <a:solidFill>
                  <a:schemeClr val="dk1">
                    <a:lumMod val="85000"/>
                    <a:lumOff val="15000"/>
                  </a:schemeClr>
                </a:solidFill>
                <a:effectLst/>
                <a:uLnTx/>
                <a:uFillTx/>
                <a:latin typeface="微软雅黑" panose="020B0503020204020204" charset="-122"/>
                <a:ea typeface="微软雅黑" panose="020B0503020204020204" charset="-122"/>
                <a:sym typeface="Arial" panose="020B0604020202090204" pitchFamily="34" charset="0"/>
              </a:rPr>
              <a:t> </a:t>
            </a:r>
          </a:p>
        </p:txBody>
      </p:sp>
      <p:sp>
        <p:nvSpPr>
          <p:cNvPr id="74" name="标题 1"/>
          <p:cNvSpPr txBox="1"/>
          <p:nvPr>
            <p:custDataLst>
              <p:tags r:id="rId18"/>
            </p:custDataLst>
          </p:nvPr>
        </p:nvSpPr>
        <p:spPr>
          <a:xfrm>
            <a:off x="1255395" y="4053522"/>
            <a:ext cx="502285" cy="965835"/>
          </a:xfrm>
          <a:prstGeom prst="rect">
            <a:avLst/>
          </a:prstGeom>
          <a:noFill/>
        </p:spPr>
        <p:txBody>
          <a:bodyPr wrap="square" rtlCol="0">
            <a:normAutofit/>
          </a:bodyPr>
          <a:lstStyle>
            <a:defPPr>
              <a:defRPr lang="zh-CN"/>
            </a:defPPr>
            <a:lvl1pPr>
              <a:lnSpc>
                <a:spcPct val="130000"/>
              </a:lnSpc>
              <a:defRPr sz="1200"/>
            </a:lvl1pPr>
          </a:lstStyle>
          <a:p>
            <a:pPr marL="0" marR="0" lvl="0" indent="0" algn="l" defTabSz="914400" rtl="0" eaLnBrk="1" fontAlgn="auto" latinLnBrk="0" hangingPunct="1">
              <a:lnSpc>
                <a:spcPct val="100000"/>
              </a:lnSpc>
              <a:spcBef>
                <a:spcPts val="0"/>
              </a:spcBef>
              <a:spcAft>
                <a:spcPts val="0"/>
              </a:spcAft>
              <a:buClrTx/>
              <a:buSzTx/>
              <a:buFontTx/>
              <a:buNone/>
            </a:pPr>
            <a:r>
              <a:rPr kumimoji="0" lang="en-US" altLang="zh-CN" sz="4800" b="0" i="1" u="none" strike="noStrike" kern="1200" cap="none" spc="0" normalizeH="0" noProof="0" dirty="0">
                <a:ln>
                  <a:noFill/>
                </a:ln>
                <a:solidFill>
                  <a:schemeClr val="dk1">
                    <a:lumMod val="85000"/>
                    <a:lumOff val="15000"/>
                  </a:schemeClr>
                </a:solidFill>
                <a:effectLst/>
                <a:uLnTx/>
                <a:uFillTx/>
                <a:latin typeface="微软雅黑" panose="020B0503020204020204" charset="-122"/>
                <a:ea typeface="微软雅黑" panose="020B0503020204020204" charset="-122"/>
                <a:cs typeface="Arial" panose="020B0604020202090204" pitchFamily="34" charset="0"/>
                <a:sym typeface="Arial" panose="020B0604020202090204" pitchFamily="34" charset="0"/>
              </a:rPr>
              <a:t>3</a:t>
            </a:r>
          </a:p>
        </p:txBody>
      </p:sp>
      <p:sp>
        <p:nvSpPr>
          <p:cNvPr id="75" name="文本框 74"/>
          <p:cNvSpPr txBox="1"/>
          <p:nvPr>
            <p:custDataLst>
              <p:tags r:id="rId19"/>
            </p:custDataLst>
          </p:nvPr>
        </p:nvSpPr>
        <p:spPr>
          <a:xfrm>
            <a:off x="1755775" y="4256722"/>
            <a:ext cx="3896995" cy="369570"/>
          </a:xfrm>
          <a:prstGeom prst="rect">
            <a:avLst/>
          </a:prstGeom>
          <a:noFill/>
        </p:spPr>
        <p:txBody>
          <a:bodyPr wrap="square" bIns="0" rtlCol="0" anchor="b" anchorCtr="0">
            <a:normAutofit/>
          </a:bodyPr>
          <a:lstStyle/>
          <a:p>
            <a:pPr marL="0" marR="0" lvl="0" indent="0" algn="l" defTabSz="914400" rtl="0" eaLnBrk="1" fontAlgn="auto" latinLnBrk="0" hangingPunct="1">
              <a:lnSpc>
                <a:spcPct val="130000"/>
              </a:lnSpc>
              <a:spcBef>
                <a:spcPts val="0"/>
              </a:spcBef>
              <a:spcAft>
                <a:spcPts val="0"/>
              </a:spcAft>
              <a:buClrTx/>
              <a:buSzTx/>
              <a:buFontTx/>
              <a:buNone/>
            </a:pPr>
            <a:r>
              <a:rPr kumimoji="0" lang="zh-CN" altLang="en-US" b="1" i="0" u="none" strike="noStrike" kern="1200" cap="none" spc="300" normalizeH="0" noProof="0">
                <a:ln>
                  <a:noFill/>
                </a:ln>
                <a:solidFill>
                  <a:schemeClr val="dk1">
                    <a:lumMod val="85000"/>
                    <a:lumOff val="15000"/>
                  </a:schemeClr>
                </a:solidFill>
                <a:effectLst/>
                <a:uLnTx/>
                <a:uFillTx/>
                <a:latin typeface="微软雅黑" panose="020B0503020204020204" charset="-122"/>
                <a:ea typeface="微软雅黑" panose="020B0503020204020204" charset="-122"/>
              </a:rPr>
              <a:t>產品經理</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cxnSp>
        <p:nvCxnSpPr>
          <p:cNvPr id="5" name="直接连接符 4"/>
          <p:cNvCxnSpPr/>
          <p:nvPr>
            <p:custDataLst>
              <p:tags r:id="rId3"/>
            </p:custDataLst>
          </p:nvPr>
        </p:nvCxnSpPr>
        <p:spPr>
          <a:xfrm rot="5400000" flipH="1">
            <a:off x="9427845" y="-16510"/>
            <a:ext cx="2747645" cy="2781300"/>
          </a:xfrm>
          <a:prstGeom prst="line">
            <a:avLst/>
          </a:prstGeom>
          <a:ln w="9525" cmpd="sng">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直角三角形 5"/>
          <p:cNvSpPr/>
          <p:nvPr>
            <p:custDataLst>
              <p:tags r:id="rId4"/>
            </p:custDataLst>
          </p:nvPr>
        </p:nvSpPr>
        <p:spPr>
          <a:xfrm flipH="1" flipV="1">
            <a:off x="9923145" y="635"/>
            <a:ext cx="2268855" cy="2284730"/>
          </a:xfrm>
          <a:prstGeom prst="rtTriangl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直角三角形 8"/>
          <p:cNvSpPr/>
          <p:nvPr>
            <p:custDataLst>
              <p:tags r:id="rId5"/>
            </p:custDataLst>
          </p:nvPr>
        </p:nvSpPr>
        <p:spPr>
          <a:xfrm>
            <a:off x="0" y="5401945"/>
            <a:ext cx="1459865" cy="1456055"/>
          </a:xfrm>
          <a:prstGeom prst="rtTriangl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cxnSp>
        <p:nvCxnSpPr>
          <p:cNvPr id="10" name="直接连接符 9"/>
          <p:cNvCxnSpPr/>
          <p:nvPr>
            <p:custDataLst>
              <p:tags r:id="rId6"/>
            </p:custDataLst>
          </p:nvPr>
        </p:nvCxnSpPr>
        <p:spPr>
          <a:xfrm flipH="1" flipV="1">
            <a:off x="10160" y="4983480"/>
            <a:ext cx="1980565" cy="190500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Object 901"/>
          <p:cNvSpPr txBox="1"/>
          <p:nvPr>
            <p:custDataLst>
              <p:tags r:id="rId7"/>
            </p:custDataLst>
          </p:nvPr>
        </p:nvSpPr>
        <p:spPr>
          <a:xfrm>
            <a:off x="609562" y="609480"/>
            <a:ext cx="10972876"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cs typeface="微软雅黑" panose="020B0503020204020204" charset="-122"/>
              </a:rPr>
              <a:t>39個超級爆品案例</a:t>
            </a:r>
          </a:p>
        </p:txBody>
      </p:sp>
      <p:sp>
        <p:nvSpPr>
          <p:cNvPr id="2" name="Object 902"/>
          <p:cNvSpPr txBox="1"/>
          <p:nvPr>
            <p:custDataLst>
              <p:tags r:id="rId8"/>
            </p:custDataLst>
          </p:nvPr>
        </p:nvSpPr>
        <p:spPr>
          <a:xfrm>
            <a:off x="609562" y="1387354"/>
            <a:ext cx="10972876"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尖叫點案例</a:t>
            </a:r>
          </a:p>
        </p:txBody>
      </p:sp>
      <p:sp>
        <p:nvSpPr>
          <p:cNvPr id="16" name="椭圆 15"/>
          <p:cNvSpPr/>
          <p:nvPr>
            <p:custDataLst>
              <p:tags r:id="rId9"/>
            </p:custDataLst>
          </p:nvPr>
        </p:nvSpPr>
        <p:spPr>
          <a:xfrm>
            <a:off x="3812540" y="420782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7" name="椭圆 16"/>
          <p:cNvSpPr/>
          <p:nvPr>
            <p:custDataLst>
              <p:tags r:id="rId10"/>
            </p:custDataLst>
          </p:nvPr>
        </p:nvSpPr>
        <p:spPr>
          <a:xfrm>
            <a:off x="3585210" y="488029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D</a:t>
            </a:r>
          </a:p>
        </p:txBody>
      </p:sp>
      <p:sp>
        <p:nvSpPr>
          <p:cNvPr id="18" name="文本框 17"/>
          <p:cNvSpPr txBox="1"/>
          <p:nvPr>
            <p:custDataLst>
              <p:tags r:id="rId11"/>
            </p:custDataLst>
          </p:nvPr>
        </p:nvSpPr>
        <p:spPr>
          <a:xfrm>
            <a:off x="4069080" y="4488498"/>
            <a:ext cx="1129030" cy="1082040"/>
          </a:xfrm>
          <a:prstGeom prst="rect">
            <a:avLst/>
          </a:prstGeom>
          <a:noFill/>
        </p:spPr>
        <p:txBody>
          <a:bodyPr wrap="square" rtlCol="0" anchor="ctr">
            <a:normAutofit fontScale="875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美團</a:t>
            </a:r>
          </a:p>
        </p:txBody>
      </p:sp>
      <p:sp>
        <p:nvSpPr>
          <p:cNvPr id="19" name="椭圆 18"/>
          <p:cNvSpPr/>
          <p:nvPr>
            <p:custDataLst>
              <p:tags r:id="rId12"/>
            </p:custDataLst>
          </p:nvPr>
        </p:nvSpPr>
        <p:spPr>
          <a:xfrm>
            <a:off x="6963410" y="420782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0" name="椭圆 19"/>
          <p:cNvSpPr/>
          <p:nvPr>
            <p:custDataLst>
              <p:tags r:id="rId13"/>
            </p:custDataLst>
          </p:nvPr>
        </p:nvSpPr>
        <p:spPr>
          <a:xfrm>
            <a:off x="6736715" y="488029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E</a:t>
            </a:r>
          </a:p>
        </p:txBody>
      </p:sp>
      <p:sp>
        <p:nvSpPr>
          <p:cNvPr id="21" name="文本框 20"/>
          <p:cNvSpPr txBox="1"/>
          <p:nvPr>
            <p:custDataLst>
              <p:tags r:id="rId14"/>
            </p:custDataLst>
          </p:nvPr>
        </p:nvSpPr>
        <p:spPr>
          <a:xfrm>
            <a:off x="7220585" y="4488498"/>
            <a:ext cx="1129030" cy="1082040"/>
          </a:xfrm>
          <a:prstGeom prst="rect">
            <a:avLst/>
          </a:prstGeom>
          <a:noFill/>
        </p:spPr>
        <p:txBody>
          <a:bodyPr wrap="square" rtlCol="0" anchor="ctr">
            <a:normAutofit fontScale="575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cs typeface="微软雅黑" panose="020B0503020204020204" charset="-122"/>
                <a:sym typeface="Arial" panose="020B0604020202090204" pitchFamily="34" charset="0"/>
              </a:rPr>
              <a:t>攜程/去哪兒</a:t>
            </a:r>
          </a:p>
        </p:txBody>
      </p:sp>
      <p:sp>
        <p:nvSpPr>
          <p:cNvPr id="3" name="椭圆 2"/>
          <p:cNvSpPr/>
          <p:nvPr>
            <p:custDataLst>
              <p:tags r:id="rId15"/>
            </p:custDataLst>
          </p:nvPr>
        </p:nvSpPr>
        <p:spPr>
          <a:xfrm>
            <a:off x="2237105" y="245332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8" name="椭圆 7"/>
          <p:cNvSpPr/>
          <p:nvPr>
            <p:custDataLst>
              <p:tags r:id="rId16"/>
            </p:custDataLst>
          </p:nvPr>
        </p:nvSpPr>
        <p:spPr>
          <a:xfrm>
            <a:off x="2009775" y="312578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A</a:t>
            </a:r>
          </a:p>
        </p:txBody>
      </p:sp>
      <p:sp>
        <p:nvSpPr>
          <p:cNvPr id="11" name="文本框 10"/>
          <p:cNvSpPr txBox="1"/>
          <p:nvPr>
            <p:custDataLst>
              <p:tags r:id="rId17"/>
            </p:custDataLst>
          </p:nvPr>
        </p:nvSpPr>
        <p:spPr>
          <a:xfrm>
            <a:off x="2493645" y="2733993"/>
            <a:ext cx="1129030" cy="1082040"/>
          </a:xfrm>
          <a:prstGeom prst="rect">
            <a:avLst/>
          </a:prstGeom>
          <a:noFill/>
        </p:spPr>
        <p:txBody>
          <a:bodyPr wrap="square" rtlCol="0" anchor="ctr">
            <a:normAutofit fontScale="875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宜家</a:t>
            </a:r>
          </a:p>
        </p:txBody>
      </p:sp>
      <p:sp>
        <p:nvSpPr>
          <p:cNvPr id="12" name="椭圆 11"/>
          <p:cNvSpPr/>
          <p:nvPr>
            <p:custDataLst>
              <p:tags r:id="rId18"/>
            </p:custDataLst>
          </p:nvPr>
        </p:nvSpPr>
        <p:spPr>
          <a:xfrm>
            <a:off x="5387975" y="245332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3" name="椭圆 12"/>
          <p:cNvSpPr/>
          <p:nvPr>
            <p:custDataLst>
              <p:tags r:id="rId19"/>
            </p:custDataLst>
          </p:nvPr>
        </p:nvSpPr>
        <p:spPr>
          <a:xfrm>
            <a:off x="5160645" y="312578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B</a:t>
            </a:r>
          </a:p>
        </p:txBody>
      </p:sp>
      <p:sp>
        <p:nvSpPr>
          <p:cNvPr id="14" name="文本框 13"/>
          <p:cNvSpPr txBox="1"/>
          <p:nvPr>
            <p:custDataLst>
              <p:tags r:id="rId20"/>
            </p:custDataLst>
          </p:nvPr>
        </p:nvSpPr>
        <p:spPr>
          <a:xfrm>
            <a:off x="5645150" y="2733993"/>
            <a:ext cx="1129030" cy="1082040"/>
          </a:xfrm>
          <a:prstGeom prst="rect">
            <a:avLst/>
          </a:prstGeom>
          <a:noFill/>
        </p:spPr>
        <p:txBody>
          <a:bodyPr wrap="square" rtlCol="0" anchor="ctr">
            <a:normAutofit fontScale="75000" lnSpcReduction="20000"/>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小米手環</a:t>
            </a:r>
          </a:p>
        </p:txBody>
      </p:sp>
      <p:sp>
        <p:nvSpPr>
          <p:cNvPr id="22" name="椭圆 21"/>
          <p:cNvSpPr/>
          <p:nvPr>
            <p:custDataLst>
              <p:tags r:id="rId21"/>
            </p:custDataLst>
          </p:nvPr>
        </p:nvSpPr>
        <p:spPr>
          <a:xfrm>
            <a:off x="8538845" y="245332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3" name="椭圆 22"/>
          <p:cNvSpPr/>
          <p:nvPr>
            <p:custDataLst>
              <p:tags r:id="rId22"/>
            </p:custDataLst>
          </p:nvPr>
        </p:nvSpPr>
        <p:spPr>
          <a:xfrm>
            <a:off x="8312150" y="312578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C</a:t>
            </a:r>
          </a:p>
        </p:txBody>
      </p:sp>
      <p:sp>
        <p:nvSpPr>
          <p:cNvPr id="24" name="文本框 23"/>
          <p:cNvSpPr txBox="1"/>
          <p:nvPr>
            <p:custDataLst>
              <p:tags r:id="rId23"/>
            </p:custDataLst>
          </p:nvPr>
        </p:nvSpPr>
        <p:spPr>
          <a:xfrm>
            <a:off x="8796020" y="2733993"/>
            <a:ext cx="1129030" cy="1082040"/>
          </a:xfrm>
          <a:prstGeom prst="rect">
            <a:avLst/>
          </a:prstGeom>
          <a:noFill/>
        </p:spPr>
        <p:txBody>
          <a:bodyPr wrap="square" rtlCol="0" anchor="ctr">
            <a:normAutofit fontScale="47500" lnSpcReduction="20000"/>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小米空氣淨化器</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任意多边形: 形状 3"/>
          <p:cNvSpPr/>
          <p:nvPr userDrawn="1">
            <p:custDataLst>
              <p:tags r:id="rId2"/>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矩形 7"/>
          <p:cNvSpPr/>
          <p:nvPr userDrawn="1">
            <p:custDataLst>
              <p:tags r:id="rId3"/>
            </p:custDataLst>
          </p:nvPr>
        </p:nvSpPr>
        <p:spPr>
          <a:xfrm>
            <a:off x="0" y="2535586"/>
            <a:ext cx="12192000" cy="4322414"/>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7" name="Title 6"/>
          <p:cNvSpPr txBox="1"/>
          <p:nvPr>
            <p:custDataLst>
              <p:tags r:id="rId4"/>
            </p:custDataLst>
          </p:nvPr>
        </p:nvSpPr>
        <p:spPr>
          <a:xfrm>
            <a:off x="457200" y="608400"/>
            <a:ext cx="11278800" cy="626701"/>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a:lnSpc>
                <a:spcPct val="100000"/>
              </a:lnSpc>
              <a:spcAft>
                <a:spcPts val="800"/>
              </a:spcAft>
            </a:pPr>
            <a:r>
              <a:rPr lang="zh-CN" altLang="en-US" sz="3555" b="1" spc="3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尖叫點案例</a:t>
            </a:r>
          </a:p>
        </p:txBody>
      </p:sp>
      <p:sp>
        <p:nvSpPr>
          <p:cNvPr id="16" name="椭圆 15"/>
          <p:cNvSpPr/>
          <p:nvPr>
            <p:custDataLst>
              <p:tags r:id="rId5"/>
            </p:custDataLst>
          </p:nvPr>
        </p:nvSpPr>
        <p:spPr>
          <a:xfrm>
            <a:off x="3813175" y="402621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7" name="椭圆 16"/>
          <p:cNvSpPr/>
          <p:nvPr>
            <p:custDataLst>
              <p:tags r:id="rId6"/>
            </p:custDataLst>
          </p:nvPr>
        </p:nvSpPr>
        <p:spPr>
          <a:xfrm>
            <a:off x="3585845" y="469868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D</a:t>
            </a:r>
          </a:p>
        </p:txBody>
      </p:sp>
      <p:sp>
        <p:nvSpPr>
          <p:cNvPr id="18" name="文本框 17"/>
          <p:cNvSpPr txBox="1"/>
          <p:nvPr>
            <p:custDataLst>
              <p:tags r:id="rId7"/>
            </p:custDataLst>
          </p:nvPr>
        </p:nvSpPr>
        <p:spPr>
          <a:xfrm>
            <a:off x="4069715" y="4306888"/>
            <a:ext cx="1129030" cy="1082040"/>
          </a:xfrm>
          <a:prstGeom prst="rect">
            <a:avLst/>
          </a:prstGeom>
          <a:noFill/>
        </p:spPr>
        <p:txBody>
          <a:bodyPr wrap="square" rtlCol="0" anchor="ctr">
            <a:normAutofit fontScale="875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美團</a:t>
            </a:r>
          </a:p>
        </p:txBody>
      </p:sp>
      <p:sp>
        <p:nvSpPr>
          <p:cNvPr id="19" name="椭圆 18"/>
          <p:cNvSpPr/>
          <p:nvPr>
            <p:custDataLst>
              <p:tags r:id="rId8"/>
            </p:custDataLst>
          </p:nvPr>
        </p:nvSpPr>
        <p:spPr>
          <a:xfrm>
            <a:off x="6964045" y="402621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0" name="椭圆 19"/>
          <p:cNvSpPr/>
          <p:nvPr>
            <p:custDataLst>
              <p:tags r:id="rId9"/>
            </p:custDataLst>
          </p:nvPr>
        </p:nvSpPr>
        <p:spPr>
          <a:xfrm>
            <a:off x="6737350" y="469868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E</a:t>
            </a:r>
          </a:p>
        </p:txBody>
      </p:sp>
      <p:sp>
        <p:nvSpPr>
          <p:cNvPr id="21" name="文本框 20"/>
          <p:cNvSpPr txBox="1"/>
          <p:nvPr>
            <p:custDataLst>
              <p:tags r:id="rId10"/>
            </p:custDataLst>
          </p:nvPr>
        </p:nvSpPr>
        <p:spPr>
          <a:xfrm>
            <a:off x="7221220" y="4306888"/>
            <a:ext cx="1129030" cy="1082040"/>
          </a:xfrm>
          <a:prstGeom prst="rect">
            <a:avLst/>
          </a:prstGeom>
          <a:noFill/>
        </p:spPr>
        <p:txBody>
          <a:bodyPr wrap="square" rtlCol="0" anchor="ctr">
            <a:normAutofit fontScale="575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cs typeface="微软雅黑" panose="020B0503020204020204" charset="-122"/>
                <a:sym typeface="Arial" panose="020B0604020202090204" pitchFamily="34" charset="0"/>
              </a:rPr>
              <a:t>攜程/去哪兒</a:t>
            </a:r>
          </a:p>
        </p:txBody>
      </p:sp>
      <p:sp>
        <p:nvSpPr>
          <p:cNvPr id="2" name="椭圆 1"/>
          <p:cNvSpPr/>
          <p:nvPr>
            <p:custDataLst>
              <p:tags r:id="rId11"/>
            </p:custDataLst>
          </p:nvPr>
        </p:nvSpPr>
        <p:spPr>
          <a:xfrm>
            <a:off x="2237740" y="227171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 name="椭圆 4"/>
          <p:cNvSpPr/>
          <p:nvPr>
            <p:custDataLst>
              <p:tags r:id="rId12"/>
            </p:custDataLst>
          </p:nvPr>
        </p:nvSpPr>
        <p:spPr>
          <a:xfrm>
            <a:off x="2010410" y="294417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A</a:t>
            </a:r>
          </a:p>
        </p:txBody>
      </p:sp>
      <p:sp>
        <p:nvSpPr>
          <p:cNvPr id="9" name="文本框 8"/>
          <p:cNvSpPr txBox="1"/>
          <p:nvPr>
            <p:custDataLst>
              <p:tags r:id="rId13"/>
            </p:custDataLst>
          </p:nvPr>
        </p:nvSpPr>
        <p:spPr>
          <a:xfrm>
            <a:off x="2494280" y="2552383"/>
            <a:ext cx="1129030" cy="1082040"/>
          </a:xfrm>
          <a:prstGeom prst="rect">
            <a:avLst/>
          </a:prstGeom>
          <a:noFill/>
        </p:spPr>
        <p:txBody>
          <a:bodyPr wrap="square" rtlCol="0" anchor="ctr">
            <a:normAutofit fontScale="875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宜家</a:t>
            </a:r>
          </a:p>
        </p:txBody>
      </p:sp>
      <p:sp>
        <p:nvSpPr>
          <p:cNvPr id="10" name="椭圆 9"/>
          <p:cNvSpPr/>
          <p:nvPr>
            <p:custDataLst>
              <p:tags r:id="rId14"/>
            </p:custDataLst>
          </p:nvPr>
        </p:nvSpPr>
        <p:spPr>
          <a:xfrm>
            <a:off x="5388610" y="227171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1" name="椭圆 10"/>
          <p:cNvSpPr/>
          <p:nvPr>
            <p:custDataLst>
              <p:tags r:id="rId15"/>
            </p:custDataLst>
          </p:nvPr>
        </p:nvSpPr>
        <p:spPr>
          <a:xfrm>
            <a:off x="5161280" y="294417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B</a:t>
            </a:r>
          </a:p>
        </p:txBody>
      </p:sp>
      <p:sp>
        <p:nvSpPr>
          <p:cNvPr id="12" name="文本框 11"/>
          <p:cNvSpPr txBox="1"/>
          <p:nvPr>
            <p:custDataLst>
              <p:tags r:id="rId16"/>
            </p:custDataLst>
          </p:nvPr>
        </p:nvSpPr>
        <p:spPr>
          <a:xfrm>
            <a:off x="5645785" y="2552383"/>
            <a:ext cx="1129030" cy="1082040"/>
          </a:xfrm>
          <a:prstGeom prst="rect">
            <a:avLst/>
          </a:prstGeom>
          <a:noFill/>
        </p:spPr>
        <p:txBody>
          <a:bodyPr wrap="square" rtlCol="0" anchor="ctr">
            <a:normAutofit fontScale="75000" lnSpcReduction="20000"/>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小米手環</a:t>
            </a:r>
          </a:p>
        </p:txBody>
      </p:sp>
      <p:sp>
        <p:nvSpPr>
          <p:cNvPr id="22" name="椭圆 21"/>
          <p:cNvSpPr/>
          <p:nvPr>
            <p:custDataLst>
              <p:tags r:id="rId17"/>
            </p:custDataLst>
          </p:nvPr>
        </p:nvSpPr>
        <p:spPr>
          <a:xfrm>
            <a:off x="8539480" y="227171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3" name="椭圆 22"/>
          <p:cNvSpPr/>
          <p:nvPr>
            <p:custDataLst>
              <p:tags r:id="rId18"/>
            </p:custDataLst>
          </p:nvPr>
        </p:nvSpPr>
        <p:spPr>
          <a:xfrm>
            <a:off x="8312785" y="294417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C</a:t>
            </a:r>
          </a:p>
        </p:txBody>
      </p:sp>
      <p:sp>
        <p:nvSpPr>
          <p:cNvPr id="24" name="文本框 23"/>
          <p:cNvSpPr txBox="1"/>
          <p:nvPr>
            <p:custDataLst>
              <p:tags r:id="rId19"/>
            </p:custDataLst>
          </p:nvPr>
        </p:nvSpPr>
        <p:spPr>
          <a:xfrm>
            <a:off x="8796655" y="2552383"/>
            <a:ext cx="1129030" cy="1082040"/>
          </a:xfrm>
          <a:prstGeom prst="rect">
            <a:avLst/>
          </a:prstGeom>
          <a:noFill/>
        </p:spPr>
        <p:txBody>
          <a:bodyPr wrap="square" rtlCol="0" anchor="ctr">
            <a:normAutofit fontScale="47500" lnSpcReduction="20000"/>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小米空氣淨化器</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 name="Object 901"/>
          <p:cNvSpPr txBox="1"/>
          <p:nvPr>
            <p:custDataLst>
              <p:tags r:id="rId3"/>
            </p:custDataLst>
          </p:nvPr>
        </p:nvSpPr>
        <p:spPr>
          <a:xfrm>
            <a:off x="609562" y="609544"/>
            <a:ext cx="10972876"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尖叫點案例</a:t>
            </a:r>
          </a:p>
        </p:txBody>
      </p:sp>
      <p:sp>
        <p:nvSpPr>
          <p:cNvPr id="5" name="Object 902"/>
          <p:cNvSpPr txBox="1"/>
          <p:nvPr>
            <p:custDataLst>
              <p:tags r:id="rId4"/>
            </p:custDataLst>
          </p:nvPr>
        </p:nvSpPr>
        <p:spPr>
          <a:xfrm>
            <a:off x="609562" y="1387418"/>
            <a:ext cx="10972876" cy="445114"/>
          </a:xfrm>
          <a:prstGeom prst="rect">
            <a:avLst/>
          </a:prstGeom>
        </p:spPr>
        <p:txBody>
          <a:bodyPr vert="horz" lIns="63500" tIns="25400" rIns="63500" bIns="25400" rtlCol="0" anchor="t" anchorCtr="0">
            <a:normAutofit/>
          </a:bodyPr>
          <a:lstStyle/>
          <a:p>
            <a:pPr algn="l"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宜家</a:t>
            </a:r>
          </a:p>
        </p:txBody>
      </p:sp>
      <p:sp>
        <p:nvSpPr>
          <p:cNvPr id="7" name="矩形 6"/>
          <p:cNvSpPr/>
          <p:nvPr>
            <p:custDataLst>
              <p:tags r:id="rId5"/>
            </p:custDataLst>
          </p:nvPr>
        </p:nvSpPr>
        <p:spPr>
          <a:xfrm>
            <a:off x="2258616" y="2744800"/>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9" name="椭圆 8"/>
          <p:cNvSpPr/>
          <p:nvPr>
            <p:custDataLst>
              <p:tags r:id="rId6"/>
            </p:custDataLst>
          </p:nvPr>
        </p:nvSpPr>
        <p:spPr>
          <a:xfrm>
            <a:off x="2956861" y="47329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文本框 11"/>
          <p:cNvSpPr txBox="1"/>
          <p:nvPr>
            <p:custDataLst>
              <p:tags r:id="rId7"/>
            </p:custDataLst>
          </p:nvPr>
        </p:nvSpPr>
        <p:spPr>
          <a:xfrm>
            <a:off x="2382823" y="3274359"/>
            <a:ext cx="2055292" cy="113464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dirty="0">
                <a:solidFill>
                  <a:schemeClr val="lt1"/>
                </a:solidFill>
                <a:latin typeface="微软雅黑" panose="020B0503020204020204" charset="-122"/>
                <a:ea typeface="微软雅黑" panose="020B0503020204020204" charset="-122"/>
                <a:sym typeface="+mn-ea"/>
              </a:rPr>
              <a:t>強悍的</a:t>
            </a:r>
            <a:endParaRPr lang="en-US" altLang="zh-CN" sz="2800" spc="150" dirty="0">
              <a:solidFill>
                <a:schemeClr val="lt1"/>
              </a:solidFill>
              <a:latin typeface="微软雅黑" panose="020B0503020204020204" charset="-122"/>
              <a:ea typeface="微软雅黑" panose="020B0503020204020204" charset="-122"/>
              <a:sym typeface="+mn-ea"/>
            </a:endParaRPr>
          </a:p>
          <a:p>
            <a:pPr fontAlgn="auto">
              <a:lnSpc>
                <a:spcPct val="130000"/>
              </a:lnSpc>
            </a:pPr>
            <a:r>
              <a:rPr lang="zh-CN" altLang="en-US" sz="2800" spc="150" dirty="0">
                <a:solidFill>
                  <a:schemeClr val="lt1"/>
                </a:solidFill>
                <a:latin typeface="微软雅黑" panose="020B0503020204020204" charset="-122"/>
                <a:ea typeface="微软雅黑" panose="020B0503020204020204" charset="-122"/>
                <a:sym typeface="+mn-ea"/>
              </a:rPr>
              <a:t>流量產品</a:t>
            </a:r>
          </a:p>
        </p:txBody>
      </p:sp>
      <p:sp>
        <p:nvSpPr>
          <p:cNvPr id="12" name="标题 5"/>
          <p:cNvSpPr>
            <a:spLocks noGrp="1"/>
          </p:cNvSpPr>
          <p:nvPr>
            <p:custDataLst>
              <p:tags r:id="rId8"/>
            </p:custDataLst>
          </p:nvPr>
        </p:nvSpPr>
        <p:spPr>
          <a:xfrm>
            <a:off x="2968611" y="47455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1</a:t>
            </a:r>
          </a:p>
        </p:txBody>
      </p:sp>
      <p:sp>
        <p:nvSpPr>
          <p:cNvPr id="3" name="矩形 2"/>
          <p:cNvSpPr/>
          <p:nvPr>
            <p:custDataLst>
              <p:tags r:id="rId9"/>
            </p:custDataLst>
          </p:nvPr>
        </p:nvSpPr>
        <p:spPr>
          <a:xfrm>
            <a:off x="4924425" y="2744800"/>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4" name="椭圆 3"/>
          <p:cNvSpPr/>
          <p:nvPr>
            <p:custDataLst>
              <p:tags r:id="rId10"/>
            </p:custDataLst>
          </p:nvPr>
        </p:nvSpPr>
        <p:spPr>
          <a:xfrm>
            <a:off x="5622670" y="47329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文本框 11"/>
          <p:cNvSpPr txBox="1"/>
          <p:nvPr>
            <p:custDataLst>
              <p:tags r:id="rId11"/>
            </p:custDataLst>
          </p:nvPr>
        </p:nvSpPr>
        <p:spPr>
          <a:xfrm>
            <a:off x="5048632" y="3274359"/>
            <a:ext cx="2055292" cy="113464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dirty="0">
                <a:solidFill>
                  <a:schemeClr val="lt1"/>
                </a:solidFill>
                <a:latin typeface="微软雅黑" panose="020B0503020204020204" charset="-122"/>
                <a:ea typeface="微软雅黑" panose="020B0503020204020204" charset="-122"/>
                <a:sym typeface="+mn-ea"/>
              </a:rPr>
              <a:t>高逼格</a:t>
            </a:r>
            <a:endParaRPr lang="en-US" altLang="zh-CN" sz="2800" spc="150" dirty="0">
              <a:solidFill>
                <a:schemeClr val="lt1"/>
              </a:solidFill>
              <a:latin typeface="微软雅黑" panose="020B0503020204020204" charset="-122"/>
              <a:ea typeface="微软雅黑" panose="020B0503020204020204" charset="-122"/>
              <a:sym typeface="+mn-ea"/>
            </a:endParaRPr>
          </a:p>
          <a:p>
            <a:pPr fontAlgn="auto">
              <a:lnSpc>
                <a:spcPct val="130000"/>
              </a:lnSpc>
            </a:pPr>
            <a:r>
              <a:rPr lang="zh-CN" altLang="en-US" sz="2800" spc="150" dirty="0">
                <a:solidFill>
                  <a:schemeClr val="lt1"/>
                </a:solidFill>
                <a:latin typeface="微软雅黑" panose="020B0503020204020204" charset="-122"/>
                <a:ea typeface="微软雅黑" panose="020B0503020204020204" charset="-122"/>
                <a:sym typeface="+mn-ea"/>
              </a:rPr>
              <a:t>低價格</a:t>
            </a:r>
          </a:p>
        </p:txBody>
      </p:sp>
      <p:sp>
        <p:nvSpPr>
          <p:cNvPr id="10" name="标题 5"/>
          <p:cNvSpPr>
            <a:spLocks noGrp="1"/>
          </p:cNvSpPr>
          <p:nvPr>
            <p:custDataLst>
              <p:tags r:id="rId12"/>
            </p:custDataLst>
          </p:nvPr>
        </p:nvSpPr>
        <p:spPr>
          <a:xfrm>
            <a:off x="5634420" y="47455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2</a:t>
            </a:r>
          </a:p>
        </p:txBody>
      </p:sp>
      <p:sp>
        <p:nvSpPr>
          <p:cNvPr id="13" name="矩形 12"/>
          <p:cNvSpPr/>
          <p:nvPr>
            <p:custDataLst>
              <p:tags r:id="rId13"/>
            </p:custDataLst>
          </p:nvPr>
        </p:nvSpPr>
        <p:spPr>
          <a:xfrm>
            <a:off x="7590234" y="2744800"/>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14" name="椭圆 13"/>
          <p:cNvSpPr/>
          <p:nvPr>
            <p:custDataLst>
              <p:tags r:id="rId14"/>
            </p:custDataLst>
          </p:nvPr>
        </p:nvSpPr>
        <p:spPr>
          <a:xfrm>
            <a:off x="8288479" y="47329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5" name="文本框 11"/>
          <p:cNvSpPr txBox="1"/>
          <p:nvPr>
            <p:custDataLst>
              <p:tags r:id="rId15"/>
            </p:custDataLst>
          </p:nvPr>
        </p:nvSpPr>
        <p:spPr>
          <a:xfrm>
            <a:off x="7714442" y="3274359"/>
            <a:ext cx="2055292"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lt1"/>
                </a:solidFill>
                <a:latin typeface="微软雅黑" panose="020B0503020204020204" charset="-122"/>
                <a:ea typeface="微软雅黑" panose="020B0503020204020204" charset="-122"/>
                <a:sym typeface="+mn-ea"/>
              </a:rPr>
              <a:t>用戶體驗</a:t>
            </a:r>
          </a:p>
        </p:txBody>
      </p:sp>
      <p:sp>
        <p:nvSpPr>
          <p:cNvPr id="16" name="标题 5"/>
          <p:cNvSpPr>
            <a:spLocks noGrp="1"/>
          </p:cNvSpPr>
          <p:nvPr>
            <p:custDataLst>
              <p:tags r:id="rId16"/>
            </p:custDataLst>
          </p:nvPr>
        </p:nvSpPr>
        <p:spPr>
          <a:xfrm>
            <a:off x="8300230" y="47455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3</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9"/>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30"/>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尖叫點案例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小米手環</a:t>
            </a:r>
          </a:p>
        </p:txBody>
      </p:sp>
      <p:cxnSp>
        <p:nvCxnSpPr>
          <p:cNvPr id="8" name="直接连接符 7"/>
          <p:cNvCxnSpPr>
            <a:stCxn id="72" idx="5"/>
            <a:endCxn id="76" idx="1"/>
          </p:cNvCxnSpPr>
          <p:nvPr>
            <p:custDataLst>
              <p:tags r:id="rId12"/>
            </p:custDataLst>
          </p:nvPr>
        </p:nvCxnSpPr>
        <p:spPr>
          <a:xfrm>
            <a:off x="3303270" y="4037648"/>
            <a:ext cx="868680" cy="686435"/>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76" idx="7"/>
            <a:endCxn id="84" idx="2"/>
          </p:cNvCxnSpPr>
          <p:nvPr>
            <p:custDataLst>
              <p:tags r:id="rId13"/>
            </p:custDataLst>
          </p:nvPr>
        </p:nvCxnSpPr>
        <p:spPr>
          <a:xfrm flipV="1">
            <a:off x="4765675" y="3669983"/>
            <a:ext cx="2076450" cy="1053465"/>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4" name="椭圆 83"/>
          <p:cNvSpPr/>
          <p:nvPr>
            <p:custDataLst>
              <p:tags r:id="rId14"/>
            </p:custDataLst>
          </p:nvPr>
        </p:nvSpPr>
        <p:spPr>
          <a:xfrm>
            <a:off x="6842125" y="3249613"/>
            <a:ext cx="840105" cy="840105"/>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5" name="椭圆 84"/>
          <p:cNvSpPr/>
          <p:nvPr>
            <p:custDataLst>
              <p:tags r:id="rId15"/>
            </p:custDataLst>
          </p:nvPr>
        </p:nvSpPr>
        <p:spPr>
          <a:xfrm>
            <a:off x="6912610" y="3320098"/>
            <a:ext cx="698500" cy="69850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6" name="椭圆 85"/>
          <p:cNvSpPr/>
          <p:nvPr>
            <p:custDataLst>
              <p:tags r:id="rId16"/>
            </p:custDataLst>
          </p:nvPr>
        </p:nvSpPr>
        <p:spPr>
          <a:xfrm>
            <a:off x="6994525" y="3402013"/>
            <a:ext cx="535305" cy="535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7" name="任意多边形 86"/>
          <p:cNvSpPr/>
          <p:nvPr>
            <p:custDataLst>
              <p:tags r:id="rId17"/>
            </p:custDataLst>
          </p:nvPr>
        </p:nvSpPr>
        <p:spPr bwMode="auto">
          <a:xfrm>
            <a:off x="7145020" y="3536633"/>
            <a:ext cx="234315" cy="265430"/>
          </a:xfrm>
          <a:custGeom>
            <a:avLst/>
            <a:gdLst>
              <a:gd name="connsiteX0" fmla="*/ 32079 w 449102"/>
              <a:gd name="connsiteY0" fmla="*/ 355245 h 508000"/>
              <a:gd name="connsiteX1" fmla="*/ 32079 w 449102"/>
              <a:gd name="connsiteY1" fmla="*/ 387217 h 508000"/>
              <a:gd name="connsiteX2" fmla="*/ 60593 w 449102"/>
              <a:gd name="connsiteY2" fmla="*/ 387217 h 508000"/>
              <a:gd name="connsiteX3" fmla="*/ 32079 w 449102"/>
              <a:gd name="connsiteY3" fmla="*/ 355245 h 508000"/>
              <a:gd name="connsiteX4" fmla="*/ 231680 w 449102"/>
              <a:gd name="connsiteY4" fmla="*/ 248672 h 508000"/>
              <a:gd name="connsiteX5" fmla="*/ 213858 w 449102"/>
              <a:gd name="connsiteY5" fmla="*/ 266434 h 508000"/>
              <a:gd name="connsiteX6" fmla="*/ 213858 w 449102"/>
              <a:gd name="connsiteY6" fmla="*/ 284196 h 508000"/>
              <a:gd name="connsiteX7" fmla="*/ 352866 w 449102"/>
              <a:gd name="connsiteY7" fmla="*/ 284196 h 508000"/>
              <a:gd name="connsiteX8" fmla="*/ 370688 w 449102"/>
              <a:gd name="connsiteY8" fmla="*/ 266434 h 508000"/>
              <a:gd name="connsiteX9" fmla="*/ 370688 w 449102"/>
              <a:gd name="connsiteY9" fmla="*/ 248672 h 508000"/>
              <a:gd name="connsiteX10" fmla="*/ 231680 w 449102"/>
              <a:gd name="connsiteY10" fmla="*/ 248672 h 508000"/>
              <a:gd name="connsiteX11" fmla="*/ 217107 w 449102"/>
              <a:gd name="connsiteY11" fmla="*/ 98655 h 508000"/>
              <a:gd name="connsiteX12" fmla="*/ 316580 w 449102"/>
              <a:gd name="connsiteY12" fmla="*/ 98655 h 508000"/>
              <a:gd name="connsiteX13" fmla="*/ 316580 w 449102"/>
              <a:gd name="connsiteY13" fmla="*/ 112934 h 508000"/>
              <a:gd name="connsiteX14" fmla="*/ 309475 w 449102"/>
              <a:gd name="connsiteY14" fmla="*/ 130782 h 508000"/>
              <a:gd name="connsiteX15" fmla="*/ 302370 w 449102"/>
              <a:gd name="connsiteY15" fmla="*/ 130782 h 508000"/>
              <a:gd name="connsiteX16" fmla="*/ 302370 w 449102"/>
              <a:gd name="connsiteY16" fmla="*/ 112934 h 508000"/>
              <a:gd name="connsiteX17" fmla="*/ 224212 w 449102"/>
              <a:gd name="connsiteY17" fmla="*/ 112934 h 508000"/>
              <a:gd name="connsiteX18" fmla="*/ 213554 w 449102"/>
              <a:gd name="connsiteY18" fmla="*/ 130782 h 508000"/>
              <a:gd name="connsiteX19" fmla="*/ 117633 w 449102"/>
              <a:gd name="connsiteY19" fmla="*/ 130782 h 508000"/>
              <a:gd name="connsiteX20" fmla="*/ 106976 w 449102"/>
              <a:gd name="connsiteY20" fmla="*/ 141491 h 508000"/>
              <a:gd name="connsiteX21" fmla="*/ 106976 w 449102"/>
              <a:gd name="connsiteY21" fmla="*/ 216452 h 508000"/>
              <a:gd name="connsiteX22" fmla="*/ 99870 w 449102"/>
              <a:gd name="connsiteY22" fmla="*/ 216452 h 508000"/>
              <a:gd name="connsiteX23" fmla="*/ 92765 w 449102"/>
              <a:gd name="connsiteY23" fmla="*/ 198604 h 508000"/>
              <a:gd name="connsiteX24" fmla="*/ 92765 w 449102"/>
              <a:gd name="connsiteY24" fmla="*/ 141491 h 508000"/>
              <a:gd name="connsiteX25" fmla="*/ 117633 w 449102"/>
              <a:gd name="connsiteY25" fmla="*/ 116503 h 508000"/>
              <a:gd name="connsiteX26" fmla="*/ 206449 w 449102"/>
              <a:gd name="connsiteY26" fmla="*/ 116503 h 508000"/>
              <a:gd name="connsiteX27" fmla="*/ 185531 w 449102"/>
              <a:gd name="connsiteY27" fmla="*/ 55954 h 508000"/>
              <a:gd name="connsiteX28" fmla="*/ 285658 w 449102"/>
              <a:gd name="connsiteY28" fmla="*/ 55954 h 508000"/>
              <a:gd name="connsiteX29" fmla="*/ 285658 w 449102"/>
              <a:gd name="connsiteY29" fmla="*/ 70159 h 508000"/>
              <a:gd name="connsiteX30" fmla="*/ 278506 w 449102"/>
              <a:gd name="connsiteY30" fmla="*/ 87915 h 508000"/>
              <a:gd name="connsiteX31" fmla="*/ 271354 w 449102"/>
              <a:gd name="connsiteY31" fmla="*/ 87915 h 508000"/>
              <a:gd name="connsiteX32" fmla="*/ 271354 w 449102"/>
              <a:gd name="connsiteY32" fmla="*/ 70159 h 508000"/>
              <a:gd name="connsiteX33" fmla="*/ 196258 w 449102"/>
              <a:gd name="connsiteY33" fmla="*/ 70159 h 508000"/>
              <a:gd name="connsiteX34" fmla="*/ 181955 w 449102"/>
              <a:gd name="connsiteY34" fmla="*/ 87915 h 508000"/>
              <a:gd name="connsiteX35" fmla="*/ 85403 w 449102"/>
              <a:gd name="connsiteY35" fmla="*/ 87915 h 508000"/>
              <a:gd name="connsiteX36" fmla="*/ 74675 w 449102"/>
              <a:gd name="connsiteY36" fmla="*/ 102120 h 508000"/>
              <a:gd name="connsiteX37" fmla="*/ 74675 w 449102"/>
              <a:gd name="connsiteY37" fmla="*/ 176696 h 508000"/>
              <a:gd name="connsiteX38" fmla="*/ 67523 w 449102"/>
              <a:gd name="connsiteY38" fmla="*/ 176696 h 508000"/>
              <a:gd name="connsiteX39" fmla="*/ 60371 w 449102"/>
              <a:gd name="connsiteY39" fmla="*/ 155389 h 508000"/>
              <a:gd name="connsiteX40" fmla="*/ 60371 w 449102"/>
              <a:gd name="connsiteY40" fmla="*/ 102120 h 508000"/>
              <a:gd name="connsiteX41" fmla="*/ 85403 w 449102"/>
              <a:gd name="connsiteY41" fmla="*/ 73710 h 508000"/>
              <a:gd name="connsiteX42" fmla="*/ 174803 w 449102"/>
              <a:gd name="connsiteY42" fmla="*/ 73710 h 508000"/>
              <a:gd name="connsiteX43" fmla="*/ 185531 w 449102"/>
              <a:gd name="connsiteY43" fmla="*/ 55954 h 508000"/>
              <a:gd name="connsiteX44" fmla="*/ 49900 w 449102"/>
              <a:gd name="connsiteY44" fmla="*/ 35525 h 508000"/>
              <a:gd name="connsiteX45" fmla="*/ 32079 w 449102"/>
              <a:gd name="connsiteY45" fmla="*/ 53287 h 508000"/>
              <a:gd name="connsiteX46" fmla="*/ 32079 w 449102"/>
              <a:gd name="connsiteY46" fmla="*/ 198937 h 508000"/>
              <a:gd name="connsiteX47" fmla="*/ 128315 w 449102"/>
              <a:gd name="connsiteY47" fmla="*/ 287748 h 508000"/>
              <a:gd name="connsiteX48" fmla="*/ 128315 w 449102"/>
              <a:gd name="connsiteY48" fmla="*/ 195385 h 508000"/>
              <a:gd name="connsiteX49" fmla="*/ 163958 w 449102"/>
              <a:gd name="connsiteY49" fmla="*/ 156308 h 508000"/>
              <a:gd name="connsiteX50" fmla="*/ 352866 w 449102"/>
              <a:gd name="connsiteY50" fmla="*/ 156308 h 508000"/>
              <a:gd name="connsiteX51" fmla="*/ 352866 w 449102"/>
              <a:gd name="connsiteY51" fmla="*/ 35525 h 508000"/>
              <a:gd name="connsiteX52" fmla="*/ 49900 w 449102"/>
              <a:gd name="connsiteY52" fmla="*/ 35525 h 508000"/>
              <a:gd name="connsiteX53" fmla="*/ 39207 w 449102"/>
              <a:gd name="connsiteY53" fmla="*/ 0 h 508000"/>
              <a:gd name="connsiteX54" fmla="*/ 377816 w 449102"/>
              <a:gd name="connsiteY54" fmla="*/ 0 h 508000"/>
              <a:gd name="connsiteX55" fmla="*/ 377816 w 449102"/>
              <a:gd name="connsiteY55" fmla="*/ 156308 h 508000"/>
              <a:gd name="connsiteX56" fmla="*/ 449102 w 449102"/>
              <a:gd name="connsiteY56" fmla="*/ 156308 h 508000"/>
              <a:gd name="connsiteX57" fmla="*/ 449102 w 449102"/>
              <a:gd name="connsiteY57" fmla="*/ 468923 h 508000"/>
              <a:gd name="connsiteX58" fmla="*/ 409895 w 449102"/>
              <a:gd name="connsiteY58" fmla="*/ 508000 h 508000"/>
              <a:gd name="connsiteX59" fmla="*/ 128315 w 449102"/>
              <a:gd name="connsiteY59" fmla="*/ 508000 h 508000"/>
              <a:gd name="connsiteX60" fmla="*/ 128315 w 449102"/>
              <a:gd name="connsiteY60" fmla="*/ 458266 h 508000"/>
              <a:gd name="connsiteX61" fmla="*/ 74850 w 449102"/>
              <a:gd name="connsiteY61" fmla="*/ 401427 h 508000"/>
              <a:gd name="connsiteX62" fmla="*/ 0 w 449102"/>
              <a:gd name="connsiteY62" fmla="*/ 401427 h 508000"/>
              <a:gd name="connsiteX63" fmla="*/ 0 w 449102"/>
              <a:gd name="connsiteY63" fmla="*/ 39077 h 508000"/>
              <a:gd name="connsiteX64" fmla="*/ 39207 w 449102"/>
              <a:gd name="connsiteY64"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9102" h="508000">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6" name="椭圆 75"/>
          <p:cNvSpPr/>
          <p:nvPr>
            <p:custDataLst>
              <p:tags r:id="rId18"/>
            </p:custDataLst>
          </p:nvPr>
        </p:nvSpPr>
        <p:spPr>
          <a:xfrm>
            <a:off x="4048760" y="4600258"/>
            <a:ext cx="840105" cy="84010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7" name="椭圆 76"/>
          <p:cNvSpPr/>
          <p:nvPr>
            <p:custDataLst>
              <p:tags r:id="rId19"/>
            </p:custDataLst>
          </p:nvPr>
        </p:nvSpPr>
        <p:spPr>
          <a:xfrm>
            <a:off x="4119880" y="4670743"/>
            <a:ext cx="698500" cy="69850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8" name="椭圆 77"/>
          <p:cNvSpPr/>
          <p:nvPr>
            <p:custDataLst>
              <p:tags r:id="rId20"/>
            </p:custDataLst>
          </p:nvPr>
        </p:nvSpPr>
        <p:spPr>
          <a:xfrm>
            <a:off x="4201160" y="4752658"/>
            <a:ext cx="535305" cy="5353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9" name="任意多边形 78"/>
          <p:cNvSpPr/>
          <p:nvPr>
            <p:custDataLst>
              <p:tags r:id="rId21"/>
            </p:custDataLst>
          </p:nvPr>
        </p:nvSpPr>
        <p:spPr bwMode="auto">
          <a:xfrm>
            <a:off x="4336415" y="4887913"/>
            <a:ext cx="265430" cy="264795"/>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2" name="椭圆 71"/>
          <p:cNvSpPr/>
          <p:nvPr>
            <p:custDataLst>
              <p:tags r:id="rId22"/>
            </p:custDataLst>
          </p:nvPr>
        </p:nvSpPr>
        <p:spPr>
          <a:xfrm>
            <a:off x="2586355" y="3320098"/>
            <a:ext cx="840105" cy="840105"/>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3" name="椭圆 72"/>
          <p:cNvSpPr/>
          <p:nvPr>
            <p:custDataLst>
              <p:tags r:id="rId23"/>
            </p:custDataLst>
          </p:nvPr>
        </p:nvSpPr>
        <p:spPr>
          <a:xfrm>
            <a:off x="2656840" y="3391218"/>
            <a:ext cx="698500" cy="6985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4" name="椭圆 73"/>
          <p:cNvSpPr/>
          <p:nvPr>
            <p:custDataLst>
              <p:tags r:id="rId24"/>
            </p:custDataLst>
          </p:nvPr>
        </p:nvSpPr>
        <p:spPr>
          <a:xfrm>
            <a:off x="2738755" y="3472498"/>
            <a:ext cx="535305" cy="535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5" name="任意多边形 74"/>
          <p:cNvSpPr/>
          <p:nvPr>
            <p:custDataLst>
              <p:tags r:id="rId25"/>
            </p:custDataLst>
          </p:nvPr>
        </p:nvSpPr>
        <p:spPr bwMode="auto">
          <a:xfrm>
            <a:off x="2874010" y="3607753"/>
            <a:ext cx="265430" cy="265430"/>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108" name="文本框 107"/>
          <p:cNvSpPr txBox="1"/>
          <p:nvPr>
            <p:custDataLst>
              <p:tags r:id="rId26"/>
            </p:custDataLst>
          </p:nvPr>
        </p:nvSpPr>
        <p:spPr>
          <a:xfrm flipH="1">
            <a:off x="7746365" y="3334322"/>
            <a:ext cx="1859280" cy="521970"/>
          </a:xfrm>
          <a:prstGeom prst="rect">
            <a:avLst/>
          </a:prstGeom>
          <a:noFill/>
        </p:spPr>
        <p:txBody>
          <a:bodyPr wrap="square" lIns="91440" tIns="0" rIns="91440" bIns="45720" anchor="t" anchorCtr="0">
            <a:normAutofit lnSpcReduction="10000"/>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rPr>
              <a:t>死磕鋁合金管表層和腕帶</a:t>
            </a:r>
          </a:p>
        </p:txBody>
      </p:sp>
      <p:sp>
        <p:nvSpPr>
          <p:cNvPr id="111" name="文本框 110"/>
          <p:cNvSpPr txBox="1"/>
          <p:nvPr>
            <p:custDataLst>
              <p:tags r:id="rId27"/>
            </p:custDataLst>
          </p:nvPr>
        </p:nvSpPr>
        <p:spPr>
          <a:xfrm flipH="1">
            <a:off x="4953635" y="4799902"/>
            <a:ext cx="1859280" cy="521970"/>
          </a:xfrm>
          <a:prstGeom prst="rect">
            <a:avLst/>
          </a:prstGeom>
          <a:noFill/>
        </p:spPr>
        <p:txBody>
          <a:bodyPr wrap="square" lIns="91440" tIns="0" rIns="91440" bIns="45720" anchor="t" anchorCtr="0">
            <a:normAutofit lnSpcReduction="10000"/>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定位人體ID幹掉螢幕</a:t>
            </a:r>
          </a:p>
        </p:txBody>
      </p:sp>
      <p:sp>
        <p:nvSpPr>
          <p:cNvPr id="114" name="文本框 113"/>
          <p:cNvSpPr txBox="1"/>
          <p:nvPr>
            <p:custDataLst>
              <p:tags r:id="rId28"/>
            </p:custDataLst>
          </p:nvPr>
        </p:nvSpPr>
        <p:spPr>
          <a:xfrm flipH="1">
            <a:off x="3490595" y="3383852"/>
            <a:ext cx="1859280" cy="521970"/>
          </a:xfrm>
          <a:prstGeom prst="rect">
            <a:avLst/>
          </a:prstGeom>
          <a:noFill/>
        </p:spPr>
        <p:txBody>
          <a:bodyPr wrap="square" lIns="91440" tIns="0" rIns="91440" bIns="45720" anchor="t" anchorCtr="0">
            <a:normAutofit lnSpcReduction="10000"/>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把省電做到極致，30天不充電</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8" name="组合 7"/>
          <p:cNvGrpSpPr/>
          <p:nvPr>
            <p:custDataLst>
              <p:tags r:id="rId3"/>
            </p:custDataLst>
          </p:nvPr>
        </p:nvGrpSpPr>
        <p:grpSpPr>
          <a:xfrm>
            <a:off x="10515684" y="609600"/>
            <a:ext cx="717550" cy="478790"/>
            <a:chOff x="8005" y="6254"/>
            <a:chExt cx="1130" cy="754"/>
          </a:xfrm>
        </p:grpSpPr>
        <p:sp>
          <p:nvSpPr>
            <p:cNvPr id="5" name="装饰 3"/>
            <p:cNvSpPr>
              <a:spLocks noChangeAspect="1"/>
            </p:cNvSpPr>
            <p:nvPr>
              <p:custDataLst>
                <p:tags r:id="rId13"/>
              </p:custDataLst>
            </p:nvPr>
          </p:nvSpPr>
          <p:spPr>
            <a:xfrm>
              <a:off x="800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6" name="装饰 4"/>
            <p:cNvSpPr>
              <a:spLocks noChangeAspect="1"/>
            </p:cNvSpPr>
            <p:nvPr>
              <p:custDataLst>
                <p:tags r:id="rId14"/>
              </p:custDataLst>
            </p:nvPr>
          </p:nvSpPr>
          <p:spPr>
            <a:xfrm>
              <a:off x="864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grpSp>
      <p:sp>
        <p:nvSpPr>
          <p:cNvPr id="4" name="Object 901"/>
          <p:cNvSpPr txBox="1"/>
          <p:nvPr>
            <p:custDataLst>
              <p:tags r:id="rId4"/>
            </p:custDataLst>
          </p:nvPr>
        </p:nvSpPr>
        <p:spPr>
          <a:xfrm>
            <a:off x="609605" y="609481"/>
            <a:ext cx="9448864"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尖叫點案例</a:t>
            </a:r>
          </a:p>
        </p:txBody>
      </p:sp>
      <p:sp>
        <p:nvSpPr>
          <p:cNvPr id="2" name="Object 902"/>
          <p:cNvSpPr txBox="1"/>
          <p:nvPr>
            <p:custDataLst>
              <p:tags r:id="rId5"/>
            </p:custDataLst>
          </p:nvPr>
        </p:nvSpPr>
        <p:spPr>
          <a:xfrm>
            <a:off x="609605" y="1387355"/>
            <a:ext cx="9448864" cy="378593"/>
          </a:xfrm>
          <a:prstGeom prst="rect">
            <a:avLst/>
          </a:prstGeom>
        </p:spPr>
        <p:txBody>
          <a:bodyPr vert="horz" lIns="63500" tIns="25400" rIns="63500" bIns="25400" rtlCol="0" anchor="t" anchorCtr="0">
            <a:normAutofit/>
          </a:bodyPr>
          <a:lstStyle/>
          <a:p>
            <a:pPr algn="l"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小米空氣淨化器</a:t>
            </a:r>
          </a:p>
        </p:txBody>
      </p:sp>
      <p:sp>
        <p:nvSpPr>
          <p:cNvPr id="7" name="装饰3"/>
          <p:cNvSpPr/>
          <p:nvPr>
            <p:custDataLst>
              <p:tags r:id="rId6"/>
            </p:custDataLst>
          </p:nvPr>
        </p:nvSpPr>
        <p:spPr>
          <a:xfrm>
            <a:off x="609605" y="2069104"/>
            <a:ext cx="10972888" cy="4179414"/>
          </a:xfrm>
          <a:prstGeom prst="rect">
            <a:avLst/>
          </a:prstGeom>
          <a:solidFill>
            <a:schemeClr val="lt2"/>
          </a:solidFill>
          <a:ln>
            <a:noFill/>
          </a:ln>
          <a:effectLst>
            <a:outerShdw blurRad="165100" algn="ctr" rotWithShape="0">
              <a:schemeClr val="dk1">
                <a:lumMod val="95000"/>
                <a:lumOff val="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a:solidFill>
                <a:schemeClr val="lt1"/>
              </a:solidFill>
              <a:latin typeface="微软雅黑" panose="020B0503020204020204" charset="-122"/>
              <a:ea typeface="微软雅黑" panose="020B0503020204020204" charset="-122"/>
              <a:sym typeface="+mn-ea"/>
            </a:endParaRPr>
          </a:p>
        </p:txBody>
      </p:sp>
      <p:sp>
        <p:nvSpPr>
          <p:cNvPr id="3" name="文本框 2"/>
          <p:cNvSpPr txBox="1"/>
          <p:nvPr>
            <p:custDataLst>
              <p:tags r:id="rId7"/>
            </p:custDataLst>
          </p:nvPr>
        </p:nvSpPr>
        <p:spPr>
          <a:xfrm>
            <a:off x="1822252" y="2750820"/>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1"/>
                </a:solidFill>
                <a:latin typeface="微软雅黑" panose="020B0503020204020204" charset="-122"/>
                <a:ea typeface="微软雅黑" panose="020B0503020204020204" charset="-122"/>
              </a:rPr>
              <a:t>01</a:t>
            </a:r>
          </a:p>
        </p:txBody>
      </p:sp>
      <p:sp>
        <p:nvSpPr>
          <p:cNvPr id="9" name="文本框 8"/>
          <p:cNvSpPr txBox="1"/>
          <p:nvPr>
            <p:custDataLst>
              <p:tags r:id="rId8"/>
            </p:custDataLst>
          </p:nvPr>
        </p:nvSpPr>
        <p:spPr>
          <a:xfrm>
            <a:off x="2147373" y="3778664"/>
            <a:ext cx="2362835"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sym typeface="+mn-ea"/>
              </a:rPr>
              <a:t>跑分</a:t>
            </a:r>
          </a:p>
        </p:txBody>
      </p:sp>
      <p:sp>
        <p:nvSpPr>
          <p:cNvPr id="11" name="文本框 10"/>
          <p:cNvSpPr txBox="1"/>
          <p:nvPr>
            <p:custDataLst>
              <p:tags r:id="rId9"/>
            </p:custDataLst>
          </p:nvPr>
        </p:nvSpPr>
        <p:spPr>
          <a:xfrm>
            <a:off x="4768216" y="2750820"/>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3"/>
                </a:solidFill>
                <a:latin typeface="微软雅黑" panose="020B0503020204020204" charset="-122"/>
                <a:ea typeface="微软雅黑" panose="020B0503020204020204" charset="-122"/>
              </a:rPr>
              <a:t>02</a:t>
            </a:r>
          </a:p>
        </p:txBody>
      </p:sp>
      <p:sp>
        <p:nvSpPr>
          <p:cNvPr id="12" name="文本框 11"/>
          <p:cNvSpPr txBox="1"/>
          <p:nvPr>
            <p:custDataLst>
              <p:tags r:id="rId10"/>
            </p:custDataLst>
          </p:nvPr>
        </p:nvSpPr>
        <p:spPr>
          <a:xfrm>
            <a:off x="5093335" y="3817729"/>
            <a:ext cx="2362835"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6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CADR值</a:t>
            </a:r>
          </a:p>
        </p:txBody>
      </p:sp>
      <p:sp>
        <p:nvSpPr>
          <p:cNvPr id="13" name="文本框 12"/>
          <p:cNvSpPr txBox="1"/>
          <p:nvPr>
            <p:custDataLst>
              <p:tags r:id="rId11"/>
            </p:custDataLst>
          </p:nvPr>
        </p:nvSpPr>
        <p:spPr>
          <a:xfrm>
            <a:off x="7714179" y="2750820"/>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5"/>
                </a:solidFill>
                <a:latin typeface="微软雅黑" panose="020B0503020204020204" charset="-122"/>
                <a:ea typeface="微软雅黑" panose="020B0503020204020204" charset="-122"/>
              </a:rPr>
              <a:t>03</a:t>
            </a:r>
          </a:p>
        </p:txBody>
      </p:sp>
      <p:sp>
        <p:nvSpPr>
          <p:cNvPr id="14" name="文本框 13"/>
          <p:cNvSpPr txBox="1"/>
          <p:nvPr>
            <p:custDataLst>
              <p:tags r:id="rId12"/>
            </p:custDataLst>
          </p:nvPr>
        </p:nvSpPr>
        <p:spPr>
          <a:xfrm>
            <a:off x="7995308" y="3830280"/>
            <a:ext cx="4126321"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2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顏值高，</a:t>
            </a:r>
            <a:endParaRPr lang="en-US" altLang="zh-CN" sz="32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fontAlgn="auto">
              <a:lnSpc>
                <a:spcPct val="130000"/>
              </a:lnSpc>
            </a:pPr>
            <a:r>
              <a:rPr lang="zh-CN" altLang="en-US" sz="32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花1000萬做模具</a:t>
            </a:r>
            <a:endParaRPr lang="zh-CN" altLang="en-US" sz="3600"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8" name="组合 7"/>
          <p:cNvGrpSpPr/>
          <p:nvPr>
            <p:custDataLst>
              <p:tags r:id="rId3"/>
            </p:custDataLst>
          </p:nvPr>
        </p:nvGrpSpPr>
        <p:grpSpPr>
          <a:xfrm>
            <a:off x="10515684" y="609600"/>
            <a:ext cx="717550" cy="478790"/>
            <a:chOff x="8005" y="6254"/>
            <a:chExt cx="1130" cy="754"/>
          </a:xfrm>
        </p:grpSpPr>
        <p:sp>
          <p:nvSpPr>
            <p:cNvPr id="5" name="装饰 3"/>
            <p:cNvSpPr>
              <a:spLocks noChangeAspect="1"/>
            </p:cNvSpPr>
            <p:nvPr>
              <p:custDataLst>
                <p:tags r:id="rId19"/>
              </p:custDataLst>
            </p:nvPr>
          </p:nvSpPr>
          <p:spPr>
            <a:xfrm>
              <a:off x="800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sp>
          <p:nvSpPr>
            <p:cNvPr id="6" name="装饰 4"/>
            <p:cNvSpPr>
              <a:spLocks noChangeAspect="1"/>
            </p:cNvSpPr>
            <p:nvPr>
              <p:custDataLst>
                <p:tags r:id="rId20"/>
              </p:custDataLst>
            </p:nvPr>
          </p:nvSpPr>
          <p:spPr>
            <a:xfrm>
              <a:off x="8645" y="6254"/>
              <a:ext cx="490" cy="75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90204" pitchFamily="34" charset="0"/>
              </a:endParaRPr>
            </a:p>
          </p:txBody>
        </p:sp>
      </p:grpSp>
      <p:sp>
        <p:nvSpPr>
          <p:cNvPr id="4" name="Object 901"/>
          <p:cNvSpPr txBox="1"/>
          <p:nvPr>
            <p:custDataLst>
              <p:tags r:id="rId4"/>
            </p:custDataLst>
          </p:nvPr>
        </p:nvSpPr>
        <p:spPr>
          <a:xfrm>
            <a:off x="609605" y="609481"/>
            <a:ext cx="9448864"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尖叫點案例</a:t>
            </a:r>
          </a:p>
        </p:txBody>
      </p:sp>
      <p:sp>
        <p:nvSpPr>
          <p:cNvPr id="2" name="Object 902"/>
          <p:cNvSpPr txBox="1"/>
          <p:nvPr>
            <p:custDataLst>
              <p:tags r:id="rId5"/>
            </p:custDataLst>
          </p:nvPr>
        </p:nvSpPr>
        <p:spPr>
          <a:xfrm>
            <a:off x="609605" y="1387355"/>
            <a:ext cx="9448864" cy="378593"/>
          </a:xfrm>
          <a:prstGeom prst="rect">
            <a:avLst/>
          </a:prstGeom>
        </p:spPr>
        <p:txBody>
          <a:bodyPr vert="horz" lIns="63500" tIns="25400" rIns="63500" bIns="25400" rtlCol="0" anchor="t" anchorCtr="0">
            <a:normAutofit/>
          </a:bodyPr>
          <a:lstStyle/>
          <a:p>
            <a:pPr algn="l"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美團</a:t>
            </a:r>
          </a:p>
        </p:txBody>
      </p:sp>
      <p:sp>
        <p:nvSpPr>
          <p:cNvPr id="7" name="装饰3"/>
          <p:cNvSpPr/>
          <p:nvPr>
            <p:custDataLst>
              <p:tags r:id="rId6"/>
            </p:custDataLst>
          </p:nvPr>
        </p:nvSpPr>
        <p:spPr>
          <a:xfrm>
            <a:off x="609605" y="2069104"/>
            <a:ext cx="10972888" cy="4179414"/>
          </a:xfrm>
          <a:prstGeom prst="rect">
            <a:avLst/>
          </a:prstGeom>
          <a:solidFill>
            <a:schemeClr val="lt2"/>
          </a:solidFill>
          <a:ln>
            <a:noFill/>
          </a:ln>
          <a:effectLst>
            <a:outerShdw blurRad="165100" algn="ctr" rotWithShape="0">
              <a:schemeClr val="dk1">
                <a:lumMod val="95000"/>
                <a:lumOff val="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a:solidFill>
                <a:schemeClr val="lt1"/>
              </a:solidFill>
              <a:latin typeface="微软雅黑" panose="020B0503020204020204" charset="-122"/>
              <a:ea typeface="微软雅黑" panose="020B0503020204020204" charset="-122"/>
              <a:sym typeface="+mn-ea"/>
            </a:endParaRPr>
          </a:p>
        </p:txBody>
      </p:sp>
      <p:sp>
        <p:nvSpPr>
          <p:cNvPr id="239" name="文本框 10"/>
          <p:cNvSpPr txBox="1"/>
          <p:nvPr>
            <p:custDataLst>
              <p:tags r:id="rId7"/>
            </p:custDataLst>
          </p:nvPr>
        </p:nvSpPr>
        <p:spPr>
          <a:xfrm>
            <a:off x="3353237" y="4145757"/>
            <a:ext cx="1392555" cy="927735"/>
          </a:xfrm>
          <a:prstGeom prst="rect">
            <a:avLst/>
          </a:prstGeom>
          <a:noFill/>
        </p:spPr>
        <p:txBody>
          <a:bodyPr vert="horz" wrap="square" lIns="90000" tIns="46800" rIns="90000" bIns="46800" rtlCol="0" anchor="t" anchorCtr="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線上體驗要口碑</a:t>
            </a:r>
          </a:p>
        </p:txBody>
      </p:sp>
      <p:sp>
        <p:nvSpPr>
          <p:cNvPr id="221" name="三角形1"/>
          <p:cNvSpPr/>
          <p:nvPr>
            <p:custDataLst>
              <p:tags r:id="rId8"/>
            </p:custDataLst>
          </p:nvPr>
        </p:nvSpPr>
        <p:spPr>
          <a:xfrm>
            <a:off x="3946327" y="3954622"/>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1" name="圆环1"/>
          <p:cNvSpPr/>
          <p:nvPr>
            <p:custDataLst>
              <p:tags r:id="rId9"/>
            </p:custDataLst>
          </p:nvPr>
        </p:nvSpPr>
        <p:spPr>
          <a:xfrm>
            <a:off x="3687882" y="3244692"/>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标题 5"/>
          <p:cNvSpPr>
            <a:spLocks noGrp="1"/>
          </p:cNvSpPr>
          <p:nvPr>
            <p:custDataLst>
              <p:tags r:id="rId10"/>
            </p:custDataLst>
          </p:nvPr>
        </p:nvSpPr>
        <p:spPr>
          <a:xfrm>
            <a:off x="3706297" y="3376137"/>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01</a:t>
            </a:r>
          </a:p>
        </p:txBody>
      </p:sp>
      <p:sp>
        <p:nvSpPr>
          <p:cNvPr id="3" name="文本框 10"/>
          <p:cNvSpPr txBox="1"/>
          <p:nvPr>
            <p:custDataLst>
              <p:tags r:id="rId11"/>
            </p:custDataLst>
          </p:nvPr>
        </p:nvSpPr>
        <p:spPr>
          <a:xfrm>
            <a:off x="5415915" y="4145757"/>
            <a:ext cx="1392555" cy="927735"/>
          </a:xfrm>
          <a:prstGeom prst="rect">
            <a:avLst/>
          </a:prstGeom>
          <a:noFill/>
        </p:spPr>
        <p:txBody>
          <a:bodyPr vert="horz" wrap="square" lIns="90000" tIns="46800" rIns="90000" bIns="46800" rtlCol="0" anchor="t" anchorCtr="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下下體驗要更強</a:t>
            </a:r>
          </a:p>
        </p:txBody>
      </p:sp>
      <p:sp>
        <p:nvSpPr>
          <p:cNvPr id="9" name="三角形1"/>
          <p:cNvSpPr/>
          <p:nvPr>
            <p:custDataLst>
              <p:tags r:id="rId12"/>
            </p:custDataLst>
          </p:nvPr>
        </p:nvSpPr>
        <p:spPr>
          <a:xfrm>
            <a:off x="6009005" y="3954622"/>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圆环1"/>
          <p:cNvSpPr/>
          <p:nvPr>
            <p:custDataLst>
              <p:tags r:id="rId13"/>
            </p:custDataLst>
          </p:nvPr>
        </p:nvSpPr>
        <p:spPr>
          <a:xfrm>
            <a:off x="5750560" y="3244692"/>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标题 5"/>
          <p:cNvSpPr>
            <a:spLocks noGrp="1"/>
          </p:cNvSpPr>
          <p:nvPr>
            <p:custDataLst>
              <p:tags r:id="rId14"/>
            </p:custDataLst>
          </p:nvPr>
        </p:nvSpPr>
        <p:spPr>
          <a:xfrm>
            <a:off x="5768975" y="3376137"/>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02</a:t>
            </a:r>
          </a:p>
        </p:txBody>
      </p:sp>
      <p:sp>
        <p:nvSpPr>
          <p:cNvPr id="14" name="文本框 10"/>
          <p:cNvSpPr txBox="1"/>
          <p:nvPr>
            <p:custDataLst>
              <p:tags r:id="rId15"/>
            </p:custDataLst>
          </p:nvPr>
        </p:nvSpPr>
        <p:spPr>
          <a:xfrm>
            <a:off x="7478594" y="4145757"/>
            <a:ext cx="1392555" cy="927735"/>
          </a:xfrm>
          <a:prstGeom prst="rect">
            <a:avLst/>
          </a:prstGeom>
          <a:noFill/>
        </p:spPr>
        <p:txBody>
          <a:bodyPr vert="horz" wrap="square" lIns="90000" tIns="46800" rIns="90000" bIns="46800" rtlCol="0" anchor="t" anchorCtr="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大數據支持</a:t>
            </a:r>
          </a:p>
        </p:txBody>
      </p:sp>
      <p:sp>
        <p:nvSpPr>
          <p:cNvPr id="15" name="三角形1"/>
          <p:cNvSpPr/>
          <p:nvPr>
            <p:custDataLst>
              <p:tags r:id="rId16"/>
            </p:custDataLst>
          </p:nvPr>
        </p:nvSpPr>
        <p:spPr>
          <a:xfrm>
            <a:off x="8071684" y="3954622"/>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圆环1"/>
          <p:cNvSpPr/>
          <p:nvPr>
            <p:custDataLst>
              <p:tags r:id="rId17"/>
            </p:custDataLst>
          </p:nvPr>
        </p:nvSpPr>
        <p:spPr>
          <a:xfrm>
            <a:off x="7813239" y="3244692"/>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标题 5"/>
          <p:cNvSpPr>
            <a:spLocks noGrp="1"/>
          </p:cNvSpPr>
          <p:nvPr>
            <p:custDataLst>
              <p:tags r:id="rId18"/>
            </p:custDataLst>
          </p:nvPr>
        </p:nvSpPr>
        <p:spPr>
          <a:xfrm>
            <a:off x="7831654" y="3376137"/>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03</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 name="Object 901"/>
          <p:cNvSpPr txBox="1"/>
          <p:nvPr>
            <p:custDataLst>
              <p:tags r:id="rId3"/>
            </p:custDataLst>
          </p:nvPr>
        </p:nvSpPr>
        <p:spPr>
          <a:xfrm>
            <a:off x="609562" y="609544"/>
            <a:ext cx="10972876"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cs typeface="微软雅黑" panose="020B0503020204020204" charset="-122"/>
              </a:rPr>
              <a:t>39個超級爆品案例</a:t>
            </a:r>
          </a:p>
        </p:txBody>
      </p:sp>
      <p:sp>
        <p:nvSpPr>
          <p:cNvPr id="5" name="Object 902"/>
          <p:cNvSpPr txBox="1"/>
          <p:nvPr>
            <p:custDataLst>
              <p:tags r:id="rId4"/>
            </p:custDataLst>
          </p:nvPr>
        </p:nvSpPr>
        <p:spPr>
          <a:xfrm>
            <a:off x="609562" y="1387418"/>
            <a:ext cx="10972876" cy="445114"/>
          </a:xfrm>
          <a:prstGeom prst="rect">
            <a:avLst/>
          </a:prstGeom>
        </p:spPr>
        <p:txBody>
          <a:bodyPr vert="horz" lIns="63500" tIns="25400" rIns="63500" bIns="25400" rtlCol="0" anchor="t" anchorCtr="0">
            <a:normAutofit/>
          </a:bodyPr>
          <a:lstStyle/>
          <a:p>
            <a:pPr algn="l"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失敗案例</a:t>
            </a:r>
          </a:p>
        </p:txBody>
      </p:sp>
      <p:sp>
        <p:nvSpPr>
          <p:cNvPr id="48" name="椭圆 47"/>
          <p:cNvSpPr/>
          <p:nvPr>
            <p:custDataLst>
              <p:tags r:id="rId5"/>
            </p:custDataLst>
          </p:nvPr>
        </p:nvSpPr>
        <p:spPr>
          <a:xfrm>
            <a:off x="1435100"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9" name="椭圆 48"/>
          <p:cNvSpPr/>
          <p:nvPr>
            <p:custDataLst>
              <p:tags r:id="rId6"/>
            </p:custDataLst>
          </p:nvPr>
        </p:nvSpPr>
        <p:spPr>
          <a:xfrm>
            <a:off x="2590165"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0" name="椭圆 49"/>
          <p:cNvSpPr/>
          <p:nvPr>
            <p:custDataLst>
              <p:tags r:id="rId7"/>
            </p:custDataLst>
          </p:nvPr>
        </p:nvSpPr>
        <p:spPr>
          <a:xfrm>
            <a:off x="1739900" y="248697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1" name="文本框 50"/>
          <p:cNvSpPr txBox="1"/>
          <p:nvPr>
            <p:custDataLst>
              <p:tags r:id="rId8"/>
            </p:custDataLst>
          </p:nvPr>
        </p:nvSpPr>
        <p:spPr>
          <a:xfrm>
            <a:off x="1834832" y="2816766"/>
            <a:ext cx="1490345" cy="963295"/>
          </a:xfrm>
          <a:prstGeom prst="rect">
            <a:avLst/>
          </a:prstGeom>
          <a:noFill/>
        </p:spPr>
        <p:txBody>
          <a:bodyPr wrap="square" rtlCol="0" anchor="ctr">
            <a:normAutofit fontScale="7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董明珠</a:t>
            </a:r>
          </a:p>
        </p:txBody>
      </p:sp>
      <p:sp>
        <p:nvSpPr>
          <p:cNvPr id="52" name="椭圆 51"/>
          <p:cNvSpPr/>
          <p:nvPr>
            <p:custDataLst>
              <p:tags r:id="rId9"/>
            </p:custDataLst>
          </p:nvPr>
        </p:nvSpPr>
        <p:spPr>
          <a:xfrm>
            <a:off x="4972050"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3" name="椭圆 52"/>
          <p:cNvSpPr/>
          <p:nvPr>
            <p:custDataLst>
              <p:tags r:id="rId10"/>
            </p:custDataLst>
          </p:nvPr>
        </p:nvSpPr>
        <p:spPr>
          <a:xfrm>
            <a:off x="6126480"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4" name="椭圆 53"/>
          <p:cNvSpPr/>
          <p:nvPr>
            <p:custDataLst>
              <p:tags r:id="rId11"/>
            </p:custDataLst>
          </p:nvPr>
        </p:nvSpPr>
        <p:spPr>
          <a:xfrm>
            <a:off x="5276215" y="248697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5" name="文本框 54"/>
          <p:cNvSpPr txBox="1"/>
          <p:nvPr>
            <p:custDataLst>
              <p:tags r:id="rId12"/>
            </p:custDataLst>
          </p:nvPr>
        </p:nvSpPr>
        <p:spPr>
          <a:xfrm>
            <a:off x="5381307" y="2824798"/>
            <a:ext cx="1490346" cy="963295"/>
          </a:xfrm>
          <a:prstGeom prst="rect">
            <a:avLst/>
          </a:prstGeom>
          <a:noFill/>
        </p:spPr>
        <p:txBody>
          <a:bodyPr wrap="square" rtlCol="0" anchor="ctr">
            <a:normAutofit fontScale="7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諾基亞</a:t>
            </a:r>
          </a:p>
        </p:txBody>
      </p:sp>
      <p:sp>
        <p:nvSpPr>
          <p:cNvPr id="56" name="椭圆 55"/>
          <p:cNvSpPr/>
          <p:nvPr>
            <p:custDataLst>
              <p:tags r:id="rId13"/>
            </p:custDataLst>
          </p:nvPr>
        </p:nvSpPr>
        <p:spPr>
          <a:xfrm>
            <a:off x="8508365"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7" name="椭圆 56"/>
          <p:cNvSpPr/>
          <p:nvPr>
            <p:custDataLst>
              <p:tags r:id="rId14"/>
            </p:custDataLst>
          </p:nvPr>
        </p:nvSpPr>
        <p:spPr>
          <a:xfrm>
            <a:off x="9663430" y="275939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8" name="椭圆 57"/>
          <p:cNvSpPr/>
          <p:nvPr>
            <p:custDataLst>
              <p:tags r:id="rId15"/>
            </p:custDataLst>
          </p:nvPr>
        </p:nvSpPr>
        <p:spPr>
          <a:xfrm>
            <a:off x="8813165" y="248697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9" name="文本框 58"/>
          <p:cNvSpPr txBox="1"/>
          <p:nvPr>
            <p:custDataLst>
              <p:tags r:id="rId16"/>
            </p:custDataLst>
          </p:nvPr>
        </p:nvSpPr>
        <p:spPr>
          <a:xfrm>
            <a:off x="9022715" y="2824798"/>
            <a:ext cx="1220470" cy="963295"/>
          </a:xfrm>
          <a:prstGeom prst="rect">
            <a:avLst/>
          </a:prstGeom>
          <a:noFill/>
        </p:spPr>
        <p:txBody>
          <a:bodyPr wrap="square" rtlCol="0" anchor="ctr">
            <a:normAutofit fontScale="80000" lnSpcReduction="1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A&amp;F</a:t>
            </a:r>
          </a:p>
        </p:txBody>
      </p:sp>
      <p:sp>
        <p:nvSpPr>
          <p:cNvPr id="60" name="椭圆 59"/>
          <p:cNvSpPr/>
          <p:nvPr>
            <p:custDataLst>
              <p:tags r:id="rId17"/>
            </p:custDataLst>
          </p:nvPr>
        </p:nvSpPr>
        <p:spPr>
          <a:xfrm>
            <a:off x="1435100"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1" name="椭圆 60"/>
          <p:cNvSpPr/>
          <p:nvPr>
            <p:custDataLst>
              <p:tags r:id="rId18"/>
            </p:custDataLst>
          </p:nvPr>
        </p:nvSpPr>
        <p:spPr>
          <a:xfrm>
            <a:off x="2590165"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2" name="椭圆 61"/>
          <p:cNvSpPr/>
          <p:nvPr>
            <p:custDataLst>
              <p:tags r:id="rId19"/>
            </p:custDataLst>
          </p:nvPr>
        </p:nvSpPr>
        <p:spPr>
          <a:xfrm>
            <a:off x="1739900" y="4260533"/>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3" name="文本框 62"/>
          <p:cNvSpPr txBox="1"/>
          <p:nvPr>
            <p:custDataLst>
              <p:tags r:id="rId20"/>
            </p:custDataLst>
          </p:nvPr>
        </p:nvSpPr>
        <p:spPr>
          <a:xfrm>
            <a:off x="1887855" y="4598353"/>
            <a:ext cx="1490345" cy="963295"/>
          </a:xfrm>
          <a:prstGeom prst="rect">
            <a:avLst/>
          </a:prstGeom>
          <a:noFill/>
        </p:spPr>
        <p:txBody>
          <a:bodyPr wrap="square" rtlCol="0" anchor="ctr">
            <a:normAutofit fontScale="7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快書包</a:t>
            </a:r>
          </a:p>
        </p:txBody>
      </p:sp>
      <p:sp>
        <p:nvSpPr>
          <p:cNvPr id="64" name="椭圆 63"/>
          <p:cNvSpPr/>
          <p:nvPr>
            <p:custDataLst>
              <p:tags r:id="rId21"/>
            </p:custDataLst>
          </p:nvPr>
        </p:nvSpPr>
        <p:spPr>
          <a:xfrm>
            <a:off x="4972050"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5" name="椭圆 64"/>
          <p:cNvSpPr/>
          <p:nvPr>
            <p:custDataLst>
              <p:tags r:id="rId22"/>
            </p:custDataLst>
          </p:nvPr>
        </p:nvSpPr>
        <p:spPr>
          <a:xfrm>
            <a:off x="6126480"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6" name="椭圆 65"/>
          <p:cNvSpPr/>
          <p:nvPr>
            <p:custDataLst>
              <p:tags r:id="rId23"/>
            </p:custDataLst>
          </p:nvPr>
        </p:nvSpPr>
        <p:spPr>
          <a:xfrm>
            <a:off x="5276215" y="4260533"/>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7" name="文本框 66"/>
          <p:cNvSpPr txBox="1"/>
          <p:nvPr>
            <p:custDataLst>
              <p:tags r:id="rId24"/>
            </p:custDataLst>
          </p:nvPr>
        </p:nvSpPr>
        <p:spPr>
          <a:xfrm>
            <a:off x="5485765" y="4598353"/>
            <a:ext cx="1220470" cy="963295"/>
          </a:xfrm>
          <a:prstGeom prst="rect">
            <a:avLst/>
          </a:prstGeom>
          <a:noFill/>
        </p:spPr>
        <p:txBody>
          <a:bodyPr wrap="square" rtlCol="0" anchor="ctr">
            <a:normAutofit fontScale="6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順豐嘿客</a:t>
            </a:r>
          </a:p>
        </p:txBody>
      </p:sp>
      <p:sp>
        <p:nvSpPr>
          <p:cNvPr id="68" name="椭圆 67"/>
          <p:cNvSpPr/>
          <p:nvPr>
            <p:custDataLst>
              <p:tags r:id="rId25"/>
            </p:custDataLst>
          </p:nvPr>
        </p:nvSpPr>
        <p:spPr>
          <a:xfrm>
            <a:off x="8508365"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9" name="椭圆 68"/>
          <p:cNvSpPr/>
          <p:nvPr>
            <p:custDataLst>
              <p:tags r:id="rId26"/>
            </p:custDataLst>
          </p:nvPr>
        </p:nvSpPr>
        <p:spPr>
          <a:xfrm>
            <a:off x="9663430" y="453294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70" name="椭圆 69"/>
          <p:cNvSpPr/>
          <p:nvPr>
            <p:custDataLst>
              <p:tags r:id="rId27"/>
            </p:custDataLst>
          </p:nvPr>
        </p:nvSpPr>
        <p:spPr>
          <a:xfrm>
            <a:off x="8813165" y="4260533"/>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71" name="文本框 70"/>
          <p:cNvSpPr txBox="1"/>
          <p:nvPr>
            <p:custDataLst>
              <p:tags r:id="rId28"/>
            </p:custDataLst>
          </p:nvPr>
        </p:nvSpPr>
        <p:spPr>
          <a:xfrm>
            <a:off x="8917940" y="4617900"/>
            <a:ext cx="1429385" cy="963295"/>
          </a:xfrm>
          <a:prstGeom prst="rect">
            <a:avLst/>
          </a:prstGeom>
          <a:noFill/>
        </p:spPr>
        <p:txBody>
          <a:bodyPr wrap="square" rtlCol="0" anchor="ctr">
            <a:normAutofit fontScale="650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cs typeface="微软雅黑" panose="020B0503020204020204" charset="-122"/>
                <a:sym typeface="Arial" panose="020B0604020202090204" pitchFamily="34" charset="0"/>
              </a:rPr>
              <a:t>任天堂Wii</a:t>
            </a: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0"/>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1"/>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尖叫點案例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cs typeface="微软雅黑" panose="020B0503020204020204" charset="-122"/>
              </a:rPr>
              <a:t>攜程/去哪兒</a:t>
            </a:r>
          </a:p>
        </p:txBody>
      </p:sp>
      <p:sp>
        <p:nvSpPr>
          <p:cNvPr id="17" name="椭圆 16"/>
          <p:cNvSpPr/>
          <p:nvPr>
            <p:custDataLst>
              <p:tags r:id="rId12"/>
            </p:custDataLst>
          </p:nvPr>
        </p:nvSpPr>
        <p:spPr>
          <a:xfrm>
            <a:off x="6724333" y="3489325"/>
            <a:ext cx="1710055" cy="171005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8" name="椭圆 17"/>
          <p:cNvSpPr/>
          <p:nvPr>
            <p:custDataLst>
              <p:tags r:id="rId13"/>
            </p:custDataLst>
          </p:nvPr>
        </p:nvSpPr>
        <p:spPr>
          <a:xfrm>
            <a:off x="8232458" y="3489325"/>
            <a:ext cx="1710055" cy="171005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6" name="椭圆 15"/>
          <p:cNvSpPr/>
          <p:nvPr>
            <p:custDataLst>
              <p:tags r:id="rId14"/>
            </p:custDataLst>
          </p:nvPr>
        </p:nvSpPr>
        <p:spPr>
          <a:xfrm>
            <a:off x="2250123" y="3489325"/>
            <a:ext cx="1710055" cy="171005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5" name="椭圆 14"/>
          <p:cNvSpPr/>
          <p:nvPr>
            <p:custDataLst>
              <p:tags r:id="rId15"/>
            </p:custDataLst>
          </p:nvPr>
        </p:nvSpPr>
        <p:spPr>
          <a:xfrm>
            <a:off x="3757613" y="3489325"/>
            <a:ext cx="1710055" cy="171005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 name="椭圆 5"/>
          <p:cNvSpPr/>
          <p:nvPr>
            <p:custDataLst>
              <p:tags r:id="rId16"/>
            </p:custDataLst>
          </p:nvPr>
        </p:nvSpPr>
        <p:spPr>
          <a:xfrm>
            <a:off x="7051993" y="3063240"/>
            <a:ext cx="2562860" cy="25628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8" name="椭圆 7"/>
          <p:cNvSpPr/>
          <p:nvPr>
            <p:custDataLst>
              <p:tags r:id="rId17"/>
            </p:custDataLst>
          </p:nvPr>
        </p:nvSpPr>
        <p:spPr>
          <a:xfrm>
            <a:off x="2577148" y="3063240"/>
            <a:ext cx="2562860" cy="25628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0" name="文本框 9"/>
          <p:cNvSpPr txBox="1"/>
          <p:nvPr>
            <p:custDataLst>
              <p:tags r:id="rId18"/>
            </p:custDataLst>
          </p:nvPr>
        </p:nvSpPr>
        <p:spPr>
          <a:xfrm>
            <a:off x="2904808" y="3591560"/>
            <a:ext cx="1907540" cy="1506220"/>
          </a:xfrm>
          <a:prstGeom prst="rect">
            <a:avLst/>
          </a:prstGeom>
          <a:noFill/>
        </p:spPr>
        <p:txBody>
          <a:bodyPr wrap="square" rtlCol="0" anchor="ctr">
            <a:normAutofit/>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流量殺手</a:t>
            </a:r>
          </a:p>
        </p:txBody>
      </p:sp>
      <p:sp>
        <p:nvSpPr>
          <p:cNvPr id="11" name="文本框 10"/>
          <p:cNvSpPr txBox="1"/>
          <p:nvPr>
            <p:custDataLst>
              <p:tags r:id="rId19"/>
            </p:custDataLst>
          </p:nvPr>
        </p:nvSpPr>
        <p:spPr>
          <a:xfrm>
            <a:off x="7379653" y="3591560"/>
            <a:ext cx="1907540" cy="1506220"/>
          </a:xfrm>
          <a:prstGeom prst="rect">
            <a:avLst/>
          </a:prstGeom>
          <a:noFill/>
        </p:spPr>
        <p:txBody>
          <a:bodyPr wrap="square" rtlCol="0" anchor="ctr">
            <a:normAutofit/>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高頻</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cs typeface="微软雅黑" panose="020B0503020204020204" charset="-122"/>
              </a:rPr>
              <a:t>39個超級爆品案例</a:t>
            </a:r>
          </a:p>
        </p:txBody>
      </p:sp>
      <p:sp>
        <p:nvSpPr>
          <p:cNvPr id="20" name="Object 902"/>
          <p:cNvSpPr txBox="1"/>
          <p:nvPr>
            <p:custDataLst>
              <p:tags r:id="rId4"/>
            </p:custDataLst>
          </p:nvPr>
        </p:nvSpPr>
        <p:spPr>
          <a:xfrm>
            <a:off x="1676368" y="1692263"/>
            <a:ext cx="8839264"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爆點案例</a:t>
            </a: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24"/>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25"/>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26"/>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27"/>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28"/>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29"/>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30"/>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31"/>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32"/>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33"/>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34"/>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35"/>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36"/>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37"/>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38"/>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39"/>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76" name="三角形 15"/>
          <p:cNvSpPr/>
          <p:nvPr>
            <p:custDataLst>
              <p:tags r:id="rId6"/>
            </p:custDataLst>
          </p:nvPr>
        </p:nvSpPr>
        <p:spPr>
          <a:xfrm>
            <a:off x="2842181" y="3266038"/>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文本框 10"/>
          <p:cNvSpPr txBox="1"/>
          <p:nvPr>
            <p:custDataLst>
              <p:tags r:id="rId7"/>
            </p:custDataLst>
          </p:nvPr>
        </p:nvSpPr>
        <p:spPr>
          <a:xfrm>
            <a:off x="3072051" y="2900913"/>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sym typeface="+mn-ea"/>
              </a:rPr>
              <a:t>收視王于正</a:t>
            </a:r>
          </a:p>
        </p:txBody>
      </p:sp>
      <p:sp>
        <p:nvSpPr>
          <p:cNvPr id="23" name="矩形: 圆角 13"/>
          <p:cNvSpPr/>
          <p:nvPr>
            <p:custDataLst>
              <p:tags r:id="rId8"/>
            </p:custDataLst>
          </p:nvPr>
        </p:nvSpPr>
        <p:spPr>
          <a:xfrm>
            <a:off x="2968547" y="2805663"/>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4" name="三角形 15"/>
          <p:cNvSpPr/>
          <p:nvPr>
            <p:custDataLst>
              <p:tags r:id="rId9"/>
            </p:custDataLst>
          </p:nvPr>
        </p:nvSpPr>
        <p:spPr>
          <a:xfrm>
            <a:off x="5148898" y="3266038"/>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25" name="文本框 10"/>
          <p:cNvSpPr txBox="1"/>
          <p:nvPr>
            <p:custDataLst>
              <p:tags r:id="rId10"/>
            </p:custDataLst>
          </p:nvPr>
        </p:nvSpPr>
        <p:spPr>
          <a:xfrm>
            <a:off x="5378768" y="2900913"/>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sym typeface="+mn-ea"/>
              </a:rPr>
              <a:t>Airbnb</a:t>
            </a:r>
          </a:p>
        </p:txBody>
      </p:sp>
      <p:sp>
        <p:nvSpPr>
          <p:cNvPr id="26" name="矩形: 圆角 13"/>
          <p:cNvSpPr/>
          <p:nvPr>
            <p:custDataLst>
              <p:tags r:id="rId11"/>
            </p:custDataLst>
          </p:nvPr>
        </p:nvSpPr>
        <p:spPr>
          <a:xfrm>
            <a:off x="5275263" y="2805663"/>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7" name="三角形 15"/>
          <p:cNvSpPr/>
          <p:nvPr>
            <p:custDataLst>
              <p:tags r:id="rId12"/>
            </p:custDataLst>
          </p:nvPr>
        </p:nvSpPr>
        <p:spPr>
          <a:xfrm>
            <a:off x="7455615" y="3266038"/>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文本框 10"/>
          <p:cNvSpPr txBox="1"/>
          <p:nvPr>
            <p:custDataLst>
              <p:tags r:id="rId13"/>
            </p:custDataLst>
          </p:nvPr>
        </p:nvSpPr>
        <p:spPr>
          <a:xfrm>
            <a:off x="7685485" y="2900913"/>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sym typeface="+mn-ea"/>
              </a:rPr>
              <a:t>頭條女王范冰冰</a:t>
            </a:r>
          </a:p>
        </p:txBody>
      </p:sp>
      <p:sp>
        <p:nvSpPr>
          <p:cNvPr id="29" name="矩形: 圆角 13"/>
          <p:cNvSpPr/>
          <p:nvPr>
            <p:custDataLst>
              <p:tags r:id="rId14"/>
            </p:custDataLst>
          </p:nvPr>
        </p:nvSpPr>
        <p:spPr>
          <a:xfrm>
            <a:off x="7581980" y="2805663"/>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0" name="三角形 15"/>
          <p:cNvSpPr/>
          <p:nvPr>
            <p:custDataLst>
              <p:tags r:id="rId15"/>
            </p:custDataLst>
          </p:nvPr>
        </p:nvSpPr>
        <p:spPr>
          <a:xfrm>
            <a:off x="2842181" y="4803543"/>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文本框 10"/>
          <p:cNvSpPr txBox="1"/>
          <p:nvPr>
            <p:custDataLst>
              <p:tags r:id="rId16"/>
            </p:custDataLst>
          </p:nvPr>
        </p:nvSpPr>
        <p:spPr>
          <a:xfrm>
            <a:off x="3072051" y="4438418"/>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sym typeface="+mn-ea"/>
              </a:rPr>
              <a:t>樂視</a:t>
            </a:r>
          </a:p>
        </p:txBody>
      </p:sp>
      <p:sp>
        <p:nvSpPr>
          <p:cNvPr id="32" name="矩形: 圆角 13"/>
          <p:cNvSpPr/>
          <p:nvPr>
            <p:custDataLst>
              <p:tags r:id="rId17"/>
            </p:custDataLst>
          </p:nvPr>
        </p:nvSpPr>
        <p:spPr>
          <a:xfrm>
            <a:off x="2968547" y="4343168"/>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三角形 15"/>
          <p:cNvSpPr/>
          <p:nvPr>
            <p:custDataLst>
              <p:tags r:id="rId18"/>
            </p:custDataLst>
          </p:nvPr>
        </p:nvSpPr>
        <p:spPr>
          <a:xfrm>
            <a:off x="5148898" y="4803543"/>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4" name="文本框 10"/>
          <p:cNvSpPr txBox="1"/>
          <p:nvPr>
            <p:custDataLst>
              <p:tags r:id="rId19"/>
            </p:custDataLst>
          </p:nvPr>
        </p:nvSpPr>
        <p:spPr>
          <a:xfrm>
            <a:off x="5378768" y="4438418"/>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sym typeface="+mn-ea"/>
              </a:rPr>
              <a:t>Uber</a:t>
            </a:r>
          </a:p>
        </p:txBody>
      </p:sp>
      <p:sp>
        <p:nvSpPr>
          <p:cNvPr id="35" name="矩形: 圆角 13"/>
          <p:cNvSpPr/>
          <p:nvPr>
            <p:custDataLst>
              <p:tags r:id="rId20"/>
            </p:custDataLst>
          </p:nvPr>
        </p:nvSpPr>
        <p:spPr>
          <a:xfrm>
            <a:off x="5275263" y="4343168"/>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三角形 15"/>
          <p:cNvSpPr/>
          <p:nvPr>
            <p:custDataLst>
              <p:tags r:id="rId21"/>
            </p:custDataLst>
          </p:nvPr>
        </p:nvSpPr>
        <p:spPr>
          <a:xfrm>
            <a:off x="7455615" y="4803543"/>
            <a:ext cx="268605" cy="311785"/>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7" name="文本框 10"/>
          <p:cNvSpPr txBox="1"/>
          <p:nvPr>
            <p:custDataLst>
              <p:tags r:id="rId22"/>
            </p:custDataLst>
          </p:nvPr>
        </p:nvSpPr>
        <p:spPr>
          <a:xfrm>
            <a:off x="7685485" y="4438418"/>
            <a:ext cx="1572260" cy="1032510"/>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00" spc="150" dirty="0">
                <a:solidFill>
                  <a:schemeClr val="dk1">
                    <a:lumMod val="75000"/>
                    <a:lumOff val="25000"/>
                  </a:schemeClr>
                </a:solidFill>
                <a:latin typeface="微软雅黑" panose="020B0503020204020204" charset="-122"/>
                <a:ea typeface="微软雅黑" panose="020B0503020204020204" charset="-122"/>
                <a:sym typeface="+mn-ea"/>
              </a:rPr>
              <a:t>滴滴</a:t>
            </a:r>
          </a:p>
        </p:txBody>
      </p:sp>
      <p:sp>
        <p:nvSpPr>
          <p:cNvPr id="38" name="矩形: 圆角 13"/>
          <p:cNvSpPr/>
          <p:nvPr>
            <p:custDataLst>
              <p:tags r:id="rId23"/>
            </p:custDataLst>
          </p:nvPr>
        </p:nvSpPr>
        <p:spPr>
          <a:xfrm>
            <a:off x="7581980" y="4343168"/>
            <a:ext cx="1768475" cy="12338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形状 3"/>
          <p:cNvSpPr/>
          <p:nvPr userDrawn="1">
            <p:custDataLst>
              <p:tags r:id="rId2"/>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矩形 7"/>
          <p:cNvSpPr/>
          <p:nvPr userDrawn="1">
            <p:custDataLst>
              <p:tags r:id="rId3"/>
            </p:custDataLst>
          </p:nvPr>
        </p:nvSpPr>
        <p:spPr>
          <a:xfrm>
            <a:off x="0" y="2535586"/>
            <a:ext cx="12192000" cy="4322414"/>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7" name="Title 6"/>
          <p:cNvSpPr txBox="1"/>
          <p:nvPr>
            <p:custDataLst>
              <p:tags r:id="rId4"/>
            </p:custDataLst>
          </p:nvPr>
        </p:nvSpPr>
        <p:spPr>
          <a:xfrm>
            <a:off x="457200" y="608400"/>
            <a:ext cx="11278800" cy="626701"/>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a:lnSpc>
                <a:spcPct val="100000"/>
              </a:lnSpc>
              <a:spcAft>
                <a:spcPts val="800"/>
              </a:spcAft>
            </a:pPr>
            <a:r>
              <a:rPr lang="zh-CN" altLang="en-US" sz="3555" b="1" spc="3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爆點案例</a:t>
            </a:r>
          </a:p>
        </p:txBody>
      </p:sp>
      <p:sp>
        <p:nvSpPr>
          <p:cNvPr id="34" name="椭圆 33"/>
          <p:cNvSpPr/>
          <p:nvPr>
            <p:custDataLst>
              <p:tags r:id="rId5"/>
            </p:custDataLst>
          </p:nvPr>
        </p:nvSpPr>
        <p:spPr>
          <a:xfrm>
            <a:off x="2237740" y="222980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5" name="椭圆 34"/>
          <p:cNvSpPr/>
          <p:nvPr>
            <p:custDataLst>
              <p:tags r:id="rId6"/>
            </p:custDataLst>
          </p:nvPr>
        </p:nvSpPr>
        <p:spPr>
          <a:xfrm>
            <a:off x="2010410" y="290226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A</a:t>
            </a:r>
          </a:p>
        </p:txBody>
      </p:sp>
      <p:sp>
        <p:nvSpPr>
          <p:cNvPr id="36" name="文本框 35"/>
          <p:cNvSpPr txBox="1"/>
          <p:nvPr>
            <p:custDataLst>
              <p:tags r:id="rId7"/>
            </p:custDataLst>
          </p:nvPr>
        </p:nvSpPr>
        <p:spPr>
          <a:xfrm>
            <a:off x="2494280" y="2510473"/>
            <a:ext cx="1129030" cy="1082040"/>
          </a:xfrm>
          <a:prstGeom prst="rect">
            <a:avLst/>
          </a:prstGeom>
          <a:noFill/>
        </p:spPr>
        <p:txBody>
          <a:bodyPr wrap="square" rtlCol="0" anchor="ctr">
            <a:normAutofit fontScale="575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收視王于正</a:t>
            </a:r>
          </a:p>
        </p:txBody>
      </p:sp>
      <p:sp>
        <p:nvSpPr>
          <p:cNvPr id="37" name="椭圆 36"/>
          <p:cNvSpPr/>
          <p:nvPr>
            <p:custDataLst>
              <p:tags r:id="rId8"/>
            </p:custDataLst>
          </p:nvPr>
        </p:nvSpPr>
        <p:spPr>
          <a:xfrm>
            <a:off x="5388610" y="222980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8" name="椭圆 37"/>
          <p:cNvSpPr/>
          <p:nvPr>
            <p:custDataLst>
              <p:tags r:id="rId9"/>
            </p:custDataLst>
          </p:nvPr>
        </p:nvSpPr>
        <p:spPr>
          <a:xfrm>
            <a:off x="5161280" y="290226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B</a:t>
            </a:r>
          </a:p>
        </p:txBody>
      </p:sp>
      <p:sp>
        <p:nvSpPr>
          <p:cNvPr id="39" name="文本框 38"/>
          <p:cNvSpPr txBox="1"/>
          <p:nvPr>
            <p:custDataLst>
              <p:tags r:id="rId10"/>
            </p:custDataLst>
          </p:nvPr>
        </p:nvSpPr>
        <p:spPr>
          <a:xfrm>
            <a:off x="5298725" y="2477632"/>
            <a:ext cx="1877759" cy="1082040"/>
          </a:xfrm>
          <a:prstGeom prst="rect">
            <a:avLst/>
          </a:prstGeom>
          <a:noFill/>
        </p:spPr>
        <p:txBody>
          <a:bodyPr wrap="square" rtlCol="0" anchor="ctr">
            <a:normAutofit fontScale="97500"/>
          </a:bodyPr>
          <a:lstStyle/>
          <a:p>
            <a:pPr algn="ctr">
              <a:lnSpc>
                <a:spcPct val="120000"/>
              </a:lnSpc>
            </a:pPr>
            <a:r>
              <a:rPr lang="zh-CN" altLang="en-US" sz="3200" b="1" spc="150" dirty="0">
                <a:solidFill>
                  <a:schemeClr val="lt1"/>
                </a:solidFill>
                <a:latin typeface="微软雅黑" panose="020B0503020204020204" charset="-122"/>
                <a:ea typeface="微软雅黑" panose="020B0503020204020204" charset="-122"/>
                <a:sym typeface="Arial" panose="020B0604020202090204" pitchFamily="34" charset="0"/>
              </a:rPr>
              <a:t>Airbnb</a:t>
            </a:r>
          </a:p>
        </p:txBody>
      </p:sp>
      <p:sp>
        <p:nvSpPr>
          <p:cNvPr id="40" name="椭圆 39"/>
          <p:cNvSpPr/>
          <p:nvPr>
            <p:custDataLst>
              <p:tags r:id="rId11"/>
            </p:custDataLst>
          </p:nvPr>
        </p:nvSpPr>
        <p:spPr>
          <a:xfrm>
            <a:off x="8539480" y="2229803"/>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1" name="椭圆 40"/>
          <p:cNvSpPr/>
          <p:nvPr>
            <p:custDataLst>
              <p:tags r:id="rId12"/>
            </p:custDataLst>
          </p:nvPr>
        </p:nvSpPr>
        <p:spPr>
          <a:xfrm>
            <a:off x="8312785" y="2902268"/>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C</a:t>
            </a:r>
          </a:p>
        </p:txBody>
      </p:sp>
      <p:sp>
        <p:nvSpPr>
          <p:cNvPr id="42" name="文本框 41"/>
          <p:cNvSpPr txBox="1"/>
          <p:nvPr>
            <p:custDataLst>
              <p:tags r:id="rId13"/>
            </p:custDataLst>
          </p:nvPr>
        </p:nvSpPr>
        <p:spPr>
          <a:xfrm>
            <a:off x="8796655" y="2510473"/>
            <a:ext cx="1129030" cy="1082040"/>
          </a:xfrm>
          <a:prstGeom prst="rect">
            <a:avLst/>
          </a:prstGeom>
          <a:noFill/>
        </p:spPr>
        <p:txBody>
          <a:bodyPr wrap="square" rtlCol="0" anchor="ctr">
            <a:normAutofit/>
          </a:bodyPr>
          <a:lstStyle/>
          <a:p>
            <a:pPr algn="ctr">
              <a:lnSpc>
                <a:spcPct val="120000"/>
              </a:lnSpc>
            </a:pPr>
            <a:r>
              <a:rPr lang="zh-CN" altLang="en-US" sz="1600" b="1" spc="150" dirty="0">
                <a:solidFill>
                  <a:schemeClr val="lt1"/>
                </a:solidFill>
                <a:latin typeface="微软雅黑" panose="020B0503020204020204" charset="-122"/>
                <a:ea typeface="微软雅黑" panose="020B0503020204020204" charset="-122"/>
                <a:sym typeface="Arial" panose="020B0604020202090204" pitchFamily="34" charset="0"/>
              </a:rPr>
              <a:t>頭條女王范冰冰</a:t>
            </a:r>
          </a:p>
        </p:txBody>
      </p:sp>
      <p:sp>
        <p:nvSpPr>
          <p:cNvPr id="43" name="椭圆 42"/>
          <p:cNvSpPr/>
          <p:nvPr>
            <p:custDataLst>
              <p:tags r:id="rId14"/>
            </p:custDataLst>
          </p:nvPr>
        </p:nvSpPr>
        <p:spPr>
          <a:xfrm>
            <a:off x="2237740" y="406812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4" name="椭圆 43"/>
          <p:cNvSpPr/>
          <p:nvPr>
            <p:custDataLst>
              <p:tags r:id="rId15"/>
            </p:custDataLst>
          </p:nvPr>
        </p:nvSpPr>
        <p:spPr>
          <a:xfrm>
            <a:off x="2010410" y="474059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D</a:t>
            </a:r>
          </a:p>
        </p:txBody>
      </p:sp>
      <p:sp>
        <p:nvSpPr>
          <p:cNvPr id="45" name="文本框 44"/>
          <p:cNvSpPr txBox="1"/>
          <p:nvPr>
            <p:custDataLst>
              <p:tags r:id="rId16"/>
            </p:custDataLst>
          </p:nvPr>
        </p:nvSpPr>
        <p:spPr>
          <a:xfrm>
            <a:off x="2494280" y="4348798"/>
            <a:ext cx="1129030" cy="1082040"/>
          </a:xfrm>
          <a:prstGeom prst="rect">
            <a:avLst/>
          </a:prstGeom>
          <a:noFill/>
        </p:spPr>
        <p:txBody>
          <a:bodyPr wrap="square" rtlCol="0" anchor="ctr">
            <a:normAutofit fontScale="875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樂視</a:t>
            </a:r>
          </a:p>
        </p:txBody>
      </p:sp>
      <p:sp>
        <p:nvSpPr>
          <p:cNvPr id="46" name="椭圆 45"/>
          <p:cNvSpPr/>
          <p:nvPr>
            <p:custDataLst>
              <p:tags r:id="rId17"/>
            </p:custDataLst>
          </p:nvPr>
        </p:nvSpPr>
        <p:spPr>
          <a:xfrm>
            <a:off x="5388610" y="406812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7" name="椭圆 46"/>
          <p:cNvSpPr/>
          <p:nvPr>
            <p:custDataLst>
              <p:tags r:id="rId18"/>
            </p:custDataLst>
          </p:nvPr>
        </p:nvSpPr>
        <p:spPr>
          <a:xfrm>
            <a:off x="5161280" y="474059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E</a:t>
            </a:r>
          </a:p>
        </p:txBody>
      </p:sp>
      <p:sp>
        <p:nvSpPr>
          <p:cNvPr id="48" name="文本框 47"/>
          <p:cNvSpPr txBox="1"/>
          <p:nvPr>
            <p:custDataLst>
              <p:tags r:id="rId19"/>
            </p:custDataLst>
          </p:nvPr>
        </p:nvSpPr>
        <p:spPr>
          <a:xfrm>
            <a:off x="5576888" y="4348798"/>
            <a:ext cx="1321435" cy="1082040"/>
          </a:xfrm>
          <a:prstGeom prst="rect">
            <a:avLst/>
          </a:prstGeom>
          <a:noFill/>
        </p:spPr>
        <p:txBody>
          <a:bodyPr wrap="square" rtlCol="0" anchor="ctr">
            <a:normAutofit fontScale="85000" lnSpcReduction="1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Uber</a:t>
            </a:r>
          </a:p>
        </p:txBody>
      </p:sp>
      <p:sp>
        <p:nvSpPr>
          <p:cNvPr id="49" name="椭圆 48"/>
          <p:cNvSpPr/>
          <p:nvPr>
            <p:custDataLst>
              <p:tags r:id="rId20"/>
            </p:custDataLst>
          </p:nvPr>
        </p:nvSpPr>
        <p:spPr>
          <a:xfrm>
            <a:off x="8539480" y="4068128"/>
            <a:ext cx="1643380" cy="1643380"/>
          </a:xfrm>
          <a:prstGeom prst="ellipse">
            <a:avLst/>
          </a:prstGeom>
          <a:solidFill>
            <a:schemeClr val="accent1"/>
          </a:solidFill>
          <a:ln>
            <a:noFill/>
          </a:ln>
          <a:effectLst>
            <a:outerShdw blurRad="50800" dist="38100" dir="5400000" algn="t"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0" name="椭圆 49"/>
          <p:cNvSpPr/>
          <p:nvPr>
            <p:custDataLst>
              <p:tags r:id="rId21"/>
            </p:custDataLst>
          </p:nvPr>
        </p:nvSpPr>
        <p:spPr>
          <a:xfrm>
            <a:off x="8312785" y="4740593"/>
            <a:ext cx="298450" cy="298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0000" lnSpcReduction="20000"/>
          </a:bodyPr>
          <a:lstStyle/>
          <a:p>
            <a:pPr algn="ctr"/>
            <a:r>
              <a:rPr lang="en-US" altLang="zh-CN" b="1" dirty="0">
                <a:solidFill>
                  <a:schemeClr val="lt1"/>
                </a:solidFill>
                <a:latin typeface="微软雅黑" panose="020B0503020204020204" charset="-122"/>
                <a:ea typeface="微软雅黑" panose="020B0503020204020204" charset="-122"/>
                <a:sym typeface="Arial" panose="020B0604020202090204" pitchFamily="34" charset="0"/>
              </a:rPr>
              <a:t>F</a:t>
            </a:r>
          </a:p>
        </p:txBody>
      </p:sp>
      <p:sp>
        <p:nvSpPr>
          <p:cNvPr id="51" name="文本框 50"/>
          <p:cNvSpPr txBox="1"/>
          <p:nvPr>
            <p:custDataLst>
              <p:tags r:id="rId22"/>
            </p:custDataLst>
          </p:nvPr>
        </p:nvSpPr>
        <p:spPr>
          <a:xfrm>
            <a:off x="8796655" y="4348798"/>
            <a:ext cx="1129030" cy="1082040"/>
          </a:xfrm>
          <a:prstGeom prst="rect">
            <a:avLst/>
          </a:prstGeom>
          <a:noFill/>
        </p:spPr>
        <p:txBody>
          <a:bodyPr wrap="square" rtlCol="0" anchor="ctr">
            <a:normAutofit fontScale="875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滴滴</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Object 901"/>
          <p:cNvSpPr txBox="1"/>
          <p:nvPr>
            <p:custDataLst>
              <p:tags r:id="rId3"/>
            </p:custDataLst>
          </p:nvPr>
        </p:nvSpPr>
        <p:spPr>
          <a:xfrm>
            <a:off x="609605" y="1066809"/>
            <a:ext cx="9753676" cy="789305"/>
          </a:xfrm>
          <a:prstGeom prst="rect">
            <a:avLst/>
          </a:prstGeom>
        </p:spPr>
        <p:txBody>
          <a:bodyPr vert="horz" lIns="63500" tIns="25400" rIns="63500" bIns="25400" rtlCol="0" anchor="b" anchorCtr="0">
            <a:normAutofit fontScale="975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爆點案例</a:t>
            </a:r>
          </a:p>
        </p:txBody>
      </p:sp>
      <p:sp>
        <p:nvSpPr>
          <p:cNvPr id="15" name="Object 902"/>
          <p:cNvSpPr txBox="1"/>
          <p:nvPr>
            <p:custDataLst>
              <p:tags r:id="rId4"/>
            </p:custDataLst>
          </p:nvPr>
        </p:nvSpPr>
        <p:spPr>
          <a:xfrm>
            <a:off x="609605" y="1881514"/>
            <a:ext cx="9753676" cy="404495"/>
          </a:xfrm>
          <a:prstGeom prst="rect">
            <a:avLst/>
          </a:prstGeom>
        </p:spPr>
        <p:txBody>
          <a:bodyPr vert="horz" lIns="63500" tIns="25400" rIns="63500" bIns="25400" rtlCol="0" anchor="t" anchorCtr="0">
            <a:normAutofit/>
          </a:bodyPr>
          <a:lstStyle/>
          <a:p>
            <a:pPr algn="l"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收視王於正</a:t>
            </a:r>
          </a:p>
        </p:txBody>
      </p:sp>
      <p:sp>
        <p:nvSpPr>
          <p:cNvPr id="3" name="直角三角形 2"/>
          <p:cNvSpPr/>
          <p:nvPr>
            <p:custDataLst>
              <p:tags r:id="rId5"/>
            </p:custDataLst>
          </p:nvPr>
        </p:nvSpPr>
        <p:spPr>
          <a:xfrm flipH="1">
            <a:off x="539378" y="5270500"/>
            <a:ext cx="11652621" cy="15875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4" name="直角三角形 3"/>
          <p:cNvSpPr/>
          <p:nvPr>
            <p:custDataLst>
              <p:tags r:id="rId6"/>
            </p:custDataLst>
          </p:nvPr>
        </p:nvSpPr>
        <p:spPr>
          <a:xfrm>
            <a:off x="0" y="5523954"/>
            <a:ext cx="3390900" cy="133404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cs typeface="微软雅黑" panose="020B0503020204020204" charset="-122"/>
            </a:endParaRPr>
          </a:p>
        </p:txBody>
      </p:sp>
      <p:cxnSp>
        <p:nvCxnSpPr>
          <p:cNvPr id="5" name="直接连接符 4"/>
          <p:cNvCxnSpPr/>
          <p:nvPr>
            <p:custDataLst>
              <p:tags r:id="rId7"/>
            </p:custDataLst>
          </p:nvPr>
        </p:nvCxnSpPr>
        <p:spPr>
          <a:xfrm flipH="1">
            <a:off x="637540" y="2574925"/>
            <a:ext cx="10919460" cy="10160"/>
          </a:xfrm>
          <a:prstGeom prst="line">
            <a:avLst/>
          </a:prstGeom>
          <a:ln w="1270">
            <a:solidFill>
              <a:schemeClr val="accent1"/>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13" name="组合 12"/>
          <p:cNvGrpSpPr/>
          <p:nvPr>
            <p:custDataLst>
              <p:tags r:id="rId8"/>
            </p:custDataLst>
          </p:nvPr>
        </p:nvGrpSpPr>
        <p:grpSpPr>
          <a:xfrm>
            <a:off x="10755630" y="1127125"/>
            <a:ext cx="824865" cy="716280"/>
            <a:chOff x="16938" y="1775"/>
            <a:chExt cx="1299" cy="1128"/>
          </a:xfrm>
        </p:grpSpPr>
        <p:grpSp>
          <p:nvGrpSpPr>
            <p:cNvPr id="7" name="组合 6"/>
            <p:cNvGrpSpPr>
              <a:grpSpLocks noChangeAspect="1"/>
            </p:cNvGrpSpPr>
            <p:nvPr>
              <p:custDataLst>
                <p:tags r:id="rId17"/>
              </p:custDataLst>
            </p:nvPr>
          </p:nvGrpSpPr>
          <p:grpSpPr>
            <a:xfrm rot="10800000">
              <a:off x="17057" y="1873"/>
              <a:ext cx="1180" cy="1030"/>
              <a:chOff x="1168400" y="1347856"/>
              <a:chExt cx="723913" cy="631688"/>
            </a:xfrm>
            <a:noFill/>
          </p:grpSpPr>
          <p:sp>
            <p:nvSpPr>
              <p:cNvPr id="11" name="任意多边形: 形状 10"/>
              <p:cNvSpPr>
                <a:spLocks noChangeAspect="1"/>
              </p:cNvSpPr>
              <p:nvPr>
                <p:custDataLst>
                  <p:tags r:id="rId21"/>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2" name="任意多边形: 形状 11"/>
              <p:cNvSpPr>
                <a:spLocks noChangeAspect="1"/>
              </p:cNvSpPr>
              <p:nvPr>
                <p:custDataLst>
                  <p:tags r:id="rId22"/>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grpSp>
        <p:grpSp>
          <p:nvGrpSpPr>
            <p:cNvPr id="8" name="组合 7"/>
            <p:cNvGrpSpPr>
              <a:grpSpLocks noChangeAspect="1"/>
            </p:cNvGrpSpPr>
            <p:nvPr>
              <p:custDataLst>
                <p:tags r:id="rId18"/>
              </p:custDataLst>
            </p:nvPr>
          </p:nvGrpSpPr>
          <p:grpSpPr>
            <a:xfrm rot="10800000">
              <a:off x="16938" y="1775"/>
              <a:ext cx="1221" cy="1086"/>
              <a:chOff x="1182937" y="1347856"/>
              <a:chExt cx="709957" cy="631688"/>
            </a:xfrm>
            <a:solidFill>
              <a:schemeClr val="accent1"/>
            </a:solidFill>
          </p:grpSpPr>
          <p:sp>
            <p:nvSpPr>
              <p:cNvPr id="9" name="任意多边形: 形状 8"/>
              <p:cNvSpPr>
                <a:spLocks noChangeAspect="1"/>
              </p:cNvSpPr>
              <p:nvPr>
                <p:custDataLst>
                  <p:tags r:id="rId19"/>
                </p:custDataLst>
              </p:nvPr>
            </p:nvSpPr>
            <p:spPr>
              <a:xfrm>
                <a:off x="1182937"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0" name="任意多边形: 形状 9"/>
              <p:cNvSpPr>
                <a:spLocks noChangeAspect="1"/>
              </p:cNvSpPr>
              <p:nvPr>
                <p:custDataLst>
                  <p:tags r:id="rId20"/>
                </p:custDataLst>
              </p:nvPr>
            </p:nvSpPr>
            <p:spPr>
              <a:xfrm>
                <a:off x="1581599"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grpSp>
      </p:grpSp>
      <p:sp>
        <p:nvSpPr>
          <p:cNvPr id="2" name="椭圆 1"/>
          <p:cNvSpPr/>
          <p:nvPr>
            <p:custDataLst>
              <p:tags r:id="rId9"/>
            </p:custDataLst>
          </p:nvPr>
        </p:nvSpPr>
        <p:spPr>
          <a:xfrm>
            <a:off x="1411396" y="3252775"/>
            <a:ext cx="1725295" cy="1725295"/>
          </a:xfrm>
          <a:prstGeom prst="ellipse">
            <a:avLst/>
          </a:prstGeom>
          <a:noFill/>
          <a:ln w="127000">
            <a:solidFill>
              <a:schemeClr val="dk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5"/>
          <p:cNvSpPr txBox="1"/>
          <p:nvPr>
            <p:custDataLst>
              <p:tags r:id="rId10"/>
            </p:custDataLst>
          </p:nvPr>
        </p:nvSpPr>
        <p:spPr>
          <a:xfrm>
            <a:off x="1591736" y="3792525"/>
            <a:ext cx="1365250" cy="645795"/>
          </a:xfrm>
          <a:prstGeom prst="rect">
            <a:avLst/>
          </a:prstGeom>
          <a:noFill/>
        </p:spPr>
        <p:txBody>
          <a:bodyPr vert="horz" wrap="square" lIns="90000" tIns="46800" rIns="90000" bIns="46800" rtlCol="0" anchor="t" anchorCtr="0">
            <a:normAutofit fontScale="9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b="1" spc="15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核心族群：90後女生</a:t>
            </a:r>
          </a:p>
        </p:txBody>
      </p:sp>
      <p:sp>
        <p:nvSpPr>
          <p:cNvPr id="17" name="椭圆 16"/>
          <p:cNvSpPr/>
          <p:nvPr>
            <p:custDataLst>
              <p:tags r:id="rId11"/>
            </p:custDataLst>
          </p:nvPr>
        </p:nvSpPr>
        <p:spPr>
          <a:xfrm>
            <a:off x="3959571" y="3252775"/>
            <a:ext cx="1725295" cy="1725295"/>
          </a:xfrm>
          <a:prstGeom prst="ellipse">
            <a:avLst/>
          </a:prstGeom>
          <a:noFill/>
          <a:ln w="127000">
            <a:solidFill>
              <a:schemeClr val="dk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
          <p:cNvSpPr txBox="1"/>
          <p:nvPr>
            <p:custDataLst>
              <p:tags r:id="rId12"/>
            </p:custDataLst>
          </p:nvPr>
        </p:nvSpPr>
        <p:spPr>
          <a:xfrm>
            <a:off x="4139911" y="3792525"/>
            <a:ext cx="1365250" cy="645795"/>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900" b="1" spc="150" dirty="0">
                <a:solidFill>
                  <a:schemeClr val="dk1">
                    <a:lumMod val="75000"/>
                    <a:lumOff val="25000"/>
                  </a:schemeClr>
                </a:solidFill>
                <a:latin typeface="微软雅黑" panose="020B0503020204020204" charset="-122"/>
                <a:ea typeface="微软雅黑" panose="020B0503020204020204" charset="-122"/>
                <a:sym typeface="+mn-ea"/>
              </a:rPr>
              <a:t>畫面美</a:t>
            </a:r>
          </a:p>
        </p:txBody>
      </p:sp>
      <p:sp>
        <p:nvSpPr>
          <p:cNvPr id="19" name="椭圆 18"/>
          <p:cNvSpPr/>
          <p:nvPr>
            <p:custDataLst>
              <p:tags r:id="rId13"/>
            </p:custDataLst>
          </p:nvPr>
        </p:nvSpPr>
        <p:spPr>
          <a:xfrm>
            <a:off x="6507745" y="3252775"/>
            <a:ext cx="1725295" cy="1725295"/>
          </a:xfrm>
          <a:prstGeom prst="ellipse">
            <a:avLst/>
          </a:prstGeom>
          <a:noFill/>
          <a:ln w="127000">
            <a:solidFill>
              <a:schemeClr val="dk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0" name="文本框 19"/>
          <p:cNvSpPr txBox="1"/>
          <p:nvPr>
            <p:custDataLst>
              <p:tags r:id="rId14"/>
            </p:custDataLst>
          </p:nvPr>
        </p:nvSpPr>
        <p:spPr>
          <a:xfrm>
            <a:off x="6688085" y="3792525"/>
            <a:ext cx="1365250" cy="645795"/>
          </a:xfrm>
          <a:prstGeom prst="rect">
            <a:avLst/>
          </a:prstGeom>
          <a:noFill/>
        </p:spPr>
        <p:txBody>
          <a:bodyPr vert="horz" wrap="square" lIns="90000" tIns="46800" rIns="90000" bIns="46800" rtlCol="0" anchor="t" anchorCtr="0">
            <a:normAutofit fontScale="9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b="1" spc="150" dirty="0">
                <a:solidFill>
                  <a:schemeClr val="dk1">
                    <a:lumMod val="75000"/>
                    <a:lumOff val="25000"/>
                  </a:schemeClr>
                </a:solidFill>
                <a:latin typeface="微软雅黑" panose="020B0503020204020204" charset="-122"/>
                <a:ea typeface="微软雅黑" panose="020B0503020204020204" charset="-122"/>
                <a:sym typeface="+mn-ea"/>
              </a:rPr>
              <a:t>天雷滾滾的劇情</a:t>
            </a:r>
          </a:p>
        </p:txBody>
      </p:sp>
      <p:sp>
        <p:nvSpPr>
          <p:cNvPr id="21" name="椭圆 20"/>
          <p:cNvSpPr/>
          <p:nvPr>
            <p:custDataLst>
              <p:tags r:id="rId15"/>
            </p:custDataLst>
          </p:nvPr>
        </p:nvSpPr>
        <p:spPr>
          <a:xfrm>
            <a:off x="9055921" y="3252775"/>
            <a:ext cx="1725295" cy="1725295"/>
          </a:xfrm>
          <a:prstGeom prst="ellipse">
            <a:avLst/>
          </a:prstGeom>
          <a:noFill/>
          <a:ln w="127000">
            <a:solidFill>
              <a:schemeClr val="dk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文本框 21"/>
          <p:cNvSpPr txBox="1"/>
          <p:nvPr>
            <p:custDataLst>
              <p:tags r:id="rId16"/>
            </p:custDataLst>
          </p:nvPr>
        </p:nvSpPr>
        <p:spPr>
          <a:xfrm>
            <a:off x="9236261" y="3792525"/>
            <a:ext cx="1365250" cy="645795"/>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900" b="1" spc="150" dirty="0">
                <a:solidFill>
                  <a:schemeClr val="dk1">
                    <a:lumMod val="75000"/>
                    <a:lumOff val="25000"/>
                  </a:schemeClr>
                </a:solidFill>
                <a:latin typeface="微软雅黑" panose="020B0503020204020204" charset="-122"/>
                <a:ea typeface="微软雅黑" panose="020B0503020204020204" charset="-122"/>
                <a:sym typeface="+mn-ea"/>
              </a:rPr>
              <a:t>心靈雞湯</a:t>
            </a: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Object 901"/>
          <p:cNvSpPr txBox="1"/>
          <p:nvPr>
            <p:custDataLst>
              <p:tags r:id="rId3"/>
            </p:custDataLst>
          </p:nvPr>
        </p:nvSpPr>
        <p:spPr>
          <a:xfrm>
            <a:off x="609605" y="1066809"/>
            <a:ext cx="9753676" cy="789305"/>
          </a:xfrm>
          <a:prstGeom prst="rect">
            <a:avLst/>
          </a:prstGeom>
        </p:spPr>
        <p:txBody>
          <a:bodyPr vert="horz" lIns="63500" tIns="25400" rIns="63500" bIns="25400" rtlCol="0" anchor="b" anchorCtr="0">
            <a:normAutofit fontScale="975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爆點案例</a:t>
            </a:r>
          </a:p>
        </p:txBody>
      </p:sp>
      <p:sp>
        <p:nvSpPr>
          <p:cNvPr id="15" name="Object 902"/>
          <p:cNvSpPr txBox="1"/>
          <p:nvPr>
            <p:custDataLst>
              <p:tags r:id="rId4"/>
            </p:custDataLst>
          </p:nvPr>
        </p:nvSpPr>
        <p:spPr>
          <a:xfrm>
            <a:off x="609605" y="1881514"/>
            <a:ext cx="9753676" cy="404495"/>
          </a:xfrm>
          <a:prstGeom prst="rect">
            <a:avLst/>
          </a:prstGeom>
        </p:spPr>
        <p:txBody>
          <a:bodyPr vert="horz" lIns="63500" tIns="25400" rIns="63500" bIns="25400" rtlCol="0" anchor="t" anchorCtr="0">
            <a:normAutofit/>
          </a:bodyPr>
          <a:lstStyle/>
          <a:p>
            <a:pPr algn="l"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Airbnb</a:t>
            </a:r>
          </a:p>
        </p:txBody>
      </p:sp>
      <p:sp>
        <p:nvSpPr>
          <p:cNvPr id="3" name="直角三角形 2"/>
          <p:cNvSpPr/>
          <p:nvPr>
            <p:custDataLst>
              <p:tags r:id="rId5"/>
            </p:custDataLst>
          </p:nvPr>
        </p:nvSpPr>
        <p:spPr>
          <a:xfrm flipH="1">
            <a:off x="539378" y="5270500"/>
            <a:ext cx="11652621" cy="15875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4" name="直角三角形 3"/>
          <p:cNvSpPr/>
          <p:nvPr>
            <p:custDataLst>
              <p:tags r:id="rId6"/>
            </p:custDataLst>
          </p:nvPr>
        </p:nvSpPr>
        <p:spPr>
          <a:xfrm>
            <a:off x="0" y="5523954"/>
            <a:ext cx="3390900" cy="133404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cs typeface="微软雅黑" panose="020B0503020204020204" charset="-122"/>
            </a:endParaRPr>
          </a:p>
        </p:txBody>
      </p:sp>
      <p:cxnSp>
        <p:nvCxnSpPr>
          <p:cNvPr id="5" name="直接连接符 4"/>
          <p:cNvCxnSpPr/>
          <p:nvPr>
            <p:custDataLst>
              <p:tags r:id="rId7"/>
            </p:custDataLst>
          </p:nvPr>
        </p:nvCxnSpPr>
        <p:spPr>
          <a:xfrm flipH="1">
            <a:off x="637540" y="2574925"/>
            <a:ext cx="10919460" cy="10160"/>
          </a:xfrm>
          <a:prstGeom prst="line">
            <a:avLst/>
          </a:prstGeom>
          <a:ln w="1270">
            <a:solidFill>
              <a:schemeClr val="accent1"/>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13" name="组合 12"/>
          <p:cNvGrpSpPr/>
          <p:nvPr>
            <p:custDataLst>
              <p:tags r:id="rId8"/>
            </p:custDataLst>
          </p:nvPr>
        </p:nvGrpSpPr>
        <p:grpSpPr>
          <a:xfrm>
            <a:off x="10755630" y="1127125"/>
            <a:ext cx="824865" cy="716280"/>
            <a:chOff x="16938" y="1775"/>
            <a:chExt cx="1299" cy="1128"/>
          </a:xfrm>
        </p:grpSpPr>
        <p:grpSp>
          <p:nvGrpSpPr>
            <p:cNvPr id="7" name="组合 6"/>
            <p:cNvGrpSpPr>
              <a:grpSpLocks noChangeAspect="1"/>
            </p:cNvGrpSpPr>
            <p:nvPr>
              <p:custDataLst>
                <p:tags r:id="rId17"/>
              </p:custDataLst>
            </p:nvPr>
          </p:nvGrpSpPr>
          <p:grpSpPr>
            <a:xfrm rot="10800000">
              <a:off x="17057" y="1873"/>
              <a:ext cx="1180" cy="1030"/>
              <a:chOff x="1168400" y="1347856"/>
              <a:chExt cx="723913" cy="631688"/>
            </a:xfrm>
            <a:noFill/>
          </p:grpSpPr>
          <p:sp>
            <p:nvSpPr>
              <p:cNvPr id="11" name="任意多边形: 形状 10"/>
              <p:cNvSpPr>
                <a:spLocks noChangeAspect="1"/>
              </p:cNvSpPr>
              <p:nvPr>
                <p:custDataLst>
                  <p:tags r:id="rId21"/>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2" name="任意多边形: 形状 11"/>
              <p:cNvSpPr>
                <a:spLocks noChangeAspect="1"/>
              </p:cNvSpPr>
              <p:nvPr>
                <p:custDataLst>
                  <p:tags r:id="rId22"/>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grpSp>
        <p:grpSp>
          <p:nvGrpSpPr>
            <p:cNvPr id="8" name="组合 7"/>
            <p:cNvGrpSpPr>
              <a:grpSpLocks noChangeAspect="1"/>
            </p:cNvGrpSpPr>
            <p:nvPr>
              <p:custDataLst>
                <p:tags r:id="rId18"/>
              </p:custDataLst>
            </p:nvPr>
          </p:nvGrpSpPr>
          <p:grpSpPr>
            <a:xfrm rot="10800000">
              <a:off x="16938" y="1775"/>
              <a:ext cx="1221" cy="1086"/>
              <a:chOff x="1182937" y="1347856"/>
              <a:chExt cx="709957" cy="631688"/>
            </a:xfrm>
            <a:solidFill>
              <a:schemeClr val="accent1"/>
            </a:solidFill>
          </p:grpSpPr>
          <p:sp>
            <p:nvSpPr>
              <p:cNvPr id="9" name="任意多边形: 形状 8"/>
              <p:cNvSpPr>
                <a:spLocks noChangeAspect="1"/>
              </p:cNvSpPr>
              <p:nvPr>
                <p:custDataLst>
                  <p:tags r:id="rId19"/>
                </p:custDataLst>
              </p:nvPr>
            </p:nvSpPr>
            <p:spPr>
              <a:xfrm>
                <a:off x="1182937"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0" name="任意多边形: 形状 9"/>
              <p:cNvSpPr>
                <a:spLocks noChangeAspect="1"/>
              </p:cNvSpPr>
              <p:nvPr>
                <p:custDataLst>
                  <p:tags r:id="rId20"/>
                </p:custDataLst>
              </p:nvPr>
            </p:nvSpPr>
            <p:spPr>
              <a:xfrm>
                <a:off x="1581599"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grpSp>
      </p:grpSp>
      <p:sp>
        <p:nvSpPr>
          <p:cNvPr id="2" name="椭圆 1"/>
          <p:cNvSpPr/>
          <p:nvPr>
            <p:custDataLst>
              <p:tags r:id="rId9"/>
            </p:custDataLst>
          </p:nvPr>
        </p:nvSpPr>
        <p:spPr>
          <a:xfrm>
            <a:off x="1411396" y="3252775"/>
            <a:ext cx="1725295" cy="1725295"/>
          </a:xfrm>
          <a:prstGeom prst="ellipse">
            <a:avLst/>
          </a:prstGeom>
          <a:noFill/>
          <a:ln w="127000">
            <a:solidFill>
              <a:schemeClr val="dk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5"/>
          <p:cNvSpPr txBox="1"/>
          <p:nvPr>
            <p:custDataLst>
              <p:tags r:id="rId10"/>
            </p:custDataLst>
          </p:nvPr>
        </p:nvSpPr>
        <p:spPr>
          <a:xfrm>
            <a:off x="1591736" y="3792525"/>
            <a:ext cx="1365250" cy="645795"/>
          </a:xfrm>
          <a:prstGeom prst="rect">
            <a:avLst/>
          </a:prstGeom>
          <a:noFill/>
        </p:spPr>
        <p:txBody>
          <a:bodyPr vert="horz" wrap="square" lIns="90000" tIns="46800" rIns="90000" bIns="46800" rtlCol="0" anchor="t" anchorCtr="0">
            <a:normAutofit fontScale="9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b="1" spc="150" dirty="0">
                <a:solidFill>
                  <a:schemeClr val="dk1">
                    <a:lumMod val="75000"/>
                    <a:lumOff val="25000"/>
                  </a:schemeClr>
                </a:solidFill>
                <a:latin typeface="微软雅黑" panose="020B0503020204020204" charset="-122"/>
                <a:ea typeface="微软雅黑" panose="020B0503020204020204" charset="-122"/>
                <a:sym typeface="+mn-ea"/>
              </a:rPr>
              <a:t>核心族群：旅遊發燒友</a:t>
            </a:r>
          </a:p>
        </p:txBody>
      </p:sp>
      <p:sp>
        <p:nvSpPr>
          <p:cNvPr id="17" name="椭圆 16"/>
          <p:cNvSpPr/>
          <p:nvPr>
            <p:custDataLst>
              <p:tags r:id="rId11"/>
            </p:custDataLst>
          </p:nvPr>
        </p:nvSpPr>
        <p:spPr>
          <a:xfrm>
            <a:off x="3959571" y="3252775"/>
            <a:ext cx="1725295" cy="1725295"/>
          </a:xfrm>
          <a:prstGeom prst="ellipse">
            <a:avLst/>
          </a:prstGeom>
          <a:noFill/>
          <a:ln w="127000">
            <a:solidFill>
              <a:schemeClr val="dk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
          <p:cNvSpPr txBox="1"/>
          <p:nvPr>
            <p:custDataLst>
              <p:tags r:id="rId12"/>
            </p:custDataLst>
          </p:nvPr>
        </p:nvSpPr>
        <p:spPr>
          <a:xfrm>
            <a:off x="4139911" y="3792525"/>
            <a:ext cx="1365250" cy="645795"/>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900" b="1" spc="150" dirty="0">
                <a:solidFill>
                  <a:schemeClr val="dk1">
                    <a:lumMod val="75000"/>
                    <a:lumOff val="25000"/>
                  </a:schemeClr>
                </a:solidFill>
                <a:latin typeface="微软雅黑" panose="020B0503020204020204" charset="-122"/>
                <a:ea typeface="微软雅黑" panose="020B0503020204020204" charset="-122"/>
                <a:sym typeface="+mn-ea"/>
              </a:rPr>
              <a:t>大數據</a:t>
            </a:r>
          </a:p>
        </p:txBody>
      </p:sp>
      <p:sp>
        <p:nvSpPr>
          <p:cNvPr id="19" name="椭圆 18"/>
          <p:cNvSpPr/>
          <p:nvPr>
            <p:custDataLst>
              <p:tags r:id="rId13"/>
            </p:custDataLst>
          </p:nvPr>
        </p:nvSpPr>
        <p:spPr>
          <a:xfrm>
            <a:off x="6507745" y="3252775"/>
            <a:ext cx="1725295" cy="1725295"/>
          </a:xfrm>
          <a:prstGeom prst="ellipse">
            <a:avLst/>
          </a:prstGeom>
          <a:noFill/>
          <a:ln w="127000">
            <a:solidFill>
              <a:schemeClr val="dk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0" name="文本框 19"/>
          <p:cNvSpPr txBox="1"/>
          <p:nvPr>
            <p:custDataLst>
              <p:tags r:id="rId14"/>
            </p:custDataLst>
          </p:nvPr>
        </p:nvSpPr>
        <p:spPr>
          <a:xfrm>
            <a:off x="6688085" y="3792525"/>
            <a:ext cx="1365250" cy="645795"/>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900" b="1" spc="150" dirty="0">
                <a:solidFill>
                  <a:schemeClr val="dk1">
                    <a:lumMod val="75000"/>
                    <a:lumOff val="25000"/>
                  </a:schemeClr>
                </a:solidFill>
                <a:latin typeface="微软雅黑" panose="020B0503020204020204" charset="-122"/>
                <a:ea typeface="微软雅黑" panose="020B0503020204020204" charset="-122"/>
                <a:sym typeface="+mn-ea"/>
              </a:rPr>
              <a:t>高逼格</a:t>
            </a:r>
          </a:p>
        </p:txBody>
      </p:sp>
      <p:sp>
        <p:nvSpPr>
          <p:cNvPr id="21" name="椭圆 20"/>
          <p:cNvSpPr/>
          <p:nvPr>
            <p:custDataLst>
              <p:tags r:id="rId15"/>
            </p:custDataLst>
          </p:nvPr>
        </p:nvSpPr>
        <p:spPr>
          <a:xfrm>
            <a:off x="9055921" y="3252775"/>
            <a:ext cx="1725295" cy="1725295"/>
          </a:xfrm>
          <a:prstGeom prst="ellipse">
            <a:avLst/>
          </a:prstGeom>
          <a:noFill/>
          <a:ln w="127000">
            <a:solidFill>
              <a:schemeClr val="dk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文本框 21"/>
          <p:cNvSpPr txBox="1"/>
          <p:nvPr>
            <p:custDataLst>
              <p:tags r:id="rId16"/>
            </p:custDataLst>
          </p:nvPr>
        </p:nvSpPr>
        <p:spPr>
          <a:xfrm>
            <a:off x="9236261" y="3792525"/>
            <a:ext cx="1365250" cy="645795"/>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900" b="1" spc="150" dirty="0">
                <a:solidFill>
                  <a:schemeClr val="dk1">
                    <a:lumMod val="75000"/>
                    <a:lumOff val="25000"/>
                  </a:schemeClr>
                </a:solidFill>
                <a:latin typeface="微软雅黑" panose="020B0503020204020204" charset="-122"/>
                <a:ea typeface="微软雅黑" panose="020B0503020204020204" charset="-122"/>
                <a:sym typeface="+mn-ea"/>
              </a:rPr>
              <a:t>社交電商</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爆點案例</a:t>
            </a:r>
          </a:p>
        </p:txBody>
      </p:sp>
      <p:sp>
        <p:nvSpPr>
          <p:cNvPr id="20" name="Object 902"/>
          <p:cNvSpPr txBox="1"/>
          <p:nvPr>
            <p:custDataLst>
              <p:tags r:id="rId4"/>
            </p:custDataLst>
          </p:nvPr>
        </p:nvSpPr>
        <p:spPr>
          <a:xfrm>
            <a:off x="1676368" y="1692263"/>
            <a:ext cx="8839264"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頭條女王範冰冰</a:t>
            </a: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30"/>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31"/>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32"/>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33"/>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34"/>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35"/>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36"/>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37"/>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38"/>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39"/>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40"/>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41"/>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42"/>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43"/>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44"/>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45"/>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36" name="任意多边形 35"/>
          <p:cNvSpPr/>
          <p:nvPr>
            <p:custDataLst>
              <p:tags r:id="rId6"/>
            </p:custDataLst>
          </p:nvPr>
        </p:nvSpPr>
        <p:spPr>
          <a:xfrm rot="2576247" flipH="1">
            <a:off x="3483074"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5" name="任意多边形 34"/>
          <p:cNvSpPr/>
          <p:nvPr>
            <p:custDataLst>
              <p:tags r:id="rId7"/>
            </p:custDataLst>
          </p:nvPr>
        </p:nvSpPr>
        <p:spPr>
          <a:xfrm rot="19023753">
            <a:off x="2510660"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6" name="任意多边形 25"/>
          <p:cNvSpPr/>
          <p:nvPr>
            <p:custDataLst>
              <p:tags r:id="rId8"/>
            </p:custDataLst>
          </p:nvPr>
        </p:nvSpPr>
        <p:spPr>
          <a:xfrm>
            <a:off x="2913771" y="2753187"/>
            <a:ext cx="599453" cy="450341"/>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lt1"/>
                </a:solidFill>
                <a:latin typeface="微软雅黑" panose="020B0503020204020204" charset="-122"/>
                <a:ea typeface="微软雅黑" panose="020B0503020204020204" charset="-122"/>
                <a:sym typeface="Arial" panose="020B0604020202090204" pitchFamily="34" charset="0"/>
              </a:rPr>
              <a:t>A</a:t>
            </a:r>
          </a:p>
        </p:txBody>
      </p:sp>
      <p:sp>
        <p:nvSpPr>
          <p:cNvPr id="31" name="任意多边形 30"/>
          <p:cNvSpPr/>
          <p:nvPr>
            <p:custDataLst>
              <p:tags r:id="rId9"/>
            </p:custDataLst>
          </p:nvPr>
        </p:nvSpPr>
        <p:spPr>
          <a:xfrm>
            <a:off x="2642810" y="3066180"/>
            <a:ext cx="1141374" cy="1870934"/>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ltLang="zh-CN" dirty="0">
              <a:solidFill>
                <a:schemeClr val="lt1"/>
              </a:solidFill>
              <a:latin typeface="微软雅黑" panose="020B0503020204020204" charset="-122"/>
              <a:ea typeface="微软雅黑" panose="020B0503020204020204" charset="-122"/>
              <a:sym typeface="Arial" panose="020B0604020202090204" pitchFamily="34" charset="0"/>
            </a:endParaRPr>
          </a:p>
        </p:txBody>
      </p:sp>
      <p:cxnSp>
        <p:nvCxnSpPr>
          <p:cNvPr id="38" name="直接连接符 37"/>
          <p:cNvCxnSpPr/>
          <p:nvPr>
            <p:custDataLst>
              <p:tags r:id="rId10"/>
            </p:custDataLst>
          </p:nvPr>
        </p:nvCxnSpPr>
        <p:spPr>
          <a:xfrm>
            <a:off x="3099988" y="4937113"/>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11"/>
            </p:custDataLst>
          </p:nvPr>
        </p:nvCxnSpPr>
        <p:spPr>
          <a:xfrm>
            <a:off x="3213496" y="5167892"/>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12"/>
            </p:custDataLst>
          </p:nvPr>
        </p:nvCxnSpPr>
        <p:spPr>
          <a:xfrm>
            <a:off x="3327006" y="4937112"/>
            <a:ext cx="0" cy="5919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任意多边形 45"/>
          <p:cNvSpPr/>
          <p:nvPr>
            <p:custDataLst>
              <p:tags r:id="rId13"/>
            </p:custDataLst>
          </p:nvPr>
        </p:nvSpPr>
        <p:spPr>
          <a:xfrm rot="2576247" flipH="1">
            <a:off x="6365578"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7" name="任意多边形 46"/>
          <p:cNvSpPr/>
          <p:nvPr>
            <p:custDataLst>
              <p:tags r:id="rId14"/>
            </p:custDataLst>
          </p:nvPr>
        </p:nvSpPr>
        <p:spPr>
          <a:xfrm rot="19023753">
            <a:off x="5393164"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8" name="任意多边形 47"/>
          <p:cNvSpPr/>
          <p:nvPr>
            <p:custDataLst>
              <p:tags r:id="rId15"/>
            </p:custDataLst>
          </p:nvPr>
        </p:nvSpPr>
        <p:spPr>
          <a:xfrm>
            <a:off x="5796275" y="2753187"/>
            <a:ext cx="599453" cy="450341"/>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lt1"/>
                </a:solidFill>
                <a:latin typeface="微软雅黑" panose="020B0503020204020204" charset="-122"/>
                <a:ea typeface="微软雅黑" panose="020B0503020204020204" charset="-122"/>
                <a:sym typeface="Arial" panose="020B0604020202090204" pitchFamily="34" charset="0"/>
              </a:rPr>
              <a:t>B</a:t>
            </a:r>
          </a:p>
        </p:txBody>
      </p:sp>
      <p:sp>
        <p:nvSpPr>
          <p:cNvPr id="49" name="任意多边形 48"/>
          <p:cNvSpPr/>
          <p:nvPr>
            <p:custDataLst>
              <p:tags r:id="rId16"/>
            </p:custDataLst>
          </p:nvPr>
        </p:nvSpPr>
        <p:spPr>
          <a:xfrm>
            <a:off x="5525314" y="3066180"/>
            <a:ext cx="1141374" cy="1870934"/>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ltLang="zh-CN" dirty="0">
              <a:solidFill>
                <a:schemeClr val="lt1"/>
              </a:solidFill>
              <a:latin typeface="微软雅黑" panose="020B0503020204020204" charset="-122"/>
              <a:ea typeface="微软雅黑" panose="020B0503020204020204" charset="-122"/>
              <a:sym typeface="Arial" panose="020B0604020202090204" pitchFamily="34" charset="0"/>
            </a:endParaRPr>
          </a:p>
        </p:txBody>
      </p:sp>
      <p:cxnSp>
        <p:nvCxnSpPr>
          <p:cNvPr id="50" name="直接连接符 49"/>
          <p:cNvCxnSpPr/>
          <p:nvPr>
            <p:custDataLst>
              <p:tags r:id="rId17"/>
            </p:custDataLst>
          </p:nvPr>
        </p:nvCxnSpPr>
        <p:spPr>
          <a:xfrm>
            <a:off x="5982492" y="4937113"/>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18"/>
            </p:custDataLst>
          </p:nvPr>
        </p:nvCxnSpPr>
        <p:spPr>
          <a:xfrm>
            <a:off x="6096000" y="5167892"/>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19"/>
            </p:custDataLst>
          </p:nvPr>
        </p:nvCxnSpPr>
        <p:spPr>
          <a:xfrm>
            <a:off x="6209510" y="4937112"/>
            <a:ext cx="0" cy="5919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任意多边形 61"/>
          <p:cNvSpPr/>
          <p:nvPr>
            <p:custDataLst>
              <p:tags r:id="rId20"/>
            </p:custDataLst>
          </p:nvPr>
        </p:nvSpPr>
        <p:spPr>
          <a:xfrm rot="2576247" flipH="1">
            <a:off x="9248081"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3" name="任意多边形 62"/>
          <p:cNvSpPr/>
          <p:nvPr>
            <p:custDataLst>
              <p:tags r:id="rId21"/>
            </p:custDataLst>
          </p:nvPr>
        </p:nvSpPr>
        <p:spPr>
          <a:xfrm rot="19023753">
            <a:off x="8275667" y="4576829"/>
            <a:ext cx="433260" cy="396187"/>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4" name="任意多边形 63"/>
          <p:cNvSpPr/>
          <p:nvPr>
            <p:custDataLst>
              <p:tags r:id="rId22"/>
            </p:custDataLst>
          </p:nvPr>
        </p:nvSpPr>
        <p:spPr>
          <a:xfrm>
            <a:off x="8678778" y="2753187"/>
            <a:ext cx="599453" cy="450341"/>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solidFill>
                  <a:schemeClr val="lt1"/>
                </a:solidFill>
                <a:latin typeface="微软雅黑" panose="020B0503020204020204" charset="-122"/>
                <a:ea typeface="微软雅黑" panose="020B0503020204020204" charset="-122"/>
                <a:sym typeface="Arial" panose="020B0604020202090204" pitchFamily="34" charset="0"/>
              </a:rPr>
              <a:t>C</a:t>
            </a:r>
          </a:p>
        </p:txBody>
      </p:sp>
      <p:sp>
        <p:nvSpPr>
          <p:cNvPr id="65" name="任意多边形 64"/>
          <p:cNvSpPr/>
          <p:nvPr>
            <p:custDataLst>
              <p:tags r:id="rId23"/>
            </p:custDataLst>
          </p:nvPr>
        </p:nvSpPr>
        <p:spPr>
          <a:xfrm>
            <a:off x="8407817" y="3066180"/>
            <a:ext cx="1141374" cy="1870934"/>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ltLang="zh-CN" dirty="0">
              <a:solidFill>
                <a:schemeClr val="lt1"/>
              </a:solidFill>
              <a:latin typeface="微软雅黑" panose="020B0503020204020204" charset="-122"/>
              <a:ea typeface="微软雅黑" panose="020B0503020204020204" charset="-122"/>
              <a:sym typeface="Arial" panose="020B0604020202090204" pitchFamily="34" charset="0"/>
            </a:endParaRPr>
          </a:p>
        </p:txBody>
      </p:sp>
      <p:cxnSp>
        <p:nvCxnSpPr>
          <p:cNvPr id="66" name="直接连接符 65"/>
          <p:cNvCxnSpPr/>
          <p:nvPr>
            <p:custDataLst>
              <p:tags r:id="rId24"/>
            </p:custDataLst>
          </p:nvPr>
        </p:nvCxnSpPr>
        <p:spPr>
          <a:xfrm>
            <a:off x="8864995" y="4937113"/>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custDataLst>
              <p:tags r:id="rId25"/>
            </p:custDataLst>
          </p:nvPr>
        </p:nvCxnSpPr>
        <p:spPr>
          <a:xfrm>
            <a:off x="8978503" y="5167892"/>
            <a:ext cx="0" cy="461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custDataLst>
              <p:tags r:id="rId26"/>
            </p:custDataLst>
          </p:nvPr>
        </p:nvCxnSpPr>
        <p:spPr>
          <a:xfrm>
            <a:off x="9092013" y="4937112"/>
            <a:ext cx="0" cy="5919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custDataLst>
              <p:tags r:id="rId27"/>
            </p:custDataLst>
          </p:nvPr>
        </p:nvSpPr>
        <p:spPr>
          <a:xfrm>
            <a:off x="2618285" y="3526453"/>
            <a:ext cx="1260283" cy="811050"/>
          </a:xfrm>
          <a:prstGeom prst="rect">
            <a:avLst/>
          </a:prstGeom>
          <a:noFill/>
        </p:spPr>
        <p:txBody>
          <a:bodyPr wrap="square" rtlCol="0" anchor="ctr">
            <a:normAutofit/>
          </a:bodyPr>
          <a:lstStyle/>
          <a:p>
            <a:pPr algn="ctr">
              <a:lnSpc>
                <a:spcPct val="120000"/>
              </a:lnSpc>
            </a:pPr>
            <a:r>
              <a:rPr lang="zh-CN" altLang="en-US" sz="2000" b="1" spc="150" dirty="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上頭條</a:t>
            </a:r>
          </a:p>
        </p:txBody>
      </p:sp>
      <p:sp>
        <p:nvSpPr>
          <p:cNvPr id="30" name="文本框 29"/>
          <p:cNvSpPr txBox="1"/>
          <p:nvPr>
            <p:custDataLst>
              <p:tags r:id="rId28"/>
            </p:custDataLst>
          </p:nvPr>
        </p:nvSpPr>
        <p:spPr>
          <a:xfrm>
            <a:off x="5696503" y="3596121"/>
            <a:ext cx="798994" cy="811050"/>
          </a:xfrm>
          <a:prstGeom prst="rect">
            <a:avLst/>
          </a:prstGeom>
          <a:noFill/>
        </p:spPr>
        <p:txBody>
          <a:bodyPr wrap="square" rtlCol="0" anchor="ctr">
            <a:normAutofit/>
          </a:bodyPr>
          <a:lstStyle/>
          <a:p>
            <a:pPr algn="ctr">
              <a:lnSpc>
                <a:spcPct val="120000"/>
              </a:lnSpc>
            </a:pPr>
            <a:r>
              <a:rPr lang="zh-CN" altLang="en-US" sz="2000" b="1" spc="15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標題女王</a:t>
            </a:r>
          </a:p>
        </p:txBody>
      </p:sp>
      <p:sp>
        <p:nvSpPr>
          <p:cNvPr id="32" name="文本框 31"/>
          <p:cNvSpPr txBox="1"/>
          <p:nvPr>
            <p:custDataLst>
              <p:tags r:id="rId29"/>
            </p:custDataLst>
          </p:nvPr>
        </p:nvSpPr>
        <p:spPr>
          <a:xfrm>
            <a:off x="8579006" y="3596121"/>
            <a:ext cx="798994" cy="811050"/>
          </a:xfrm>
          <a:prstGeom prst="rect">
            <a:avLst/>
          </a:prstGeom>
          <a:noFill/>
        </p:spPr>
        <p:txBody>
          <a:bodyPr wrap="square" rtlCol="0" anchor="ctr">
            <a:normAutofit/>
          </a:bodyPr>
          <a:lstStyle/>
          <a:p>
            <a:pPr algn="ctr">
              <a:lnSpc>
                <a:spcPct val="120000"/>
              </a:lnSpc>
            </a:pPr>
            <a:r>
              <a:rPr lang="zh-CN" altLang="en-US" sz="2000" b="1" spc="15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緋聞男友</a:t>
            </a: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多边形: 形状 3"/>
          <p:cNvSpPr/>
          <p:nvPr userDrawn="1">
            <p:custDataLst>
              <p:tags r:id="rId2"/>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矩形 12"/>
          <p:cNvSpPr/>
          <p:nvPr userDrawn="1">
            <p:custDataLst>
              <p:tags r:id="rId3"/>
            </p:custDataLst>
          </p:nvPr>
        </p:nvSpPr>
        <p:spPr>
          <a:xfrm>
            <a:off x="0" y="3048000"/>
            <a:ext cx="12192000" cy="3810000"/>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5" name="矩形 4"/>
          <p:cNvSpPr/>
          <p:nvPr>
            <p:custDataLst>
              <p:tags r:id="rId4"/>
            </p:custDataLst>
          </p:nvPr>
        </p:nvSpPr>
        <p:spPr>
          <a:xfrm>
            <a:off x="606556" y="2502769"/>
            <a:ext cx="10972888" cy="3970822"/>
          </a:xfrm>
          <a:prstGeom prst="rect">
            <a:avLst/>
          </a:prstGeom>
          <a:solidFill>
            <a:schemeClr val="lt1"/>
          </a:solidFill>
          <a:ln>
            <a:noFill/>
          </a:ln>
          <a:effectLst>
            <a:outerShdw blurRad="127000" dist="38100" dir="5400000" algn="t"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spcBef>
                <a:spcPts val="0"/>
              </a:spcBef>
              <a:spcAft>
                <a:spcPts val="0"/>
              </a:spcAft>
              <a:buClrTx/>
              <a:buSzTx/>
              <a:buFontTx/>
            </a:pPr>
            <a:endParaRPr kumimoji="1" lang="zh-CN" altLang="en-US" sz="1600" b="1" noProof="0" dirty="0">
              <a:ln>
                <a:noFill/>
              </a:ln>
              <a:solidFill>
                <a:srgbClr val="000000"/>
              </a:solidFill>
              <a:effectLst/>
              <a:uLnTx/>
              <a:uFillTx/>
              <a:latin typeface="微软雅黑" panose="020B0503020204020204" charset="-122"/>
              <a:ea typeface="微软雅黑" panose="020B0503020204020204" charset="-122"/>
              <a:sym typeface="+mn-ea"/>
            </a:endParaRPr>
          </a:p>
        </p:txBody>
      </p:sp>
      <p:sp>
        <p:nvSpPr>
          <p:cNvPr id="6" name="Object 901"/>
          <p:cNvSpPr txBox="1"/>
          <p:nvPr>
            <p:custDataLst>
              <p:tags r:id="rId5"/>
            </p:custDataLst>
          </p:nvPr>
        </p:nvSpPr>
        <p:spPr>
          <a:xfrm>
            <a:off x="609562" y="609488"/>
            <a:ext cx="10972876"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爆點案例</a:t>
            </a:r>
          </a:p>
        </p:txBody>
      </p:sp>
      <p:sp>
        <p:nvSpPr>
          <p:cNvPr id="7" name="Object 902"/>
          <p:cNvSpPr txBox="1"/>
          <p:nvPr>
            <p:custDataLst>
              <p:tags r:id="rId6"/>
            </p:custDataLst>
          </p:nvPr>
        </p:nvSpPr>
        <p:spPr>
          <a:xfrm>
            <a:off x="609562" y="1387362"/>
            <a:ext cx="10972876" cy="377194"/>
          </a:xfrm>
          <a:prstGeom prst="rect">
            <a:avLst/>
          </a:prstGeom>
        </p:spPr>
        <p:txBody>
          <a:bodyPr vert="horz" lIns="63500" tIns="25400" rIns="63500" bIns="25400" rtlCol="0" anchor="t" anchorCtr="0">
            <a:normAutofit/>
          </a:bodyPr>
          <a:lstStyle/>
          <a:p>
            <a:pPr algn="ctr" fontAlgn="auto">
              <a:lnSpc>
                <a:spcPct val="100000"/>
              </a:lnSpc>
            </a:pPr>
            <a:r>
              <a:rPr lang="zh-CN" altLang="en-US" sz="2000" spc="80" dirty="0">
                <a:solidFill>
                  <a:schemeClr val="lt1">
                    <a:lumMod val="50000"/>
                  </a:schemeClr>
                </a:solidFill>
                <a:uFillTx/>
                <a:latin typeface="微软雅黑" panose="020B0503020204020204" charset="-122"/>
                <a:ea typeface="微软雅黑" panose="020B0503020204020204" charset="-122"/>
              </a:rPr>
              <a:t>樂視</a:t>
            </a:r>
          </a:p>
        </p:txBody>
      </p:sp>
      <p:sp>
        <p:nvSpPr>
          <p:cNvPr id="2" name="文本框 1"/>
          <p:cNvSpPr txBox="1"/>
          <p:nvPr>
            <p:custDataLst>
              <p:tags r:id="rId7"/>
            </p:custDataLst>
          </p:nvPr>
        </p:nvSpPr>
        <p:spPr>
          <a:xfrm>
            <a:off x="1806377" y="2798445"/>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1"/>
                </a:solidFill>
                <a:latin typeface="微软雅黑" panose="020B0503020204020204" charset="-122"/>
                <a:ea typeface="微软雅黑" panose="020B0503020204020204" charset="-122"/>
              </a:rPr>
              <a:t>01</a:t>
            </a:r>
          </a:p>
        </p:txBody>
      </p:sp>
      <p:sp>
        <p:nvSpPr>
          <p:cNvPr id="3" name="文本框 2"/>
          <p:cNvSpPr txBox="1"/>
          <p:nvPr>
            <p:custDataLst>
              <p:tags r:id="rId8"/>
            </p:custDataLst>
          </p:nvPr>
        </p:nvSpPr>
        <p:spPr>
          <a:xfrm>
            <a:off x="2066380" y="3926963"/>
            <a:ext cx="3378052"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200" spc="150" dirty="0">
                <a:solidFill>
                  <a:schemeClr val="dk1">
                    <a:lumMod val="75000"/>
                    <a:lumOff val="25000"/>
                  </a:schemeClr>
                </a:solidFill>
                <a:latin typeface="微软雅黑" panose="020B0503020204020204" charset="-122"/>
                <a:ea typeface="微软雅黑" panose="020B0503020204020204" charset="-122"/>
                <a:sym typeface="+mn-ea"/>
              </a:rPr>
              <a:t>寧做新華社</a:t>
            </a:r>
            <a:endParaRPr lang="en-US" altLang="zh-CN" sz="3200" spc="150" dirty="0">
              <a:solidFill>
                <a:schemeClr val="dk1">
                  <a:lumMod val="75000"/>
                  <a:lumOff val="25000"/>
                </a:schemeClr>
              </a:solidFill>
              <a:latin typeface="微软雅黑" panose="020B0503020204020204" charset="-122"/>
              <a:ea typeface="微软雅黑" panose="020B0503020204020204" charset="-122"/>
              <a:sym typeface="+mn-ea"/>
            </a:endParaRPr>
          </a:p>
          <a:p>
            <a:pPr fontAlgn="auto">
              <a:lnSpc>
                <a:spcPct val="130000"/>
              </a:lnSpc>
            </a:pPr>
            <a:r>
              <a:rPr lang="zh-CN" altLang="en-US" sz="3200" spc="150" dirty="0">
                <a:solidFill>
                  <a:schemeClr val="dk1">
                    <a:lumMod val="75000"/>
                    <a:lumOff val="25000"/>
                  </a:schemeClr>
                </a:solidFill>
                <a:latin typeface="微软雅黑" panose="020B0503020204020204" charset="-122"/>
                <a:ea typeface="微软雅黑" panose="020B0503020204020204" charset="-122"/>
                <a:sym typeface="+mn-ea"/>
              </a:rPr>
              <a:t>不做廣告代理</a:t>
            </a:r>
            <a:endParaRPr lang="zh-CN" altLang="en-US" sz="3600" spc="150" dirty="0">
              <a:solidFill>
                <a:schemeClr val="dk1">
                  <a:lumMod val="75000"/>
                  <a:lumOff val="25000"/>
                </a:schemeClr>
              </a:solidFill>
              <a:latin typeface="微软雅黑" panose="020B0503020204020204" charset="-122"/>
              <a:ea typeface="微软雅黑" panose="020B0503020204020204" charset="-122"/>
              <a:sym typeface="+mn-ea"/>
            </a:endParaRPr>
          </a:p>
        </p:txBody>
      </p:sp>
      <p:sp>
        <p:nvSpPr>
          <p:cNvPr id="4" name="文本框 3"/>
          <p:cNvSpPr txBox="1"/>
          <p:nvPr>
            <p:custDataLst>
              <p:tags r:id="rId9"/>
            </p:custDataLst>
          </p:nvPr>
        </p:nvSpPr>
        <p:spPr>
          <a:xfrm>
            <a:off x="4752341" y="2798445"/>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3"/>
                </a:solidFill>
                <a:latin typeface="微软雅黑" panose="020B0503020204020204" charset="-122"/>
                <a:ea typeface="微软雅黑" panose="020B0503020204020204" charset="-122"/>
              </a:rPr>
              <a:t>02</a:t>
            </a:r>
          </a:p>
        </p:txBody>
      </p:sp>
      <p:sp>
        <p:nvSpPr>
          <p:cNvPr id="10" name="文本框 9"/>
          <p:cNvSpPr txBox="1"/>
          <p:nvPr>
            <p:custDataLst>
              <p:tags r:id="rId10"/>
            </p:custDataLst>
          </p:nvPr>
        </p:nvSpPr>
        <p:spPr>
          <a:xfrm>
            <a:off x="5007142" y="3898285"/>
            <a:ext cx="2620843"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200" spc="150" dirty="0">
                <a:solidFill>
                  <a:schemeClr val="dk1">
                    <a:lumMod val="75000"/>
                    <a:lumOff val="25000"/>
                  </a:schemeClr>
                </a:solidFill>
                <a:latin typeface="微软雅黑" panose="020B0503020204020204" charset="-122"/>
                <a:ea typeface="微软雅黑" panose="020B0503020204020204" charset="-122"/>
                <a:sym typeface="+mn-ea"/>
              </a:rPr>
              <a:t>持續儀式化</a:t>
            </a:r>
          </a:p>
        </p:txBody>
      </p:sp>
      <p:sp>
        <p:nvSpPr>
          <p:cNvPr id="11" name="文本框 10"/>
          <p:cNvSpPr txBox="1"/>
          <p:nvPr>
            <p:custDataLst>
              <p:tags r:id="rId11"/>
            </p:custDataLst>
          </p:nvPr>
        </p:nvSpPr>
        <p:spPr>
          <a:xfrm>
            <a:off x="7698304" y="2798445"/>
            <a:ext cx="1441420" cy="1446550"/>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accent5"/>
                </a:solidFill>
                <a:latin typeface="微软雅黑" panose="020B0503020204020204" charset="-122"/>
                <a:ea typeface="微软雅黑" panose="020B0503020204020204" charset="-122"/>
              </a:rPr>
              <a:t>03</a:t>
            </a:r>
          </a:p>
        </p:txBody>
      </p:sp>
      <p:sp>
        <p:nvSpPr>
          <p:cNvPr id="12" name="文本框 11"/>
          <p:cNvSpPr txBox="1"/>
          <p:nvPr>
            <p:custDataLst>
              <p:tags r:id="rId12"/>
            </p:custDataLst>
          </p:nvPr>
        </p:nvSpPr>
        <p:spPr>
          <a:xfrm>
            <a:off x="8070351" y="3926963"/>
            <a:ext cx="2362835" cy="225171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3200" spc="150" dirty="0">
                <a:solidFill>
                  <a:schemeClr val="dk1">
                    <a:lumMod val="75000"/>
                    <a:lumOff val="25000"/>
                  </a:schemeClr>
                </a:solidFill>
                <a:latin typeface="微软雅黑" panose="020B0503020204020204" charset="-122"/>
                <a:ea typeface="微软雅黑" panose="020B0503020204020204" charset="-122"/>
                <a:sym typeface="+mn-ea"/>
              </a:rPr>
              <a:t>粉絲引爆</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9"/>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30"/>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爆點案例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Uber</a:t>
            </a:r>
          </a:p>
        </p:txBody>
      </p:sp>
      <p:cxnSp>
        <p:nvCxnSpPr>
          <p:cNvPr id="8" name="直接连接符 7"/>
          <p:cNvCxnSpPr>
            <a:stCxn id="72" idx="5"/>
            <a:endCxn id="76" idx="1"/>
          </p:cNvCxnSpPr>
          <p:nvPr>
            <p:custDataLst>
              <p:tags r:id="rId12"/>
            </p:custDataLst>
          </p:nvPr>
        </p:nvCxnSpPr>
        <p:spPr>
          <a:xfrm>
            <a:off x="3303270" y="4037648"/>
            <a:ext cx="868680" cy="686435"/>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76" idx="7"/>
            <a:endCxn id="84" idx="2"/>
          </p:cNvCxnSpPr>
          <p:nvPr>
            <p:custDataLst>
              <p:tags r:id="rId13"/>
            </p:custDataLst>
          </p:nvPr>
        </p:nvCxnSpPr>
        <p:spPr>
          <a:xfrm flipV="1">
            <a:off x="4765675" y="3669983"/>
            <a:ext cx="2076450" cy="1053465"/>
          </a:xfrm>
          <a:prstGeom prst="line">
            <a:avLst/>
          </a:prstGeom>
          <a:ln w="3175">
            <a:solidFill>
              <a:schemeClr val="lt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4" name="椭圆 83"/>
          <p:cNvSpPr/>
          <p:nvPr>
            <p:custDataLst>
              <p:tags r:id="rId14"/>
            </p:custDataLst>
          </p:nvPr>
        </p:nvSpPr>
        <p:spPr>
          <a:xfrm>
            <a:off x="6842125" y="3249613"/>
            <a:ext cx="840105" cy="840105"/>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5" name="椭圆 84"/>
          <p:cNvSpPr/>
          <p:nvPr>
            <p:custDataLst>
              <p:tags r:id="rId15"/>
            </p:custDataLst>
          </p:nvPr>
        </p:nvSpPr>
        <p:spPr>
          <a:xfrm>
            <a:off x="6912610" y="3320098"/>
            <a:ext cx="698500" cy="69850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6" name="椭圆 85"/>
          <p:cNvSpPr/>
          <p:nvPr>
            <p:custDataLst>
              <p:tags r:id="rId16"/>
            </p:custDataLst>
          </p:nvPr>
        </p:nvSpPr>
        <p:spPr>
          <a:xfrm>
            <a:off x="6994525" y="3402013"/>
            <a:ext cx="535305" cy="535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87" name="任意多边形 86"/>
          <p:cNvSpPr/>
          <p:nvPr>
            <p:custDataLst>
              <p:tags r:id="rId17"/>
            </p:custDataLst>
          </p:nvPr>
        </p:nvSpPr>
        <p:spPr bwMode="auto">
          <a:xfrm>
            <a:off x="7145020" y="3536633"/>
            <a:ext cx="234315" cy="265430"/>
          </a:xfrm>
          <a:custGeom>
            <a:avLst/>
            <a:gdLst>
              <a:gd name="connsiteX0" fmla="*/ 32079 w 449102"/>
              <a:gd name="connsiteY0" fmla="*/ 355245 h 508000"/>
              <a:gd name="connsiteX1" fmla="*/ 32079 w 449102"/>
              <a:gd name="connsiteY1" fmla="*/ 387217 h 508000"/>
              <a:gd name="connsiteX2" fmla="*/ 60593 w 449102"/>
              <a:gd name="connsiteY2" fmla="*/ 387217 h 508000"/>
              <a:gd name="connsiteX3" fmla="*/ 32079 w 449102"/>
              <a:gd name="connsiteY3" fmla="*/ 355245 h 508000"/>
              <a:gd name="connsiteX4" fmla="*/ 231680 w 449102"/>
              <a:gd name="connsiteY4" fmla="*/ 248672 h 508000"/>
              <a:gd name="connsiteX5" fmla="*/ 213858 w 449102"/>
              <a:gd name="connsiteY5" fmla="*/ 266434 h 508000"/>
              <a:gd name="connsiteX6" fmla="*/ 213858 w 449102"/>
              <a:gd name="connsiteY6" fmla="*/ 284196 h 508000"/>
              <a:gd name="connsiteX7" fmla="*/ 352866 w 449102"/>
              <a:gd name="connsiteY7" fmla="*/ 284196 h 508000"/>
              <a:gd name="connsiteX8" fmla="*/ 370688 w 449102"/>
              <a:gd name="connsiteY8" fmla="*/ 266434 h 508000"/>
              <a:gd name="connsiteX9" fmla="*/ 370688 w 449102"/>
              <a:gd name="connsiteY9" fmla="*/ 248672 h 508000"/>
              <a:gd name="connsiteX10" fmla="*/ 231680 w 449102"/>
              <a:gd name="connsiteY10" fmla="*/ 248672 h 508000"/>
              <a:gd name="connsiteX11" fmla="*/ 217107 w 449102"/>
              <a:gd name="connsiteY11" fmla="*/ 98655 h 508000"/>
              <a:gd name="connsiteX12" fmla="*/ 316580 w 449102"/>
              <a:gd name="connsiteY12" fmla="*/ 98655 h 508000"/>
              <a:gd name="connsiteX13" fmla="*/ 316580 w 449102"/>
              <a:gd name="connsiteY13" fmla="*/ 112934 h 508000"/>
              <a:gd name="connsiteX14" fmla="*/ 309475 w 449102"/>
              <a:gd name="connsiteY14" fmla="*/ 130782 h 508000"/>
              <a:gd name="connsiteX15" fmla="*/ 302370 w 449102"/>
              <a:gd name="connsiteY15" fmla="*/ 130782 h 508000"/>
              <a:gd name="connsiteX16" fmla="*/ 302370 w 449102"/>
              <a:gd name="connsiteY16" fmla="*/ 112934 h 508000"/>
              <a:gd name="connsiteX17" fmla="*/ 224212 w 449102"/>
              <a:gd name="connsiteY17" fmla="*/ 112934 h 508000"/>
              <a:gd name="connsiteX18" fmla="*/ 213554 w 449102"/>
              <a:gd name="connsiteY18" fmla="*/ 130782 h 508000"/>
              <a:gd name="connsiteX19" fmla="*/ 117633 w 449102"/>
              <a:gd name="connsiteY19" fmla="*/ 130782 h 508000"/>
              <a:gd name="connsiteX20" fmla="*/ 106976 w 449102"/>
              <a:gd name="connsiteY20" fmla="*/ 141491 h 508000"/>
              <a:gd name="connsiteX21" fmla="*/ 106976 w 449102"/>
              <a:gd name="connsiteY21" fmla="*/ 216452 h 508000"/>
              <a:gd name="connsiteX22" fmla="*/ 99870 w 449102"/>
              <a:gd name="connsiteY22" fmla="*/ 216452 h 508000"/>
              <a:gd name="connsiteX23" fmla="*/ 92765 w 449102"/>
              <a:gd name="connsiteY23" fmla="*/ 198604 h 508000"/>
              <a:gd name="connsiteX24" fmla="*/ 92765 w 449102"/>
              <a:gd name="connsiteY24" fmla="*/ 141491 h 508000"/>
              <a:gd name="connsiteX25" fmla="*/ 117633 w 449102"/>
              <a:gd name="connsiteY25" fmla="*/ 116503 h 508000"/>
              <a:gd name="connsiteX26" fmla="*/ 206449 w 449102"/>
              <a:gd name="connsiteY26" fmla="*/ 116503 h 508000"/>
              <a:gd name="connsiteX27" fmla="*/ 185531 w 449102"/>
              <a:gd name="connsiteY27" fmla="*/ 55954 h 508000"/>
              <a:gd name="connsiteX28" fmla="*/ 285658 w 449102"/>
              <a:gd name="connsiteY28" fmla="*/ 55954 h 508000"/>
              <a:gd name="connsiteX29" fmla="*/ 285658 w 449102"/>
              <a:gd name="connsiteY29" fmla="*/ 70159 h 508000"/>
              <a:gd name="connsiteX30" fmla="*/ 278506 w 449102"/>
              <a:gd name="connsiteY30" fmla="*/ 87915 h 508000"/>
              <a:gd name="connsiteX31" fmla="*/ 271354 w 449102"/>
              <a:gd name="connsiteY31" fmla="*/ 87915 h 508000"/>
              <a:gd name="connsiteX32" fmla="*/ 271354 w 449102"/>
              <a:gd name="connsiteY32" fmla="*/ 70159 h 508000"/>
              <a:gd name="connsiteX33" fmla="*/ 196258 w 449102"/>
              <a:gd name="connsiteY33" fmla="*/ 70159 h 508000"/>
              <a:gd name="connsiteX34" fmla="*/ 181955 w 449102"/>
              <a:gd name="connsiteY34" fmla="*/ 87915 h 508000"/>
              <a:gd name="connsiteX35" fmla="*/ 85403 w 449102"/>
              <a:gd name="connsiteY35" fmla="*/ 87915 h 508000"/>
              <a:gd name="connsiteX36" fmla="*/ 74675 w 449102"/>
              <a:gd name="connsiteY36" fmla="*/ 102120 h 508000"/>
              <a:gd name="connsiteX37" fmla="*/ 74675 w 449102"/>
              <a:gd name="connsiteY37" fmla="*/ 176696 h 508000"/>
              <a:gd name="connsiteX38" fmla="*/ 67523 w 449102"/>
              <a:gd name="connsiteY38" fmla="*/ 176696 h 508000"/>
              <a:gd name="connsiteX39" fmla="*/ 60371 w 449102"/>
              <a:gd name="connsiteY39" fmla="*/ 155389 h 508000"/>
              <a:gd name="connsiteX40" fmla="*/ 60371 w 449102"/>
              <a:gd name="connsiteY40" fmla="*/ 102120 h 508000"/>
              <a:gd name="connsiteX41" fmla="*/ 85403 w 449102"/>
              <a:gd name="connsiteY41" fmla="*/ 73710 h 508000"/>
              <a:gd name="connsiteX42" fmla="*/ 174803 w 449102"/>
              <a:gd name="connsiteY42" fmla="*/ 73710 h 508000"/>
              <a:gd name="connsiteX43" fmla="*/ 185531 w 449102"/>
              <a:gd name="connsiteY43" fmla="*/ 55954 h 508000"/>
              <a:gd name="connsiteX44" fmla="*/ 49900 w 449102"/>
              <a:gd name="connsiteY44" fmla="*/ 35525 h 508000"/>
              <a:gd name="connsiteX45" fmla="*/ 32079 w 449102"/>
              <a:gd name="connsiteY45" fmla="*/ 53287 h 508000"/>
              <a:gd name="connsiteX46" fmla="*/ 32079 w 449102"/>
              <a:gd name="connsiteY46" fmla="*/ 198937 h 508000"/>
              <a:gd name="connsiteX47" fmla="*/ 128315 w 449102"/>
              <a:gd name="connsiteY47" fmla="*/ 287748 h 508000"/>
              <a:gd name="connsiteX48" fmla="*/ 128315 w 449102"/>
              <a:gd name="connsiteY48" fmla="*/ 195385 h 508000"/>
              <a:gd name="connsiteX49" fmla="*/ 163958 w 449102"/>
              <a:gd name="connsiteY49" fmla="*/ 156308 h 508000"/>
              <a:gd name="connsiteX50" fmla="*/ 352866 w 449102"/>
              <a:gd name="connsiteY50" fmla="*/ 156308 h 508000"/>
              <a:gd name="connsiteX51" fmla="*/ 352866 w 449102"/>
              <a:gd name="connsiteY51" fmla="*/ 35525 h 508000"/>
              <a:gd name="connsiteX52" fmla="*/ 49900 w 449102"/>
              <a:gd name="connsiteY52" fmla="*/ 35525 h 508000"/>
              <a:gd name="connsiteX53" fmla="*/ 39207 w 449102"/>
              <a:gd name="connsiteY53" fmla="*/ 0 h 508000"/>
              <a:gd name="connsiteX54" fmla="*/ 377816 w 449102"/>
              <a:gd name="connsiteY54" fmla="*/ 0 h 508000"/>
              <a:gd name="connsiteX55" fmla="*/ 377816 w 449102"/>
              <a:gd name="connsiteY55" fmla="*/ 156308 h 508000"/>
              <a:gd name="connsiteX56" fmla="*/ 449102 w 449102"/>
              <a:gd name="connsiteY56" fmla="*/ 156308 h 508000"/>
              <a:gd name="connsiteX57" fmla="*/ 449102 w 449102"/>
              <a:gd name="connsiteY57" fmla="*/ 468923 h 508000"/>
              <a:gd name="connsiteX58" fmla="*/ 409895 w 449102"/>
              <a:gd name="connsiteY58" fmla="*/ 508000 h 508000"/>
              <a:gd name="connsiteX59" fmla="*/ 128315 w 449102"/>
              <a:gd name="connsiteY59" fmla="*/ 508000 h 508000"/>
              <a:gd name="connsiteX60" fmla="*/ 128315 w 449102"/>
              <a:gd name="connsiteY60" fmla="*/ 458266 h 508000"/>
              <a:gd name="connsiteX61" fmla="*/ 74850 w 449102"/>
              <a:gd name="connsiteY61" fmla="*/ 401427 h 508000"/>
              <a:gd name="connsiteX62" fmla="*/ 0 w 449102"/>
              <a:gd name="connsiteY62" fmla="*/ 401427 h 508000"/>
              <a:gd name="connsiteX63" fmla="*/ 0 w 449102"/>
              <a:gd name="connsiteY63" fmla="*/ 39077 h 508000"/>
              <a:gd name="connsiteX64" fmla="*/ 39207 w 449102"/>
              <a:gd name="connsiteY64"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9102" h="508000">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6" name="椭圆 75"/>
          <p:cNvSpPr/>
          <p:nvPr>
            <p:custDataLst>
              <p:tags r:id="rId18"/>
            </p:custDataLst>
          </p:nvPr>
        </p:nvSpPr>
        <p:spPr>
          <a:xfrm>
            <a:off x="4048760" y="4600258"/>
            <a:ext cx="840105" cy="84010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7" name="椭圆 76"/>
          <p:cNvSpPr/>
          <p:nvPr>
            <p:custDataLst>
              <p:tags r:id="rId19"/>
            </p:custDataLst>
          </p:nvPr>
        </p:nvSpPr>
        <p:spPr>
          <a:xfrm>
            <a:off x="4119880" y="4670743"/>
            <a:ext cx="698500" cy="69850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8" name="椭圆 77"/>
          <p:cNvSpPr/>
          <p:nvPr>
            <p:custDataLst>
              <p:tags r:id="rId20"/>
            </p:custDataLst>
          </p:nvPr>
        </p:nvSpPr>
        <p:spPr>
          <a:xfrm>
            <a:off x="4201160" y="4752658"/>
            <a:ext cx="535305" cy="5353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9" name="任意多边形 78"/>
          <p:cNvSpPr/>
          <p:nvPr>
            <p:custDataLst>
              <p:tags r:id="rId21"/>
            </p:custDataLst>
          </p:nvPr>
        </p:nvSpPr>
        <p:spPr bwMode="auto">
          <a:xfrm>
            <a:off x="4336415" y="4887913"/>
            <a:ext cx="265430" cy="264795"/>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2" name="椭圆 71"/>
          <p:cNvSpPr/>
          <p:nvPr>
            <p:custDataLst>
              <p:tags r:id="rId22"/>
            </p:custDataLst>
          </p:nvPr>
        </p:nvSpPr>
        <p:spPr>
          <a:xfrm>
            <a:off x="2586355" y="3320098"/>
            <a:ext cx="840105" cy="840105"/>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3" name="椭圆 72"/>
          <p:cNvSpPr/>
          <p:nvPr>
            <p:custDataLst>
              <p:tags r:id="rId23"/>
            </p:custDataLst>
          </p:nvPr>
        </p:nvSpPr>
        <p:spPr>
          <a:xfrm>
            <a:off x="2656840" y="3391218"/>
            <a:ext cx="698500" cy="6985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4" name="椭圆 73"/>
          <p:cNvSpPr/>
          <p:nvPr>
            <p:custDataLst>
              <p:tags r:id="rId24"/>
            </p:custDataLst>
          </p:nvPr>
        </p:nvSpPr>
        <p:spPr>
          <a:xfrm>
            <a:off x="2738755" y="3472498"/>
            <a:ext cx="535305" cy="535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75" name="任意多边形 74"/>
          <p:cNvSpPr/>
          <p:nvPr>
            <p:custDataLst>
              <p:tags r:id="rId25"/>
            </p:custDataLst>
          </p:nvPr>
        </p:nvSpPr>
        <p:spPr bwMode="auto">
          <a:xfrm>
            <a:off x="2874010" y="3607753"/>
            <a:ext cx="265430" cy="265430"/>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lt1"/>
          </a:solidFill>
          <a:ln>
            <a:noFill/>
          </a:ln>
        </p:spPr>
        <p:txBody>
          <a:bodyPr wrap="square" lIns="91440" tIns="45720" rIns="91440" bIns="45720" anchor="ctr">
            <a:normAutofit fontScale="80000" lnSpcReduction="20000"/>
          </a:bodyPr>
          <a:lstStyle/>
          <a:p>
            <a:pPr algn="ctr"/>
            <a:endParaRPr>
              <a:solidFill>
                <a:schemeClr val="dk1">
                  <a:lumMod val="75000"/>
                  <a:lumOff val="25000"/>
                </a:schemeClr>
              </a:solidFill>
              <a:latin typeface="微软雅黑" panose="020B0503020204020204" charset="-122"/>
              <a:ea typeface="微软雅黑" panose="020B0503020204020204" charset="-122"/>
            </a:endParaRPr>
          </a:p>
        </p:txBody>
      </p:sp>
      <p:sp>
        <p:nvSpPr>
          <p:cNvPr id="108" name="文本框 107"/>
          <p:cNvSpPr txBox="1"/>
          <p:nvPr>
            <p:custDataLst>
              <p:tags r:id="rId26"/>
            </p:custDataLst>
          </p:nvPr>
        </p:nvSpPr>
        <p:spPr>
          <a:xfrm flipH="1">
            <a:off x="7746365" y="3334322"/>
            <a:ext cx="1859280" cy="521970"/>
          </a:xfrm>
          <a:prstGeom prst="rect">
            <a:avLst/>
          </a:prstGeom>
          <a:noFill/>
        </p:spPr>
        <p:txBody>
          <a:bodyPr wrap="square" lIns="91440" tIns="0" rIns="91440" bIns="45720" anchor="t" anchorCtr="0">
            <a:normAutofit/>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rPr>
              <a:t>一鍵叫車</a:t>
            </a:r>
          </a:p>
        </p:txBody>
      </p:sp>
      <p:sp>
        <p:nvSpPr>
          <p:cNvPr id="111" name="文本框 110"/>
          <p:cNvSpPr txBox="1"/>
          <p:nvPr>
            <p:custDataLst>
              <p:tags r:id="rId27"/>
            </p:custDataLst>
          </p:nvPr>
        </p:nvSpPr>
        <p:spPr>
          <a:xfrm flipH="1">
            <a:off x="4953635" y="4799902"/>
            <a:ext cx="1859280" cy="521970"/>
          </a:xfrm>
          <a:prstGeom prst="rect">
            <a:avLst/>
          </a:prstGeom>
          <a:noFill/>
        </p:spPr>
        <p:txBody>
          <a:bodyPr wrap="square" lIns="91440" tIns="0" rIns="91440" bIns="45720" anchor="t" anchorCtr="0">
            <a:normAutofit/>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rPr>
              <a:t>打官司</a:t>
            </a:r>
          </a:p>
        </p:txBody>
      </p:sp>
      <p:sp>
        <p:nvSpPr>
          <p:cNvPr id="114" name="文本框 113"/>
          <p:cNvSpPr txBox="1"/>
          <p:nvPr>
            <p:custDataLst>
              <p:tags r:id="rId28"/>
            </p:custDataLst>
          </p:nvPr>
        </p:nvSpPr>
        <p:spPr>
          <a:xfrm flipH="1">
            <a:off x="3490595" y="3383852"/>
            <a:ext cx="1859280" cy="521970"/>
          </a:xfrm>
          <a:prstGeom prst="rect">
            <a:avLst/>
          </a:prstGeom>
          <a:noFill/>
        </p:spPr>
        <p:txBody>
          <a:bodyPr wrap="square" lIns="91440" tIns="0" rIns="91440" bIns="45720" anchor="t" anchorCtr="0">
            <a:normAutofit lnSpcReduction="10000"/>
          </a:bodyPr>
          <a:lstStyle/>
          <a:p>
            <a:pPr defTabSz="913765">
              <a:lnSpc>
                <a:spcPct val="120000"/>
              </a:lnSpc>
              <a:spcBef>
                <a:spcPct val="0"/>
              </a:spcBef>
            </a:pPr>
            <a:r>
              <a:rPr lang="zh-CN" altLang="en-US" sz="1400" spc="15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引爆1%的意見領袖“一鍵呼叫CEO”</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 name="Object 901"/>
          <p:cNvSpPr txBox="1"/>
          <p:nvPr>
            <p:custDataLst>
              <p:tags r:id="rId3"/>
            </p:custDataLst>
          </p:nvPr>
        </p:nvSpPr>
        <p:spPr>
          <a:xfrm>
            <a:off x="609562" y="609544"/>
            <a:ext cx="10972876"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爆點案例</a:t>
            </a:r>
          </a:p>
        </p:txBody>
      </p:sp>
      <p:sp>
        <p:nvSpPr>
          <p:cNvPr id="5" name="Object 902"/>
          <p:cNvSpPr txBox="1"/>
          <p:nvPr>
            <p:custDataLst>
              <p:tags r:id="rId4"/>
            </p:custDataLst>
          </p:nvPr>
        </p:nvSpPr>
        <p:spPr>
          <a:xfrm>
            <a:off x="609562" y="1387418"/>
            <a:ext cx="10972876" cy="445114"/>
          </a:xfrm>
          <a:prstGeom prst="rect">
            <a:avLst/>
          </a:prstGeom>
        </p:spPr>
        <p:txBody>
          <a:bodyPr vert="horz" lIns="63500" tIns="25400" rIns="63500" bIns="25400" rtlCol="0" anchor="t" anchorCtr="0">
            <a:normAutofit/>
          </a:bodyPr>
          <a:lstStyle/>
          <a:p>
            <a:pPr algn="l"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滴滴</a:t>
            </a:r>
          </a:p>
        </p:txBody>
      </p:sp>
      <p:sp>
        <p:nvSpPr>
          <p:cNvPr id="7" name="矩形 6"/>
          <p:cNvSpPr/>
          <p:nvPr>
            <p:custDataLst>
              <p:tags r:id="rId5"/>
            </p:custDataLst>
          </p:nvPr>
        </p:nvSpPr>
        <p:spPr>
          <a:xfrm>
            <a:off x="2258616" y="2744800"/>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9" name="椭圆 8"/>
          <p:cNvSpPr/>
          <p:nvPr>
            <p:custDataLst>
              <p:tags r:id="rId6"/>
            </p:custDataLst>
          </p:nvPr>
        </p:nvSpPr>
        <p:spPr>
          <a:xfrm>
            <a:off x="2956861" y="47329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文本框 11"/>
          <p:cNvSpPr txBox="1"/>
          <p:nvPr>
            <p:custDataLst>
              <p:tags r:id="rId7"/>
            </p:custDataLst>
          </p:nvPr>
        </p:nvSpPr>
        <p:spPr>
          <a:xfrm>
            <a:off x="2382823" y="3626972"/>
            <a:ext cx="2665809"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400" spc="150" dirty="0">
                <a:solidFill>
                  <a:schemeClr val="lt1"/>
                </a:solidFill>
                <a:latin typeface="微软雅黑" panose="020B0503020204020204" charset="-122"/>
                <a:ea typeface="微软雅黑" panose="020B0503020204020204" charset="-122"/>
                <a:sym typeface="+mn-ea"/>
              </a:rPr>
              <a:t>接入微信支付</a:t>
            </a:r>
          </a:p>
        </p:txBody>
      </p:sp>
      <p:sp>
        <p:nvSpPr>
          <p:cNvPr id="12" name="标题 5"/>
          <p:cNvSpPr>
            <a:spLocks noGrp="1"/>
          </p:cNvSpPr>
          <p:nvPr>
            <p:custDataLst>
              <p:tags r:id="rId8"/>
            </p:custDataLst>
          </p:nvPr>
        </p:nvSpPr>
        <p:spPr>
          <a:xfrm>
            <a:off x="2968611" y="47455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1</a:t>
            </a:r>
          </a:p>
        </p:txBody>
      </p:sp>
      <p:sp>
        <p:nvSpPr>
          <p:cNvPr id="3" name="矩形 2"/>
          <p:cNvSpPr/>
          <p:nvPr>
            <p:custDataLst>
              <p:tags r:id="rId9"/>
            </p:custDataLst>
          </p:nvPr>
        </p:nvSpPr>
        <p:spPr>
          <a:xfrm>
            <a:off x="4924425" y="2744800"/>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4" name="椭圆 3"/>
          <p:cNvSpPr/>
          <p:nvPr>
            <p:custDataLst>
              <p:tags r:id="rId10"/>
            </p:custDataLst>
          </p:nvPr>
        </p:nvSpPr>
        <p:spPr>
          <a:xfrm>
            <a:off x="5622670" y="47329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文本框 11"/>
          <p:cNvSpPr txBox="1"/>
          <p:nvPr>
            <p:custDataLst>
              <p:tags r:id="rId11"/>
            </p:custDataLst>
          </p:nvPr>
        </p:nvSpPr>
        <p:spPr>
          <a:xfrm>
            <a:off x="5039727" y="3617255"/>
            <a:ext cx="2541602"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400" spc="150" dirty="0">
                <a:solidFill>
                  <a:schemeClr val="lt1"/>
                </a:solidFill>
                <a:latin typeface="微软雅黑" panose="020B0503020204020204" charset="-122"/>
                <a:ea typeface="微软雅黑" panose="020B0503020204020204" charset="-122"/>
                <a:sym typeface="+mn-ea"/>
              </a:rPr>
              <a:t>跟快的補貼秀</a:t>
            </a:r>
          </a:p>
        </p:txBody>
      </p:sp>
      <p:sp>
        <p:nvSpPr>
          <p:cNvPr id="10" name="标题 5"/>
          <p:cNvSpPr>
            <a:spLocks noGrp="1"/>
          </p:cNvSpPr>
          <p:nvPr>
            <p:custDataLst>
              <p:tags r:id="rId12"/>
            </p:custDataLst>
          </p:nvPr>
        </p:nvSpPr>
        <p:spPr>
          <a:xfrm>
            <a:off x="5634420" y="47455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2</a:t>
            </a:r>
          </a:p>
        </p:txBody>
      </p:sp>
      <p:sp>
        <p:nvSpPr>
          <p:cNvPr id="13" name="矩形 12"/>
          <p:cNvSpPr/>
          <p:nvPr>
            <p:custDataLst>
              <p:tags r:id="rId13"/>
            </p:custDataLst>
          </p:nvPr>
        </p:nvSpPr>
        <p:spPr>
          <a:xfrm>
            <a:off x="7590234" y="2744800"/>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14" name="椭圆 13"/>
          <p:cNvSpPr/>
          <p:nvPr>
            <p:custDataLst>
              <p:tags r:id="rId14"/>
            </p:custDataLst>
          </p:nvPr>
        </p:nvSpPr>
        <p:spPr>
          <a:xfrm>
            <a:off x="8288479" y="4732953"/>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5" name="文本框 11"/>
          <p:cNvSpPr txBox="1"/>
          <p:nvPr>
            <p:custDataLst>
              <p:tags r:id="rId15"/>
            </p:custDataLst>
          </p:nvPr>
        </p:nvSpPr>
        <p:spPr>
          <a:xfrm>
            <a:off x="7696631" y="3586321"/>
            <a:ext cx="2772221"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400" spc="150" dirty="0">
                <a:solidFill>
                  <a:schemeClr val="lt1"/>
                </a:solidFill>
                <a:latin typeface="微软雅黑" panose="020B0503020204020204" charset="-122"/>
                <a:ea typeface="微软雅黑" panose="020B0503020204020204" charset="-122"/>
                <a:sym typeface="+mn-ea"/>
              </a:rPr>
              <a:t>把利益給用戶</a:t>
            </a:r>
          </a:p>
        </p:txBody>
      </p:sp>
      <p:sp>
        <p:nvSpPr>
          <p:cNvPr id="16" name="标题 5"/>
          <p:cNvSpPr>
            <a:spLocks noGrp="1"/>
          </p:cNvSpPr>
          <p:nvPr>
            <p:custDataLst>
              <p:tags r:id="rId16"/>
            </p:custDataLst>
          </p:nvPr>
        </p:nvSpPr>
        <p:spPr>
          <a:xfrm>
            <a:off x="8300230" y="4745541"/>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3</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noFill/>
        </p:spPr>
        <p:txBody>
          <a:bodyPr/>
          <a:lstStyle/>
          <a:p>
            <a:r>
              <a:rPr lang="zh-CN" altLang="en-US" spc="-200">
                <a:solidFill>
                  <a:schemeClr val="dk1">
                    <a:lumMod val="85000"/>
                    <a:lumOff val="15000"/>
                  </a:schemeClr>
                </a:solidFill>
                <a:latin typeface="Arial" panose="020B0604020202090204" pitchFamily="34" charset="0"/>
              </a:rPr>
              <a:t>總結</a:t>
            </a:r>
          </a:p>
        </p:txBody>
      </p:sp>
      <p:sp>
        <p:nvSpPr>
          <p:cNvPr id="2" name="文本框 1"/>
          <p:cNvSpPr txBox="1"/>
          <p:nvPr>
            <p:custDataLst>
              <p:tags r:id="rId3"/>
            </p:custDataLst>
          </p:nvPr>
        </p:nvSpPr>
        <p:spPr>
          <a:xfrm>
            <a:off x="5889625" y="1570355"/>
            <a:ext cx="1301115" cy="1014730"/>
          </a:xfrm>
          <a:prstGeom prst="rect">
            <a:avLst/>
          </a:prstGeom>
          <a:noFill/>
        </p:spPr>
        <p:txBody>
          <a:bodyPr wrap="square" rtlCol="0">
            <a:normAutofit/>
          </a:bodyPr>
          <a:lstStyle/>
          <a:p>
            <a:r>
              <a:rPr lang="en-US" altLang="zh-CN" sz="6000" spc="-200">
                <a:solidFill>
                  <a:schemeClr val="dk1">
                    <a:lumMod val="85000"/>
                    <a:lumOff val="15000"/>
                  </a:schemeClr>
                </a:solidFill>
                <a:uFillTx/>
                <a:latin typeface="Arial" panose="020B0604020202090204" pitchFamily="34" charset="0"/>
                <a:ea typeface="微软雅黑" panose="020B0503020204020204" charset="-122"/>
              </a:rPr>
              <a:t>02</a:t>
            </a:r>
          </a:p>
        </p:txBody>
      </p:sp>
    </p:spTree>
    <p:custDataLst>
      <p:tags r:id="rId1"/>
    </p:custData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19"/>
          <p:cNvSpPr/>
          <p:nvPr>
            <p:custDataLst>
              <p:tags r:id="rId3"/>
            </p:custDataLst>
          </p:nvPr>
        </p:nvSpPr>
        <p:spPr>
          <a:xfrm>
            <a:off x="4742303" y="1800914"/>
            <a:ext cx="7449696" cy="5058061"/>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chemeClr val="accent1">
                <a:lumMod val="20000"/>
                <a:lumOff val="80000"/>
              </a:schemeClr>
            </a:fgClr>
            <a:bgClr>
              <a:schemeClr val="lt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任意多边形: 形状 12"/>
          <p:cNvSpPr/>
          <p:nvPr>
            <p:custDataLst>
              <p:tags r:id="rId4"/>
            </p:custDataLst>
          </p:nvPr>
        </p:nvSpPr>
        <p:spPr>
          <a:xfrm>
            <a:off x="1" y="3038168"/>
            <a:ext cx="5230153" cy="383532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603738" y="2035745"/>
            <a:ext cx="10984523" cy="4466492"/>
          </a:xfrm>
          <a:prstGeom prst="rect">
            <a:avLst/>
          </a:prstGeom>
          <a:solidFill>
            <a:schemeClr val="lt2"/>
          </a:solidFill>
          <a:ln>
            <a:noFill/>
          </a:ln>
          <a:effectLst>
            <a:outerShdw blurRad="76200" sx="101000" sy="1010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文本框 3"/>
          <p:cNvSpPr txBox="1"/>
          <p:nvPr>
            <p:custDataLst>
              <p:tags r:id="rId6"/>
            </p:custDataLst>
          </p:nvPr>
        </p:nvSpPr>
        <p:spPr>
          <a:xfrm>
            <a:off x="1066459" y="1309507"/>
            <a:ext cx="10059078" cy="386861"/>
          </a:xfrm>
          <a:prstGeom prst="rect">
            <a:avLst/>
          </a:prstGeom>
          <a:noFill/>
        </p:spPr>
        <p:txBody>
          <a:bodyPr wrap="square" lIns="91440" tIns="45720" rIns="91440" bIns="45720" rtlCol="0" anchor="ctr">
            <a:normAutofit/>
          </a:bodyPr>
          <a:lstStyle>
            <a:defPPr>
              <a:defRPr lang="zh-CN"/>
            </a:defPPr>
            <a:lvl1pPr fontAlgn="auto">
              <a:lnSpc>
                <a:spcPct val="130000"/>
              </a:lnSpc>
              <a:spcAft>
                <a:spcPts val="1000"/>
              </a:spcAft>
              <a:defRPr sz="1600" spc="150"/>
            </a:lvl1pPr>
          </a:lstStyle>
          <a:p>
            <a:pPr lvl="0" algn="ctr">
              <a:lnSpc>
                <a:spcPct val="110000"/>
              </a:lnSpc>
              <a:spcAft>
                <a:spcPts val="200"/>
              </a:spcAft>
            </a:pPr>
            <a:r>
              <a:rPr lang="zh-CN" altLang="en-US" sz="1800" dirty="0">
                <a:solidFill>
                  <a:schemeClr val="dk1">
                    <a:lumMod val="75000"/>
                    <a:lumOff val="25000"/>
                  </a:schemeClr>
                </a:solidFill>
                <a:uFillTx/>
                <a:latin typeface="微软雅黑" panose="020B0503020204020204" charset="-122"/>
                <a:ea typeface="微软雅黑" panose="020B0503020204020204" charset="-122"/>
                <a:sym typeface="+mn-ea"/>
              </a:rPr>
              <a:t>失敗案例</a:t>
            </a:r>
          </a:p>
        </p:txBody>
      </p:sp>
      <p:sp>
        <p:nvSpPr>
          <p:cNvPr id="6" name="矩形 5"/>
          <p:cNvSpPr/>
          <p:nvPr>
            <p:custDataLst>
              <p:tags r:id="rId7"/>
            </p:custDataLst>
          </p:nvPr>
        </p:nvSpPr>
        <p:spPr>
          <a:xfrm>
            <a:off x="1066459" y="2296597"/>
            <a:ext cx="10059078" cy="3667652"/>
          </a:xfrm>
          <a:prstGeom prst="rect">
            <a:avLst/>
          </a:prstGeom>
        </p:spPr>
        <p:txBody>
          <a:bodyPr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90000"/>
              </a:lnSpc>
              <a:spcAft>
                <a:spcPts val="400"/>
              </a:spcAft>
              <a:buClr>
                <a:schemeClr val="accent1"/>
              </a:buClr>
              <a:buFont typeface="Wingdings" panose="05000000000000000000" pitchFamily="2" charset="2"/>
              <a:buChar char="u"/>
            </a:pPr>
            <a:r>
              <a:rPr lang="zh-CN" altLang="en-US" sz="2200" spc="150" dirty="0">
                <a:solidFill>
                  <a:schemeClr val="dk1">
                    <a:lumMod val="75000"/>
                    <a:lumOff val="25000"/>
                  </a:schemeClr>
                </a:solidFill>
                <a:latin typeface="微软雅黑" panose="020B0503020204020204" charset="-122"/>
                <a:ea typeface="微软雅黑" panose="020B0503020204020204" charset="-122"/>
              </a:rPr>
              <a:t>凡客</a:t>
            </a:r>
          </a:p>
        </p:txBody>
      </p:sp>
      <p:sp>
        <p:nvSpPr>
          <p:cNvPr id="21" name="椭圆 20"/>
          <p:cNvSpPr/>
          <p:nvPr>
            <p:custDataLst>
              <p:tags r:id="rId8"/>
            </p:custDataLst>
          </p:nvPr>
        </p:nvSpPr>
        <p:spPr>
          <a:xfrm>
            <a:off x="277973" y="239843"/>
            <a:ext cx="386396" cy="386396"/>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椭圆 21"/>
          <p:cNvSpPr/>
          <p:nvPr>
            <p:custDataLst>
              <p:tags r:id="rId9"/>
            </p:custDataLst>
          </p:nvPr>
        </p:nvSpPr>
        <p:spPr>
          <a:xfrm>
            <a:off x="665006" y="657947"/>
            <a:ext cx="178183" cy="178183"/>
          </a:xfrm>
          <a:prstGeom prst="ellipse">
            <a:avLst/>
          </a:prstGeom>
          <a:solidFill>
            <a:schemeClr val="accent1">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 name="矩形 1"/>
          <p:cNvSpPr/>
          <p:nvPr>
            <p:custDataLst>
              <p:tags r:id="rId10"/>
            </p:custDataLst>
          </p:nvPr>
        </p:nvSpPr>
        <p:spPr>
          <a:xfrm>
            <a:off x="1066459" y="565608"/>
            <a:ext cx="10059078" cy="648896"/>
          </a:xfrm>
          <a:prstGeom prst="rect">
            <a:avLst/>
          </a:prstGeom>
          <a:noFill/>
        </p:spPr>
        <p:txBody>
          <a:bodyPr wrap="square" lIns="91440" tIns="45720" rIns="91440" bIns="45720" rtlCol="0">
            <a:normAutofit fontScale="97500"/>
          </a:bodyPr>
          <a:lstStyle/>
          <a:p>
            <a:pPr algn="ctr"/>
            <a:r>
              <a:rPr lang="zh-CN" altLang="en-US" sz="3700" b="1" spc="3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39個超級爆品案例</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 name="矩形 3"/>
          <p:cNvSpPr/>
          <p:nvPr>
            <p:custDataLst>
              <p:tags r:id="rId3"/>
            </p:custDataLst>
          </p:nvPr>
        </p:nvSpPr>
        <p:spPr>
          <a:xfrm>
            <a:off x="5762172" y="0"/>
            <a:ext cx="6429828"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5" name="矩形: 剪去对角 4"/>
          <p:cNvSpPr/>
          <p:nvPr>
            <p:custDataLst>
              <p:tags r:id="rId4"/>
            </p:custDataLst>
          </p:nvPr>
        </p:nvSpPr>
        <p:spPr>
          <a:xfrm>
            <a:off x="6400800" y="584201"/>
            <a:ext cx="5118100" cy="5689598"/>
          </a:xfrm>
          <a:prstGeom prst="snip2DiagRect">
            <a:avLst>
              <a:gd name="adj1" fmla="val 8418"/>
              <a:gd name="adj2" fmla="val 0"/>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6" name="直角三角形 5"/>
          <p:cNvSpPr/>
          <p:nvPr>
            <p:custDataLst>
              <p:tags r:id="rId5"/>
            </p:custDataLst>
          </p:nvPr>
        </p:nvSpPr>
        <p:spPr>
          <a:xfrm rot="5400000">
            <a:off x="6400800" y="584201"/>
            <a:ext cx="359228" cy="359228"/>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7" name="直角三角形 6"/>
          <p:cNvSpPr/>
          <p:nvPr>
            <p:custDataLst>
              <p:tags r:id="rId6"/>
            </p:custDataLst>
          </p:nvPr>
        </p:nvSpPr>
        <p:spPr>
          <a:xfrm rot="16200000">
            <a:off x="11159671" y="5914571"/>
            <a:ext cx="359228" cy="359228"/>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2" name="文本框 1"/>
          <p:cNvSpPr txBox="1"/>
          <p:nvPr>
            <p:custDataLst>
              <p:tags r:id="rId7"/>
            </p:custDataLst>
          </p:nvPr>
        </p:nvSpPr>
        <p:spPr>
          <a:xfrm>
            <a:off x="7534275" y="1696244"/>
            <a:ext cx="2851150" cy="3465512"/>
          </a:xfrm>
          <a:prstGeom prst="rect">
            <a:avLst/>
          </a:prstGeom>
          <a:noFill/>
        </p:spPr>
        <p:txBody>
          <a:bodyPr wrap="square" lIns="90170" tIns="46990" rIns="90170" bIns="46990" rtlCol="0">
            <a:normAutofit lnSpcReduction="10000"/>
          </a:bodyPr>
          <a:lstStyle>
            <a:defPPr>
              <a:defRPr lang="zh-CN"/>
            </a:defPPr>
            <a:lvl1pPr fontAlgn="auto">
              <a:lnSpc>
                <a:spcPct val="130000"/>
              </a:lnSpc>
              <a:spcAft>
                <a:spcPts val="1000"/>
              </a:spcAft>
              <a:defRPr sz="1600" spc="150"/>
            </a:lvl1pPr>
          </a:lstStyle>
          <a:p>
            <a:pPr marL="361950" indent="-361950" fontAlgn="ctr">
              <a:spcBef>
                <a:spcPts val="1000"/>
              </a:spcBef>
              <a:spcAft>
                <a:spcPts val="0"/>
              </a:spcAft>
              <a:buClr>
                <a:schemeClr val="accent1">
                  <a:lumMod val="75000"/>
                </a:schemeClr>
              </a:buClr>
              <a:buFont typeface="Wingdings" pitchFamily="2" charset="2"/>
              <a:buChar char="l"/>
            </a:pPr>
            <a:r>
              <a:rPr lang="zh-CN" altLang="en-US"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3大陷阱</a:t>
            </a:r>
          </a:p>
          <a:p>
            <a:pPr marL="361950" indent="-361950" fontAlgn="ctr">
              <a:spcBef>
                <a:spcPts val="1000"/>
              </a:spcBef>
              <a:spcAft>
                <a:spcPts val="0"/>
              </a:spcAft>
              <a:buClr>
                <a:schemeClr val="accent1">
                  <a:lumMod val="75000"/>
                </a:schemeClr>
              </a:buClr>
              <a:buFont typeface="Wingdings" pitchFamily="2" charset="2"/>
              <a:buChar char="l"/>
            </a:pPr>
            <a:r>
              <a:rPr lang="zh-CN" altLang="en-US"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痛點不夠鋒利</a:t>
            </a:r>
          </a:p>
          <a:p>
            <a:pPr marL="361950" indent="-361950" fontAlgn="ctr">
              <a:spcBef>
                <a:spcPts val="1000"/>
              </a:spcBef>
              <a:spcAft>
                <a:spcPts val="0"/>
              </a:spcAft>
              <a:buClr>
                <a:schemeClr val="accent1">
                  <a:lumMod val="75000"/>
                </a:schemeClr>
              </a:buClr>
              <a:buFont typeface="Wingdings" pitchFamily="2" charset="2"/>
              <a:buChar char="l"/>
            </a:pPr>
            <a:r>
              <a:rPr lang="zh-CN" altLang="en-US"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產品不夠極致</a:t>
            </a:r>
          </a:p>
          <a:p>
            <a:pPr marL="361950" indent="-361950" fontAlgn="ctr">
              <a:spcBef>
                <a:spcPts val="1000"/>
              </a:spcBef>
              <a:spcAft>
                <a:spcPts val="0"/>
              </a:spcAft>
              <a:buClr>
                <a:schemeClr val="accent1">
                  <a:lumMod val="75000"/>
                </a:schemeClr>
              </a:buClr>
              <a:buFont typeface="Wingdings" pitchFamily="2" charset="2"/>
              <a:buChar char="l"/>
            </a:pPr>
            <a:r>
              <a:rPr lang="zh-CN" altLang="en-US"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爆品幹掉爆品</a:t>
            </a:r>
          </a:p>
          <a:p>
            <a:pPr marL="361950" indent="-361950" fontAlgn="ctr">
              <a:spcBef>
                <a:spcPts val="1000"/>
              </a:spcBef>
              <a:spcAft>
                <a:spcPts val="0"/>
              </a:spcAft>
              <a:buClr>
                <a:schemeClr val="accent1">
                  <a:lumMod val="75000"/>
                </a:schemeClr>
              </a:buClr>
              <a:buFont typeface="Wingdings" pitchFamily="2" charset="2"/>
              <a:buChar char="l"/>
            </a:pPr>
            <a:r>
              <a:rPr lang="zh-CN" altLang="en-US"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爆品“金三角法則”</a:t>
            </a:r>
          </a:p>
          <a:p>
            <a:pPr marL="361950" indent="-361950" fontAlgn="ctr">
              <a:spcBef>
                <a:spcPts val="1000"/>
              </a:spcBef>
              <a:spcAft>
                <a:spcPts val="0"/>
              </a:spcAft>
              <a:buClr>
                <a:schemeClr val="accent1">
                  <a:lumMod val="75000"/>
                </a:schemeClr>
              </a:buClr>
              <a:buFont typeface="Wingdings" pitchFamily="2" charset="2"/>
              <a:buChar char="l"/>
            </a:pPr>
            <a:r>
              <a:rPr lang="zh-CN" altLang="en-US"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產品重要性</a:t>
            </a:r>
          </a:p>
          <a:p>
            <a:pPr marL="361950" indent="-361950" fontAlgn="ctr">
              <a:spcBef>
                <a:spcPts val="1000"/>
              </a:spcBef>
              <a:spcAft>
                <a:spcPts val="0"/>
              </a:spcAft>
              <a:buClr>
                <a:schemeClr val="accent1">
                  <a:lumMod val="75000"/>
                </a:schemeClr>
              </a:buClr>
              <a:buFont typeface="Wingdings" pitchFamily="2" charset="2"/>
              <a:buChar char="l"/>
            </a:pPr>
            <a:r>
              <a:rPr lang="zh-CN" altLang="en-US"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用戶體驗重要性</a:t>
            </a:r>
          </a:p>
          <a:p>
            <a:pPr marL="361950" indent="-361950" fontAlgn="ctr">
              <a:spcBef>
                <a:spcPts val="1000"/>
              </a:spcBef>
              <a:spcAft>
                <a:spcPts val="0"/>
              </a:spcAft>
              <a:buClr>
                <a:schemeClr val="accent1">
                  <a:lumMod val="75000"/>
                </a:schemeClr>
              </a:buClr>
              <a:buFont typeface="Wingdings" pitchFamily="2" charset="2"/>
              <a:buChar char="l"/>
            </a:pPr>
            <a:r>
              <a:rPr lang="zh-CN" altLang="en-US" b="1" spc="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口碑傳播重要性</a:t>
            </a:r>
          </a:p>
        </p:txBody>
      </p:sp>
      <p:sp>
        <p:nvSpPr>
          <p:cNvPr id="3" name="文本框 2"/>
          <p:cNvSpPr txBox="1"/>
          <p:nvPr>
            <p:custDataLst>
              <p:tags r:id="rId8"/>
            </p:custDataLst>
          </p:nvPr>
        </p:nvSpPr>
        <p:spPr>
          <a:xfrm>
            <a:off x="753457" y="2977168"/>
            <a:ext cx="5118100" cy="1183640"/>
          </a:xfrm>
          <a:prstGeom prst="rect">
            <a:avLst/>
          </a:prstGeom>
          <a:noFill/>
        </p:spPr>
        <p:txBody>
          <a:bodyPr wrap="square" lIns="90170" tIns="46990" rIns="90170" bIns="46990" rtlCol="0" anchor="b" anchorCtr="0">
            <a:normAutofit/>
          </a:bodyPr>
          <a:lstStyle/>
          <a:p>
            <a:pPr fontAlgn="auto">
              <a:lnSpc>
                <a:spcPct val="100000"/>
              </a:lnSpc>
            </a:pPr>
            <a:r>
              <a:rPr lang="zh-CN" altLang="en-US" sz="3600" b="1" spc="300" dirty="0">
                <a:solidFill>
                  <a:schemeClr val="dk1">
                    <a:lumMod val="75000"/>
                    <a:lumOff val="25000"/>
                  </a:schemeClr>
                </a:solidFill>
                <a:uFillTx/>
                <a:latin typeface="微软雅黑" panose="020B0503020204020204" charset="-122"/>
                <a:ea typeface="微软雅黑" panose="020B0503020204020204" charset="-122"/>
              </a:rPr>
              <a:t>總結</a:t>
            </a:r>
          </a:p>
        </p:txBody>
      </p:sp>
      <p:sp>
        <p:nvSpPr>
          <p:cNvPr id="10" name="任意多边形: 形状 7"/>
          <p:cNvSpPr/>
          <p:nvPr>
            <p:custDataLst>
              <p:tags r:id="rId9"/>
            </p:custDataLst>
          </p:nvPr>
        </p:nvSpPr>
        <p:spPr>
          <a:xfrm>
            <a:off x="9657715" y="4584700"/>
            <a:ext cx="883920" cy="883920"/>
          </a:xfrm>
          <a:custGeom>
            <a:avLst/>
            <a:gdLst>
              <a:gd name="connsiteX0" fmla="*/ 617220 w 1234440"/>
              <a:gd name="connsiteY0" fmla="*/ 354330 h 1234440"/>
              <a:gd name="connsiteX1" fmla="*/ 354330 w 1234440"/>
              <a:gd name="connsiteY1" fmla="*/ 617220 h 1234440"/>
              <a:gd name="connsiteX2" fmla="*/ 617220 w 1234440"/>
              <a:gd name="connsiteY2" fmla="*/ 880110 h 1234440"/>
              <a:gd name="connsiteX3" fmla="*/ 880110 w 1234440"/>
              <a:gd name="connsiteY3" fmla="*/ 617220 h 1234440"/>
              <a:gd name="connsiteX4" fmla="*/ 617220 w 1234440"/>
              <a:gd name="connsiteY4" fmla="*/ 354330 h 1234440"/>
              <a:gd name="connsiteX5" fmla="*/ 617220 w 1234440"/>
              <a:gd name="connsiteY5" fmla="*/ 0 h 1234440"/>
              <a:gd name="connsiteX6" fmla="*/ 1234440 w 1234440"/>
              <a:gd name="connsiteY6" fmla="*/ 617220 h 1234440"/>
              <a:gd name="connsiteX7" fmla="*/ 617220 w 1234440"/>
              <a:gd name="connsiteY7" fmla="*/ 1234440 h 1234440"/>
              <a:gd name="connsiteX8" fmla="*/ 0 w 1234440"/>
              <a:gd name="connsiteY8" fmla="*/ 617220 h 1234440"/>
              <a:gd name="connsiteX9" fmla="*/ 617220 w 1234440"/>
              <a:gd name="connsiteY9" fmla="*/ 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4440" h="1234440">
                <a:moveTo>
                  <a:pt x="617220" y="354330"/>
                </a:moveTo>
                <a:cubicBezTo>
                  <a:pt x="472030" y="354330"/>
                  <a:pt x="354330" y="472030"/>
                  <a:pt x="354330" y="617220"/>
                </a:cubicBezTo>
                <a:cubicBezTo>
                  <a:pt x="354330" y="762410"/>
                  <a:pt x="472030" y="880110"/>
                  <a:pt x="617220" y="880110"/>
                </a:cubicBezTo>
                <a:cubicBezTo>
                  <a:pt x="762410" y="880110"/>
                  <a:pt x="880110" y="762410"/>
                  <a:pt x="880110" y="617220"/>
                </a:cubicBezTo>
                <a:cubicBezTo>
                  <a:pt x="880110" y="472030"/>
                  <a:pt x="762410" y="354330"/>
                  <a:pt x="617220" y="354330"/>
                </a:cubicBezTo>
                <a:close/>
                <a:moveTo>
                  <a:pt x="617220" y="0"/>
                </a:moveTo>
                <a:cubicBezTo>
                  <a:pt x="958101" y="0"/>
                  <a:pt x="1234440" y="276339"/>
                  <a:pt x="1234440" y="617220"/>
                </a:cubicBezTo>
                <a:cubicBezTo>
                  <a:pt x="1234440" y="958101"/>
                  <a:pt x="958101" y="1234440"/>
                  <a:pt x="617220" y="1234440"/>
                </a:cubicBezTo>
                <a:cubicBezTo>
                  <a:pt x="276339" y="1234440"/>
                  <a:pt x="0" y="958101"/>
                  <a:pt x="0" y="617220"/>
                </a:cubicBezTo>
                <a:cubicBezTo>
                  <a:pt x="0" y="276339"/>
                  <a:pt x="276339" y="0"/>
                  <a:pt x="617220" y="0"/>
                </a:cubicBezTo>
                <a:close/>
              </a:path>
            </a:pathLst>
          </a:cu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4" name="图形 1"/>
          <p:cNvSpPr/>
          <p:nvPr>
            <p:custDataLst>
              <p:tags r:id="rId10"/>
            </p:custDataLst>
          </p:nvPr>
        </p:nvSpPr>
        <p:spPr>
          <a:xfrm rot="10800000">
            <a:off x="132" y="5226685"/>
            <a:ext cx="2367567" cy="1631259"/>
          </a:xfrm>
          <a:custGeom>
            <a:avLst/>
            <a:gdLst>
              <a:gd name="connsiteX0" fmla="*/ 0 w 2367567"/>
              <a:gd name="connsiteY0" fmla="*/ 23191 h 1631259"/>
              <a:gd name="connsiteX1" fmla="*/ 173404 w 2367567"/>
              <a:gd name="connsiteY1" fmla="*/ 335212 h 1631259"/>
              <a:gd name="connsiteX2" fmla="*/ 1115265 w 2367567"/>
              <a:gd name="connsiteY2" fmla="*/ 671478 h 1631259"/>
              <a:gd name="connsiteX3" fmla="*/ 2139876 w 2367567"/>
              <a:gd name="connsiteY3" fmla="*/ 898642 h 1631259"/>
              <a:gd name="connsiteX4" fmla="*/ 2366513 w 2367567"/>
              <a:gd name="connsiteY4" fmla="*/ 1631260 h 1631259"/>
              <a:gd name="connsiteX5" fmla="*/ 2367567 w 2367567"/>
              <a:gd name="connsiteY5" fmla="*/ 1054 h 1631259"/>
              <a:gd name="connsiteX6" fmla="*/ 0 w 2367567"/>
              <a:gd name="connsiteY6" fmla="*/ 0 h 163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567" h="1631259">
                <a:moveTo>
                  <a:pt x="0" y="23191"/>
                </a:moveTo>
                <a:cubicBezTo>
                  <a:pt x="31097" y="117535"/>
                  <a:pt x="82749" y="229799"/>
                  <a:pt x="173404" y="335212"/>
                </a:cubicBezTo>
                <a:cubicBezTo>
                  <a:pt x="499129" y="716278"/>
                  <a:pt x="1036733" y="678330"/>
                  <a:pt x="1115265" y="671478"/>
                </a:cubicBezTo>
                <a:cubicBezTo>
                  <a:pt x="1115265" y="671478"/>
                  <a:pt x="2079264" y="602960"/>
                  <a:pt x="2139876" y="898642"/>
                </a:cubicBezTo>
                <a:cubicBezTo>
                  <a:pt x="2199961" y="1194852"/>
                  <a:pt x="2162013" y="1413056"/>
                  <a:pt x="2366513" y="1631260"/>
                </a:cubicBezTo>
                <a:cubicBezTo>
                  <a:pt x="2367040" y="1087858"/>
                  <a:pt x="2367567" y="544456"/>
                  <a:pt x="2367567" y="1054"/>
                </a:cubicBezTo>
                <a:cubicBezTo>
                  <a:pt x="1578027" y="1054"/>
                  <a:pt x="789013" y="527"/>
                  <a:pt x="0" y="0"/>
                </a:cubicBezTo>
              </a:path>
            </a:pathLst>
          </a:custGeom>
          <a:solidFill>
            <a:schemeClr val="accent1">
              <a:lumMod val="40000"/>
              <a:lumOff val="60000"/>
            </a:schemeClr>
          </a:solidFill>
          <a:ln w="5261"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16" name="任意多边形: 形状 2"/>
          <p:cNvSpPr/>
          <p:nvPr>
            <p:custDataLst>
              <p:tags r:id="rId11"/>
            </p:custDataLst>
          </p:nvPr>
        </p:nvSpPr>
        <p:spPr>
          <a:xfrm>
            <a:off x="302895" y="340360"/>
            <a:ext cx="374015" cy="374015"/>
          </a:xfrm>
          <a:custGeom>
            <a:avLst/>
            <a:gdLst>
              <a:gd name="connsiteX0" fmla="*/ 507689 w 507688"/>
              <a:gd name="connsiteY0" fmla="*/ 253844 h 507688"/>
              <a:gd name="connsiteX1" fmla="*/ 253844 w 507688"/>
              <a:gd name="connsiteY1" fmla="*/ 507689 h 507688"/>
              <a:gd name="connsiteX2" fmla="*/ 0 w 507688"/>
              <a:gd name="connsiteY2" fmla="*/ 253844 h 507688"/>
              <a:gd name="connsiteX3" fmla="*/ 253844 w 507688"/>
              <a:gd name="connsiteY3" fmla="*/ 0 h 507688"/>
              <a:gd name="connsiteX4" fmla="*/ 507689 w 507688"/>
              <a:gd name="connsiteY4" fmla="*/ 253844 h 50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8" h="507688">
                <a:moveTo>
                  <a:pt x="507689" y="253844"/>
                </a:moveTo>
                <a:cubicBezTo>
                  <a:pt x="507689" y="394039"/>
                  <a:pt x="394039" y="507689"/>
                  <a:pt x="253844" y="507689"/>
                </a:cubicBezTo>
                <a:cubicBezTo>
                  <a:pt x="113650" y="507689"/>
                  <a:pt x="0" y="394039"/>
                  <a:pt x="0" y="253844"/>
                </a:cubicBezTo>
                <a:cubicBezTo>
                  <a:pt x="0" y="113650"/>
                  <a:pt x="113650" y="0"/>
                  <a:pt x="253844" y="0"/>
                </a:cubicBezTo>
                <a:cubicBezTo>
                  <a:pt x="394039" y="0"/>
                  <a:pt x="507689" y="113650"/>
                  <a:pt x="507689" y="253844"/>
                </a:cubicBezTo>
                <a:close/>
              </a:path>
            </a:pathLst>
          </a:custGeom>
          <a:solidFill>
            <a:schemeClr val="accent1">
              <a:lumMod val="75000"/>
            </a:schemeClr>
          </a:solidFill>
          <a:ln w="7466"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18" name="任意多边形: 形状 2"/>
          <p:cNvSpPr/>
          <p:nvPr>
            <p:custDataLst>
              <p:tags r:id="rId12"/>
            </p:custDataLst>
          </p:nvPr>
        </p:nvSpPr>
        <p:spPr>
          <a:xfrm>
            <a:off x="2305702" y="6273570"/>
            <a:ext cx="243880" cy="243880"/>
          </a:xfrm>
          <a:custGeom>
            <a:avLst/>
            <a:gdLst>
              <a:gd name="connsiteX0" fmla="*/ 507689 w 507688"/>
              <a:gd name="connsiteY0" fmla="*/ 253844 h 507688"/>
              <a:gd name="connsiteX1" fmla="*/ 253844 w 507688"/>
              <a:gd name="connsiteY1" fmla="*/ 507689 h 507688"/>
              <a:gd name="connsiteX2" fmla="*/ 0 w 507688"/>
              <a:gd name="connsiteY2" fmla="*/ 253844 h 507688"/>
              <a:gd name="connsiteX3" fmla="*/ 253844 w 507688"/>
              <a:gd name="connsiteY3" fmla="*/ 0 h 507688"/>
              <a:gd name="connsiteX4" fmla="*/ 507689 w 507688"/>
              <a:gd name="connsiteY4" fmla="*/ 253844 h 50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8" h="507688">
                <a:moveTo>
                  <a:pt x="507689" y="253844"/>
                </a:moveTo>
                <a:cubicBezTo>
                  <a:pt x="507689" y="394039"/>
                  <a:pt x="394039" y="507689"/>
                  <a:pt x="253844" y="507689"/>
                </a:cubicBezTo>
                <a:cubicBezTo>
                  <a:pt x="113650" y="507689"/>
                  <a:pt x="0" y="394039"/>
                  <a:pt x="0" y="253844"/>
                </a:cubicBezTo>
                <a:cubicBezTo>
                  <a:pt x="0" y="113650"/>
                  <a:pt x="113650" y="0"/>
                  <a:pt x="253844" y="0"/>
                </a:cubicBezTo>
                <a:cubicBezTo>
                  <a:pt x="394039" y="0"/>
                  <a:pt x="507689" y="113650"/>
                  <a:pt x="507689" y="253844"/>
                </a:cubicBezTo>
                <a:close/>
              </a:path>
            </a:pathLst>
          </a:custGeom>
          <a:solidFill>
            <a:schemeClr val="accent1">
              <a:lumMod val="75000"/>
            </a:schemeClr>
          </a:solidFill>
          <a:ln w="7466"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19" name="任意多边形: 形状 8"/>
          <p:cNvSpPr/>
          <p:nvPr>
            <p:custDataLst>
              <p:tags r:id="rId13"/>
            </p:custDataLst>
          </p:nvPr>
        </p:nvSpPr>
        <p:spPr>
          <a:xfrm>
            <a:off x="2220439" y="5821663"/>
            <a:ext cx="193669" cy="193669"/>
          </a:xfrm>
          <a:custGeom>
            <a:avLst/>
            <a:gdLst>
              <a:gd name="connsiteX0" fmla="*/ 403165 w 403164"/>
              <a:gd name="connsiteY0" fmla="*/ 201582 h 403164"/>
              <a:gd name="connsiteX1" fmla="*/ 201582 w 403164"/>
              <a:gd name="connsiteY1" fmla="*/ 403165 h 403164"/>
              <a:gd name="connsiteX2" fmla="*/ 0 w 403164"/>
              <a:gd name="connsiteY2" fmla="*/ 201582 h 403164"/>
              <a:gd name="connsiteX3" fmla="*/ 201582 w 403164"/>
              <a:gd name="connsiteY3" fmla="*/ 0 h 403164"/>
              <a:gd name="connsiteX4" fmla="*/ 403165 w 403164"/>
              <a:gd name="connsiteY4" fmla="*/ 201582 h 40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164" h="403164">
                <a:moveTo>
                  <a:pt x="403165" y="201582"/>
                </a:moveTo>
                <a:cubicBezTo>
                  <a:pt x="403165" y="312913"/>
                  <a:pt x="312913" y="403165"/>
                  <a:pt x="201582" y="403165"/>
                </a:cubicBezTo>
                <a:cubicBezTo>
                  <a:pt x="90251" y="403165"/>
                  <a:pt x="0" y="312913"/>
                  <a:pt x="0" y="201582"/>
                </a:cubicBezTo>
                <a:cubicBezTo>
                  <a:pt x="0" y="90252"/>
                  <a:pt x="90251" y="0"/>
                  <a:pt x="201582" y="0"/>
                </a:cubicBezTo>
                <a:cubicBezTo>
                  <a:pt x="312913" y="0"/>
                  <a:pt x="403165" y="90252"/>
                  <a:pt x="403165" y="201582"/>
                </a:cubicBezTo>
                <a:close/>
              </a:path>
            </a:pathLst>
          </a:custGeom>
          <a:solidFill>
            <a:schemeClr val="accent1">
              <a:lumMod val="40000"/>
              <a:lumOff val="60000"/>
            </a:schemeClr>
          </a:solidFill>
          <a:ln w="7466"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20" name="任意多边形: 形状 2"/>
          <p:cNvSpPr/>
          <p:nvPr>
            <p:custDataLst>
              <p:tags r:id="rId14"/>
            </p:custDataLst>
          </p:nvPr>
        </p:nvSpPr>
        <p:spPr>
          <a:xfrm>
            <a:off x="228617" y="4823865"/>
            <a:ext cx="243880" cy="243880"/>
          </a:xfrm>
          <a:custGeom>
            <a:avLst/>
            <a:gdLst>
              <a:gd name="connsiteX0" fmla="*/ 507689 w 507688"/>
              <a:gd name="connsiteY0" fmla="*/ 253844 h 507688"/>
              <a:gd name="connsiteX1" fmla="*/ 253844 w 507688"/>
              <a:gd name="connsiteY1" fmla="*/ 507689 h 507688"/>
              <a:gd name="connsiteX2" fmla="*/ 0 w 507688"/>
              <a:gd name="connsiteY2" fmla="*/ 253844 h 507688"/>
              <a:gd name="connsiteX3" fmla="*/ 253844 w 507688"/>
              <a:gd name="connsiteY3" fmla="*/ 0 h 507688"/>
              <a:gd name="connsiteX4" fmla="*/ 507689 w 507688"/>
              <a:gd name="connsiteY4" fmla="*/ 253844 h 50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8" h="507688">
                <a:moveTo>
                  <a:pt x="507689" y="253844"/>
                </a:moveTo>
                <a:cubicBezTo>
                  <a:pt x="507689" y="394039"/>
                  <a:pt x="394039" y="507689"/>
                  <a:pt x="253844" y="507689"/>
                </a:cubicBezTo>
                <a:cubicBezTo>
                  <a:pt x="113650" y="507689"/>
                  <a:pt x="0" y="394039"/>
                  <a:pt x="0" y="253844"/>
                </a:cubicBezTo>
                <a:cubicBezTo>
                  <a:pt x="0" y="113650"/>
                  <a:pt x="113650" y="0"/>
                  <a:pt x="253844" y="0"/>
                </a:cubicBezTo>
                <a:cubicBezTo>
                  <a:pt x="394039" y="0"/>
                  <a:pt x="507689" y="113650"/>
                  <a:pt x="507689" y="253844"/>
                </a:cubicBezTo>
                <a:close/>
              </a:path>
            </a:pathLst>
          </a:custGeom>
          <a:solidFill>
            <a:schemeClr val="accent1">
              <a:lumMod val="75000"/>
            </a:schemeClr>
          </a:solidFill>
          <a:ln w="7466"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22" name="任意多边形: 形状 8"/>
          <p:cNvSpPr/>
          <p:nvPr>
            <p:custDataLst>
              <p:tags r:id="rId15"/>
            </p:custDataLst>
          </p:nvPr>
        </p:nvSpPr>
        <p:spPr>
          <a:xfrm>
            <a:off x="753745" y="665480"/>
            <a:ext cx="278130" cy="278130"/>
          </a:xfrm>
          <a:custGeom>
            <a:avLst/>
            <a:gdLst>
              <a:gd name="connsiteX0" fmla="*/ 403165 w 403164"/>
              <a:gd name="connsiteY0" fmla="*/ 201582 h 403164"/>
              <a:gd name="connsiteX1" fmla="*/ 201582 w 403164"/>
              <a:gd name="connsiteY1" fmla="*/ 403165 h 403164"/>
              <a:gd name="connsiteX2" fmla="*/ 0 w 403164"/>
              <a:gd name="connsiteY2" fmla="*/ 201582 h 403164"/>
              <a:gd name="connsiteX3" fmla="*/ 201582 w 403164"/>
              <a:gd name="connsiteY3" fmla="*/ 0 h 403164"/>
              <a:gd name="connsiteX4" fmla="*/ 403165 w 403164"/>
              <a:gd name="connsiteY4" fmla="*/ 201582 h 40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164" h="403164">
                <a:moveTo>
                  <a:pt x="403165" y="201582"/>
                </a:moveTo>
                <a:cubicBezTo>
                  <a:pt x="403165" y="312913"/>
                  <a:pt x="312913" y="403165"/>
                  <a:pt x="201582" y="403165"/>
                </a:cubicBezTo>
                <a:cubicBezTo>
                  <a:pt x="90251" y="403165"/>
                  <a:pt x="0" y="312913"/>
                  <a:pt x="0" y="201582"/>
                </a:cubicBezTo>
                <a:cubicBezTo>
                  <a:pt x="0" y="90252"/>
                  <a:pt x="90251" y="0"/>
                  <a:pt x="201582" y="0"/>
                </a:cubicBezTo>
                <a:cubicBezTo>
                  <a:pt x="312913" y="0"/>
                  <a:pt x="403165" y="90252"/>
                  <a:pt x="403165" y="201582"/>
                </a:cubicBezTo>
                <a:close/>
              </a:path>
            </a:pathLst>
          </a:custGeom>
          <a:solidFill>
            <a:schemeClr val="accent1">
              <a:lumMod val="40000"/>
              <a:lumOff val="60000"/>
            </a:schemeClr>
          </a:solidFill>
          <a:ln w="7466"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noFill/>
        </p:spPr>
        <p:txBody>
          <a:bodyPr/>
          <a:lstStyle/>
          <a:p>
            <a:r>
              <a:rPr lang="zh-CN" altLang="en-US" spc="-200">
                <a:solidFill>
                  <a:schemeClr val="dk1">
                    <a:lumMod val="85000"/>
                    <a:lumOff val="15000"/>
                  </a:schemeClr>
                </a:solidFill>
                <a:latin typeface="Arial" panose="020B0604020202090204" pitchFamily="34" charset="0"/>
              </a:rPr>
              <a:t>爆品定義</a:t>
            </a:r>
          </a:p>
        </p:txBody>
      </p:sp>
      <p:sp>
        <p:nvSpPr>
          <p:cNvPr id="2" name="文本框 1"/>
          <p:cNvSpPr txBox="1"/>
          <p:nvPr>
            <p:custDataLst>
              <p:tags r:id="rId3"/>
            </p:custDataLst>
          </p:nvPr>
        </p:nvSpPr>
        <p:spPr>
          <a:xfrm>
            <a:off x="5889625" y="1570355"/>
            <a:ext cx="1301115" cy="1014730"/>
          </a:xfrm>
          <a:prstGeom prst="rect">
            <a:avLst/>
          </a:prstGeom>
          <a:noFill/>
        </p:spPr>
        <p:txBody>
          <a:bodyPr wrap="square" rtlCol="0">
            <a:normAutofit/>
          </a:bodyPr>
          <a:lstStyle/>
          <a:p>
            <a:r>
              <a:rPr lang="en-US" altLang="zh-CN" sz="6000" spc="-200">
                <a:solidFill>
                  <a:schemeClr val="dk1">
                    <a:lumMod val="85000"/>
                    <a:lumOff val="15000"/>
                  </a:schemeClr>
                </a:solidFill>
                <a:uFillTx/>
                <a:latin typeface="Arial" panose="020B0604020202090204" pitchFamily="34" charset="0"/>
                <a:ea typeface="微软雅黑" panose="020B0503020204020204" charset="-122"/>
              </a:rPr>
              <a:t>03</a:t>
            </a:r>
          </a:p>
        </p:txBody>
      </p:sp>
    </p:spTree>
    <p:custDataLst>
      <p:tags r:id="rId1"/>
    </p:custDataLst>
  </p:cSld>
  <p:clrMapOvr>
    <a:masterClrMapping/>
  </p:clrMapOvr>
  <p:transition spd="slow">
    <p:comb/>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7" name="矩形 26"/>
          <p:cNvSpPr/>
          <p:nvPr userDrawn="1">
            <p:custDataLst>
              <p:tags r:id="rId2"/>
            </p:custDataLst>
          </p:nvPr>
        </p:nvSpPr>
        <p:spPr>
          <a:xfrm>
            <a:off x="292735" y="305435"/>
            <a:ext cx="11606530" cy="624967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6" name="任意多边形: 形状 4"/>
          <p:cNvSpPr/>
          <p:nvPr userDrawn="1">
            <p:custDataLst>
              <p:tags r:id="rId3"/>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l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矩形 13"/>
          <p:cNvSpPr/>
          <p:nvPr>
            <p:custDataLst>
              <p:tags r:id="rId4"/>
            </p:custDataLst>
          </p:nvPr>
        </p:nvSpPr>
        <p:spPr>
          <a:xfrm>
            <a:off x="0" y="1322331"/>
            <a:ext cx="12192000" cy="4927269"/>
          </a:xfrm>
          <a:prstGeom prst="rect">
            <a:avLst/>
          </a:prstGeom>
          <a:solidFill>
            <a:schemeClr val="lt2"/>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3" name="Title 6"/>
          <p:cNvSpPr txBox="1"/>
          <p:nvPr>
            <p:custDataLst>
              <p:tags r:id="rId5"/>
            </p:custDataLst>
          </p:nvPr>
        </p:nvSpPr>
        <p:spPr>
          <a:xfrm>
            <a:off x="608401" y="608400"/>
            <a:ext cx="10972714" cy="565146"/>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ct val="0"/>
              </a:spcBef>
              <a:spcAft>
                <a:spcPts val="800"/>
              </a:spcAft>
              <a:buClrTx/>
              <a:buSzTx/>
              <a:buFontTx/>
              <a:buNone/>
            </a:pPr>
            <a:r>
              <a:rPr kumimoji="0" lang="en-US" altLang="zh-CN" sz="3220" b="1" i="0" spc="300" baseline="0" noProof="0" dirty="0">
                <a:ln w="3175">
                  <a:noFill/>
                  <a:prstDash val="dash"/>
                </a:ln>
                <a:solidFill>
                  <a:schemeClr val="dk1">
                    <a:lumMod val="75000"/>
                    <a:lumOff val="25000"/>
                  </a:schemeClr>
                </a:solidFill>
                <a:effectLst/>
                <a:uLnTx/>
                <a:uFillTx/>
                <a:latin typeface="微软雅黑" panose="020B0503020204020204" charset="-122"/>
                <a:ea typeface="微软雅黑" panose="020B0503020204020204" charset="-122"/>
                <a:cs typeface="微软雅黑" panose="020B0503020204020204" charset="-122"/>
              </a:rPr>
              <a:t>舉例說明</a:t>
            </a:r>
          </a:p>
        </p:txBody>
      </p:sp>
      <p:grpSp>
        <p:nvGrpSpPr>
          <p:cNvPr id="4" name="组合 3"/>
          <p:cNvGrpSpPr/>
          <p:nvPr>
            <p:custDataLst>
              <p:tags r:id="rId6"/>
            </p:custDataLst>
          </p:nvPr>
        </p:nvGrpSpPr>
        <p:grpSpPr>
          <a:xfrm>
            <a:off x="11377569" y="434583"/>
            <a:ext cx="203545" cy="74612"/>
            <a:chOff x="9839643" y="910585"/>
            <a:chExt cx="203545" cy="74612"/>
          </a:xfrm>
        </p:grpSpPr>
        <p:cxnSp>
          <p:nvCxnSpPr>
            <p:cNvPr id="5" name="直接连接符 4"/>
            <p:cNvCxnSpPr/>
            <p:nvPr>
              <p:custDataLst>
                <p:tags r:id="rId25"/>
              </p:custDataLst>
            </p:nvPr>
          </p:nvCxnSpPr>
          <p:spPr>
            <a:xfrm>
              <a:off x="9839643" y="910585"/>
              <a:ext cx="20354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26"/>
              </p:custDataLst>
            </p:nvPr>
          </p:nvCxnSpPr>
          <p:spPr>
            <a:xfrm>
              <a:off x="9839643" y="985197"/>
              <a:ext cx="15557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7" name="线条"/>
          <p:cNvSpPr/>
          <p:nvPr>
            <p:custDataLst>
              <p:tags r:id="rId7"/>
            </p:custDataLst>
          </p:nvPr>
        </p:nvSpPr>
        <p:spPr>
          <a:xfrm>
            <a:off x="3583742" y="3869373"/>
            <a:ext cx="244475" cy="244475"/>
          </a:xfrm>
          <a:prstGeom prst="line">
            <a:avLst/>
          </a:prstGeom>
          <a:noFill/>
          <a:ln w="25400" cap="flat">
            <a:solidFill>
              <a:schemeClr val="dk1">
                <a:lumMod val="75000"/>
                <a:lumOff val="25000"/>
              </a:schemeClr>
            </a:solidFill>
            <a:prstDash val="solid"/>
            <a:miter lim="400000"/>
          </a:ln>
          <a:effectLst/>
        </p:spPr>
        <p:txBody>
          <a:bodyPr wrap="square" lIns="25400" tIns="25400" rIns="25400" bIns="25400" numCol="1" anchor="ctr">
            <a:noAutofit/>
          </a:bodyPr>
          <a:lstStyle/>
          <a:p>
            <a:pPr algn="ctr">
              <a:defRPr sz="3200" b="0">
                <a:solidFill>
                  <a:srgbClr val="000000"/>
                </a:solidFill>
                <a:latin typeface="Helvetica Light"/>
                <a:ea typeface="Helvetica Light"/>
                <a:cs typeface="Helvetica Light"/>
                <a:sym typeface="Helvetica Light"/>
              </a:defRPr>
            </a:pPr>
            <a:endParaRPr sz="1600">
              <a:latin typeface="微软雅黑" panose="020B0503020204020204" charset="-122"/>
              <a:ea typeface="微软雅黑" panose="020B0503020204020204" charset="-122"/>
            </a:endParaRPr>
          </a:p>
        </p:txBody>
      </p:sp>
      <p:sp>
        <p:nvSpPr>
          <p:cNvPr id="18" name="圆形"/>
          <p:cNvSpPr/>
          <p:nvPr>
            <p:custDataLst>
              <p:tags r:id="rId8"/>
            </p:custDataLst>
          </p:nvPr>
        </p:nvSpPr>
        <p:spPr>
          <a:xfrm>
            <a:off x="3623112" y="3909378"/>
            <a:ext cx="166370" cy="166370"/>
          </a:xfrm>
          <a:prstGeom prst="roundRect">
            <a:avLst>
              <a:gd name="adj" fmla="val 50000"/>
            </a:avLst>
          </a:prstGeom>
          <a:solidFill>
            <a:schemeClr val="lt1">
              <a:lumMod val="75000"/>
            </a:schemeClr>
          </a:solidFill>
          <a:ln w="12700" cap="flat">
            <a:noFill/>
            <a:miter lim="400000"/>
          </a:ln>
          <a:effectLst/>
        </p:spPr>
        <p:txBody>
          <a:bodyPr wrap="square" lIns="25400" tIns="25400" rIns="25400" bIns="254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1500">
              <a:latin typeface="微软雅黑" panose="020B0503020204020204" charset="-122"/>
              <a:ea typeface="微软雅黑" panose="020B0503020204020204" charset="-122"/>
            </a:endParaRPr>
          </a:p>
        </p:txBody>
      </p:sp>
      <p:sp>
        <p:nvSpPr>
          <p:cNvPr id="19" name="线条"/>
          <p:cNvSpPr/>
          <p:nvPr>
            <p:custDataLst>
              <p:tags r:id="rId9"/>
            </p:custDataLst>
          </p:nvPr>
        </p:nvSpPr>
        <p:spPr>
          <a:xfrm flipH="1">
            <a:off x="3583742" y="3869373"/>
            <a:ext cx="244475" cy="244475"/>
          </a:xfrm>
          <a:prstGeom prst="line">
            <a:avLst/>
          </a:prstGeom>
          <a:noFill/>
          <a:ln w="25400" cap="flat">
            <a:solidFill>
              <a:schemeClr val="dk1">
                <a:lumMod val="75000"/>
                <a:lumOff val="25000"/>
              </a:schemeClr>
            </a:solidFill>
            <a:prstDash val="solid"/>
            <a:miter lim="400000"/>
          </a:ln>
          <a:effectLst/>
        </p:spPr>
        <p:txBody>
          <a:bodyPr wrap="square" lIns="25400" tIns="25400" rIns="25400" bIns="25400" numCol="1" anchor="ctr">
            <a:noAutofit/>
          </a:bodyPr>
          <a:lstStyle/>
          <a:p>
            <a:pPr algn="ctr">
              <a:defRPr sz="3200" b="0">
                <a:solidFill>
                  <a:srgbClr val="000000"/>
                </a:solidFill>
                <a:latin typeface="Helvetica Light"/>
                <a:ea typeface="Helvetica Light"/>
                <a:cs typeface="Helvetica Light"/>
                <a:sym typeface="Helvetica Light"/>
              </a:defRPr>
            </a:pPr>
            <a:endParaRPr sz="1600">
              <a:latin typeface="微软雅黑" panose="020B0503020204020204" charset="-122"/>
              <a:ea typeface="微软雅黑" panose="020B0503020204020204" charset="-122"/>
            </a:endParaRPr>
          </a:p>
        </p:txBody>
      </p:sp>
      <p:sp>
        <p:nvSpPr>
          <p:cNvPr id="20" name="文本框 19"/>
          <p:cNvSpPr txBox="1"/>
          <p:nvPr>
            <p:custDataLst>
              <p:tags r:id="rId10"/>
            </p:custDataLst>
          </p:nvPr>
        </p:nvSpPr>
        <p:spPr>
          <a:xfrm>
            <a:off x="2753162" y="4172268"/>
            <a:ext cx="1906905" cy="728345"/>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spc="150" dirty="0">
                <a:solidFill>
                  <a:schemeClr val="lt2">
                    <a:lumMod val="50000"/>
                  </a:schemeClr>
                </a:solidFill>
                <a:latin typeface="微软雅黑" panose="020B0503020204020204" charset="-122"/>
                <a:ea typeface="微软雅黑" panose="020B0503020204020204" charset="-122"/>
                <a:cs typeface="微软雅黑" panose="020B0503020204020204" charset="-122"/>
                <a:sym typeface="+mn-ea"/>
              </a:rPr>
              <a:t>“質變”-材料釩鋼創新</a:t>
            </a:r>
          </a:p>
        </p:txBody>
      </p:sp>
      <p:sp>
        <p:nvSpPr>
          <p:cNvPr id="21" name="867"/>
          <p:cNvSpPr txBox="1"/>
          <p:nvPr>
            <p:custDataLst>
              <p:tags r:id="rId11"/>
            </p:custDataLst>
          </p:nvPr>
        </p:nvSpPr>
        <p:spPr>
          <a:xfrm>
            <a:off x="3302437" y="2670493"/>
            <a:ext cx="808990" cy="776605"/>
          </a:xfrm>
          <a:prstGeom prst="rect">
            <a:avLst/>
          </a:prstGeom>
          <a:ln w="12700">
            <a:miter lim="400000"/>
          </a:ln>
        </p:spPr>
        <p:txBody>
          <a:bodyPr wrap="square" lIns="90000" tIns="46800" rIns="90000" bIns="111600" anchor="ctr">
            <a:normAutofit fontScale="60000" lnSpcReduction="20000"/>
          </a:bodyPr>
          <a:lstStyle>
            <a:lvl1pPr algn="ctr">
              <a:defRPr sz="12000">
                <a:solidFill>
                  <a:srgbClr val="274BF1"/>
                </a:solidFill>
              </a:defRPr>
            </a:lvl1pPr>
          </a:lstStyle>
          <a:p>
            <a:r>
              <a:rPr lang="en-US" sz="6000" spc="150" dirty="0">
                <a:solidFill>
                  <a:schemeClr val="accent1"/>
                </a:solidFill>
                <a:latin typeface="微软雅黑" panose="020B0503020204020204" charset="-122"/>
                <a:ea typeface="微软雅黑" panose="020B0503020204020204" charset="-122"/>
              </a:rPr>
              <a:t>01</a:t>
            </a:r>
          </a:p>
        </p:txBody>
      </p:sp>
      <p:sp>
        <p:nvSpPr>
          <p:cNvPr id="22" name="文本框 21"/>
          <p:cNvSpPr txBox="1"/>
          <p:nvPr>
            <p:custDataLst>
              <p:tags r:id="rId12"/>
            </p:custDataLst>
          </p:nvPr>
        </p:nvSpPr>
        <p:spPr>
          <a:xfrm>
            <a:off x="2697917" y="3505518"/>
            <a:ext cx="2017395" cy="305435"/>
          </a:xfrm>
          <a:prstGeom prst="rect">
            <a:avLst/>
          </a:prstGeom>
          <a:noFill/>
        </p:spPr>
        <p:txBody>
          <a:bodyPr vert="horz" wrap="square" lIns="90000" tIns="46800" rIns="90000" bIns="46800" rtlCol="0" anchor="t" anchorCtr="0">
            <a:normAutofit fontScale="7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pc="300" dirty="0">
                <a:solidFill>
                  <a:schemeClr val="accent1"/>
                </a:solidFill>
                <a:latin typeface="微软雅黑" panose="020B0503020204020204" charset="-122"/>
                <a:ea typeface="微软雅黑" panose="020B0503020204020204" charset="-122"/>
                <a:cs typeface="微软雅黑" panose="020B0503020204020204" charset="-122"/>
                <a:sym typeface="+mn-ea"/>
              </a:rPr>
              <a:t>福特T型車</a:t>
            </a:r>
          </a:p>
        </p:txBody>
      </p:sp>
      <p:sp>
        <p:nvSpPr>
          <p:cNvPr id="2" name="线条"/>
          <p:cNvSpPr/>
          <p:nvPr>
            <p:custDataLst>
              <p:tags r:id="rId13"/>
            </p:custDataLst>
          </p:nvPr>
        </p:nvSpPr>
        <p:spPr>
          <a:xfrm>
            <a:off x="5984876" y="3869373"/>
            <a:ext cx="244475" cy="244475"/>
          </a:xfrm>
          <a:prstGeom prst="line">
            <a:avLst/>
          </a:prstGeom>
          <a:noFill/>
          <a:ln w="25400" cap="flat">
            <a:solidFill>
              <a:schemeClr val="dk1">
                <a:lumMod val="75000"/>
                <a:lumOff val="25000"/>
              </a:schemeClr>
            </a:solidFill>
            <a:prstDash val="solid"/>
            <a:miter lim="400000"/>
          </a:ln>
          <a:effectLst/>
        </p:spPr>
        <p:txBody>
          <a:bodyPr wrap="square" lIns="25400" tIns="25400" rIns="25400" bIns="25400" numCol="1" anchor="ctr">
            <a:noAutofit/>
          </a:bodyPr>
          <a:lstStyle/>
          <a:p>
            <a:pPr algn="ctr">
              <a:defRPr sz="3200" b="0">
                <a:solidFill>
                  <a:srgbClr val="000000"/>
                </a:solidFill>
                <a:latin typeface="Helvetica Light"/>
                <a:ea typeface="Helvetica Light"/>
                <a:cs typeface="Helvetica Light"/>
                <a:sym typeface="Helvetica Light"/>
              </a:defRPr>
            </a:pPr>
            <a:endParaRPr sz="1600">
              <a:latin typeface="微软雅黑" panose="020B0503020204020204" charset="-122"/>
              <a:ea typeface="微软雅黑" panose="020B0503020204020204" charset="-122"/>
            </a:endParaRPr>
          </a:p>
        </p:txBody>
      </p:sp>
      <p:sp>
        <p:nvSpPr>
          <p:cNvPr id="8" name="圆形"/>
          <p:cNvSpPr/>
          <p:nvPr>
            <p:custDataLst>
              <p:tags r:id="rId14"/>
            </p:custDataLst>
          </p:nvPr>
        </p:nvSpPr>
        <p:spPr>
          <a:xfrm>
            <a:off x="6024246" y="3909378"/>
            <a:ext cx="166370" cy="166370"/>
          </a:xfrm>
          <a:prstGeom prst="roundRect">
            <a:avLst>
              <a:gd name="adj" fmla="val 50000"/>
            </a:avLst>
          </a:prstGeom>
          <a:solidFill>
            <a:schemeClr val="lt1">
              <a:lumMod val="75000"/>
            </a:schemeClr>
          </a:solidFill>
          <a:ln w="12700" cap="flat">
            <a:noFill/>
            <a:miter lim="400000"/>
          </a:ln>
          <a:effectLst/>
        </p:spPr>
        <p:txBody>
          <a:bodyPr wrap="square" lIns="25400" tIns="25400" rIns="25400" bIns="254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1500">
              <a:latin typeface="微软雅黑" panose="020B0503020204020204" charset="-122"/>
              <a:ea typeface="微软雅黑" panose="020B0503020204020204" charset="-122"/>
            </a:endParaRPr>
          </a:p>
        </p:txBody>
      </p:sp>
      <p:sp>
        <p:nvSpPr>
          <p:cNvPr id="9" name="线条"/>
          <p:cNvSpPr/>
          <p:nvPr>
            <p:custDataLst>
              <p:tags r:id="rId15"/>
            </p:custDataLst>
          </p:nvPr>
        </p:nvSpPr>
        <p:spPr>
          <a:xfrm flipH="1">
            <a:off x="5984876" y="3869373"/>
            <a:ext cx="244475" cy="244475"/>
          </a:xfrm>
          <a:prstGeom prst="line">
            <a:avLst/>
          </a:prstGeom>
          <a:noFill/>
          <a:ln w="25400" cap="flat">
            <a:solidFill>
              <a:schemeClr val="dk1">
                <a:lumMod val="75000"/>
                <a:lumOff val="25000"/>
              </a:schemeClr>
            </a:solidFill>
            <a:prstDash val="solid"/>
            <a:miter lim="400000"/>
          </a:ln>
          <a:effectLst/>
        </p:spPr>
        <p:txBody>
          <a:bodyPr wrap="square" lIns="25400" tIns="25400" rIns="25400" bIns="25400" numCol="1" anchor="ctr">
            <a:noAutofit/>
          </a:bodyPr>
          <a:lstStyle/>
          <a:p>
            <a:pPr algn="ctr">
              <a:defRPr sz="3200" b="0">
                <a:solidFill>
                  <a:srgbClr val="000000"/>
                </a:solidFill>
                <a:latin typeface="Helvetica Light"/>
                <a:ea typeface="Helvetica Light"/>
                <a:cs typeface="Helvetica Light"/>
                <a:sym typeface="Helvetica Light"/>
              </a:defRPr>
            </a:pPr>
            <a:endParaRPr sz="1600">
              <a:latin typeface="微软雅黑" panose="020B0503020204020204" charset="-122"/>
              <a:ea typeface="微软雅黑" panose="020B0503020204020204" charset="-122"/>
            </a:endParaRPr>
          </a:p>
        </p:txBody>
      </p:sp>
      <p:sp>
        <p:nvSpPr>
          <p:cNvPr id="10" name="文本框 9"/>
          <p:cNvSpPr txBox="1"/>
          <p:nvPr>
            <p:custDataLst>
              <p:tags r:id="rId16"/>
            </p:custDataLst>
          </p:nvPr>
        </p:nvSpPr>
        <p:spPr>
          <a:xfrm>
            <a:off x="5154296" y="4172268"/>
            <a:ext cx="1906905" cy="728345"/>
          </a:xfrm>
          <a:prstGeom prst="rect">
            <a:avLst/>
          </a:prstGeom>
          <a:noFill/>
        </p:spPr>
        <p:txBody>
          <a:bodyPr vert="horz" wrap="square" lIns="90000" tIns="46800" rIns="90000" bIns="46800" rtlCol="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spc="150" dirty="0">
                <a:solidFill>
                  <a:schemeClr val="lt2">
                    <a:lumMod val="50000"/>
                  </a:schemeClr>
                </a:solidFill>
                <a:latin typeface="微软雅黑" panose="020B0503020204020204" charset="-122"/>
                <a:ea typeface="微软雅黑" panose="020B0503020204020204" charset="-122"/>
                <a:cs typeface="微软雅黑" panose="020B0503020204020204" charset="-122"/>
                <a:sym typeface="+mn-ea"/>
              </a:rPr>
              <a:t>硬體體驗-多點觸控</a:t>
            </a:r>
          </a:p>
          <a:p>
            <a:pPr algn="just">
              <a:lnSpc>
                <a:spcPct val="130000"/>
              </a:lnSpc>
            </a:pPr>
            <a:r>
              <a:rPr lang="zh-CN" altLang="en-US" sz="1200" spc="150" dirty="0">
                <a:solidFill>
                  <a:schemeClr val="lt2">
                    <a:lumMod val="50000"/>
                  </a:schemeClr>
                </a:solidFill>
                <a:latin typeface="微软雅黑" panose="020B0503020204020204" charset="-122"/>
                <a:ea typeface="微软雅黑" panose="020B0503020204020204" charset="-122"/>
                <a:cs typeface="微软雅黑" panose="020B0503020204020204" charset="-122"/>
                <a:sym typeface="+mn-ea"/>
              </a:rPr>
              <a:t>軟體體驗-易用性高</a:t>
            </a:r>
          </a:p>
          <a:p>
            <a:pPr algn="just">
              <a:lnSpc>
                <a:spcPct val="130000"/>
              </a:lnSpc>
            </a:pPr>
            <a:r>
              <a:rPr lang="zh-CN" altLang="en-US" sz="1200" spc="150" dirty="0">
                <a:solidFill>
                  <a:schemeClr val="lt2">
                    <a:lumMod val="50000"/>
                  </a:schemeClr>
                </a:solidFill>
                <a:latin typeface="微软雅黑" panose="020B0503020204020204" charset="-122"/>
                <a:ea typeface="微软雅黑" panose="020B0503020204020204" charset="-122"/>
                <a:cs typeface="微软雅黑" panose="020B0503020204020204" charset="-122"/>
                <a:sym typeface="+mn-ea"/>
              </a:rPr>
              <a:t>粉絲經濟</a:t>
            </a:r>
          </a:p>
        </p:txBody>
      </p:sp>
      <p:sp>
        <p:nvSpPr>
          <p:cNvPr id="11" name="867"/>
          <p:cNvSpPr txBox="1"/>
          <p:nvPr>
            <p:custDataLst>
              <p:tags r:id="rId17"/>
            </p:custDataLst>
          </p:nvPr>
        </p:nvSpPr>
        <p:spPr>
          <a:xfrm>
            <a:off x="5703571" y="2670493"/>
            <a:ext cx="808990" cy="776605"/>
          </a:xfrm>
          <a:prstGeom prst="rect">
            <a:avLst/>
          </a:prstGeom>
          <a:ln w="12700">
            <a:miter lim="400000"/>
          </a:ln>
        </p:spPr>
        <p:txBody>
          <a:bodyPr wrap="square" lIns="90000" tIns="46800" rIns="90000" bIns="111600" anchor="ctr">
            <a:normAutofit fontScale="60000" lnSpcReduction="20000"/>
          </a:bodyPr>
          <a:lstStyle>
            <a:lvl1pPr algn="ctr">
              <a:defRPr sz="12000">
                <a:solidFill>
                  <a:srgbClr val="274BF1"/>
                </a:solidFill>
              </a:defRPr>
            </a:lvl1pPr>
          </a:lstStyle>
          <a:p>
            <a:r>
              <a:rPr lang="en-US" sz="6000" spc="150" dirty="0">
                <a:solidFill>
                  <a:srgbClr val="000000"/>
                </a:solidFill>
                <a:latin typeface="微软雅黑" panose="020B0503020204020204" charset="-122"/>
                <a:ea typeface="微软雅黑" panose="020B0503020204020204" charset="-122"/>
              </a:rPr>
              <a:t>02</a:t>
            </a:r>
          </a:p>
        </p:txBody>
      </p:sp>
      <p:sp>
        <p:nvSpPr>
          <p:cNvPr id="12" name="文本框 11"/>
          <p:cNvSpPr txBox="1"/>
          <p:nvPr>
            <p:custDataLst>
              <p:tags r:id="rId18"/>
            </p:custDataLst>
          </p:nvPr>
        </p:nvSpPr>
        <p:spPr>
          <a:xfrm>
            <a:off x="5099051" y="3505518"/>
            <a:ext cx="2017395" cy="305435"/>
          </a:xfrm>
          <a:prstGeom prst="rect">
            <a:avLst/>
          </a:prstGeom>
          <a:noFill/>
        </p:spPr>
        <p:txBody>
          <a:bodyPr vert="horz" wrap="square" lIns="90000" tIns="46800" rIns="90000" bIns="46800" rtlCol="0" anchor="t" anchorCtr="0">
            <a:normAutofit fontScale="7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pc="300" dirty="0">
                <a:solidFill>
                  <a:srgbClr val="000000"/>
                </a:solidFill>
                <a:latin typeface="微软雅黑" panose="020B0503020204020204" charset="-122"/>
                <a:ea typeface="微软雅黑" panose="020B0503020204020204" charset="-122"/>
                <a:sym typeface="+mn-ea"/>
              </a:rPr>
              <a:t>iPhone</a:t>
            </a:r>
          </a:p>
        </p:txBody>
      </p:sp>
      <p:sp>
        <p:nvSpPr>
          <p:cNvPr id="13" name="线条"/>
          <p:cNvSpPr/>
          <p:nvPr>
            <p:custDataLst>
              <p:tags r:id="rId19"/>
            </p:custDataLst>
          </p:nvPr>
        </p:nvSpPr>
        <p:spPr>
          <a:xfrm>
            <a:off x="8386009" y="3869373"/>
            <a:ext cx="244475" cy="244475"/>
          </a:xfrm>
          <a:prstGeom prst="line">
            <a:avLst/>
          </a:prstGeom>
          <a:noFill/>
          <a:ln w="25400" cap="flat">
            <a:solidFill>
              <a:schemeClr val="dk1">
                <a:lumMod val="75000"/>
                <a:lumOff val="25000"/>
              </a:schemeClr>
            </a:solidFill>
            <a:prstDash val="solid"/>
            <a:miter lim="400000"/>
          </a:ln>
          <a:effectLst/>
        </p:spPr>
        <p:txBody>
          <a:bodyPr wrap="square" lIns="25400" tIns="25400" rIns="25400" bIns="25400" numCol="1" anchor="ctr">
            <a:noAutofit/>
          </a:bodyPr>
          <a:lstStyle/>
          <a:p>
            <a:pPr algn="ctr">
              <a:defRPr sz="3200" b="0">
                <a:solidFill>
                  <a:srgbClr val="000000"/>
                </a:solidFill>
                <a:latin typeface="Helvetica Light"/>
                <a:ea typeface="Helvetica Light"/>
                <a:cs typeface="Helvetica Light"/>
                <a:sym typeface="Helvetica Light"/>
              </a:defRPr>
            </a:pPr>
            <a:endParaRPr sz="1600">
              <a:latin typeface="微软雅黑" panose="020B0503020204020204" charset="-122"/>
              <a:ea typeface="微软雅黑" panose="020B0503020204020204" charset="-122"/>
            </a:endParaRPr>
          </a:p>
        </p:txBody>
      </p:sp>
      <p:sp>
        <p:nvSpPr>
          <p:cNvPr id="15" name="圆形"/>
          <p:cNvSpPr/>
          <p:nvPr>
            <p:custDataLst>
              <p:tags r:id="rId20"/>
            </p:custDataLst>
          </p:nvPr>
        </p:nvSpPr>
        <p:spPr>
          <a:xfrm>
            <a:off x="8425379" y="3909378"/>
            <a:ext cx="166370" cy="166370"/>
          </a:xfrm>
          <a:prstGeom prst="roundRect">
            <a:avLst>
              <a:gd name="adj" fmla="val 50000"/>
            </a:avLst>
          </a:prstGeom>
          <a:solidFill>
            <a:schemeClr val="lt1">
              <a:lumMod val="75000"/>
            </a:schemeClr>
          </a:solidFill>
          <a:ln w="12700" cap="flat">
            <a:noFill/>
            <a:miter lim="400000"/>
          </a:ln>
          <a:effectLst/>
        </p:spPr>
        <p:txBody>
          <a:bodyPr wrap="square" lIns="25400" tIns="25400" rIns="25400" bIns="254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1500">
              <a:latin typeface="微软雅黑" panose="020B0503020204020204" charset="-122"/>
              <a:ea typeface="微软雅黑" panose="020B0503020204020204" charset="-122"/>
            </a:endParaRPr>
          </a:p>
        </p:txBody>
      </p:sp>
      <p:sp>
        <p:nvSpPr>
          <p:cNvPr id="16" name="线条"/>
          <p:cNvSpPr/>
          <p:nvPr>
            <p:custDataLst>
              <p:tags r:id="rId21"/>
            </p:custDataLst>
          </p:nvPr>
        </p:nvSpPr>
        <p:spPr>
          <a:xfrm flipH="1">
            <a:off x="8386009" y="3869373"/>
            <a:ext cx="244475" cy="244475"/>
          </a:xfrm>
          <a:prstGeom prst="line">
            <a:avLst/>
          </a:prstGeom>
          <a:noFill/>
          <a:ln w="25400" cap="flat">
            <a:solidFill>
              <a:schemeClr val="dk1">
                <a:lumMod val="75000"/>
                <a:lumOff val="25000"/>
              </a:schemeClr>
            </a:solidFill>
            <a:prstDash val="solid"/>
            <a:miter lim="400000"/>
          </a:ln>
          <a:effectLst/>
        </p:spPr>
        <p:txBody>
          <a:bodyPr wrap="square" lIns="25400" tIns="25400" rIns="25400" bIns="25400" numCol="1" anchor="ctr">
            <a:noAutofit/>
          </a:bodyPr>
          <a:lstStyle/>
          <a:p>
            <a:pPr algn="ctr">
              <a:defRPr sz="3200" b="0">
                <a:solidFill>
                  <a:srgbClr val="000000"/>
                </a:solidFill>
                <a:latin typeface="Helvetica Light"/>
                <a:ea typeface="Helvetica Light"/>
                <a:cs typeface="Helvetica Light"/>
                <a:sym typeface="Helvetica Light"/>
              </a:defRPr>
            </a:pPr>
            <a:endParaRPr sz="1600">
              <a:latin typeface="微软雅黑" panose="020B0503020204020204" charset="-122"/>
              <a:ea typeface="微软雅黑" panose="020B0503020204020204" charset="-122"/>
            </a:endParaRPr>
          </a:p>
        </p:txBody>
      </p:sp>
      <p:sp>
        <p:nvSpPr>
          <p:cNvPr id="23" name="文本框 22"/>
          <p:cNvSpPr txBox="1"/>
          <p:nvPr>
            <p:custDataLst>
              <p:tags r:id="rId22"/>
            </p:custDataLst>
          </p:nvPr>
        </p:nvSpPr>
        <p:spPr>
          <a:xfrm>
            <a:off x="7555429" y="4172268"/>
            <a:ext cx="1906905" cy="728345"/>
          </a:xfrm>
          <a:prstGeom prst="rect">
            <a:avLst/>
          </a:prstGeom>
          <a:noFill/>
        </p:spPr>
        <p:txBody>
          <a:bodyPr vert="horz" wrap="square" lIns="90000" tIns="46800" rIns="90000" bIns="46800" rtlCol="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spc="150" dirty="0">
                <a:solidFill>
                  <a:schemeClr val="lt2">
                    <a:lumMod val="50000"/>
                  </a:schemeClr>
                </a:solidFill>
                <a:latin typeface="微软雅黑" panose="020B0503020204020204" charset="-122"/>
                <a:ea typeface="微软雅黑" panose="020B0503020204020204" charset="-122"/>
                <a:sym typeface="+mn-ea"/>
              </a:rPr>
              <a:t>硬體免費（高性價比）</a:t>
            </a:r>
          </a:p>
          <a:p>
            <a:pPr algn="just">
              <a:lnSpc>
                <a:spcPct val="130000"/>
              </a:lnSpc>
            </a:pPr>
            <a:r>
              <a:rPr lang="zh-CN" altLang="en-US" sz="1200" spc="150" dirty="0">
                <a:solidFill>
                  <a:schemeClr val="lt2">
                    <a:lumMod val="50000"/>
                  </a:schemeClr>
                </a:solidFill>
                <a:latin typeface="微软雅黑" panose="020B0503020204020204" charset="-122"/>
                <a:ea typeface="微软雅黑" panose="020B0503020204020204" charset="-122"/>
                <a:sym typeface="+mn-ea"/>
              </a:rPr>
              <a:t>軟體、內容收費</a:t>
            </a:r>
          </a:p>
          <a:p>
            <a:pPr algn="just">
              <a:lnSpc>
                <a:spcPct val="130000"/>
              </a:lnSpc>
            </a:pPr>
            <a:r>
              <a:rPr lang="zh-CN" altLang="en-US" sz="1200" spc="150" dirty="0">
                <a:solidFill>
                  <a:schemeClr val="lt2">
                    <a:lumMod val="50000"/>
                  </a:schemeClr>
                </a:solidFill>
                <a:latin typeface="微软雅黑" panose="020B0503020204020204" charset="-122"/>
                <a:ea typeface="微软雅黑" panose="020B0503020204020204" charset="-122"/>
                <a:sym typeface="+mn-ea"/>
              </a:rPr>
              <a:t>口碑傳播（粉絲經濟）</a:t>
            </a:r>
          </a:p>
        </p:txBody>
      </p:sp>
      <p:sp>
        <p:nvSpPr>
          <p:cNvPr id="24" name="867"/>
          <p:cNvSpPr txBox="1"/>
          <p:nvPr>
            <p:custDataLst>
              <p:tags r:id="rId23"/>
            </p:custDataLst>
          </p:nvPr>
        </p:nvSpPr>
        <p:spPr>
          <a:xfrm>
            <a:off x="8104704" y="2670493"/>
            <a:ext cx="808990" cy="776605"/>
          </a:xfrm>
          <a:prstGeom prst="rect">
            <a:avLst/>
          </a:prstGeom>
          <a:ln w="12700">
            <a:miter lim="400000"/>
          </a:ln>
        </p:spPr>
        <p:txBody>
          <a:bodyPr wrap="square" lIns="90000" tIns="46800" rIns="90000" bIns="111600" anchor="ctr">
            <a:normAutofit fontScale="60000" lnSpcReduction="20000"/>
          </a:bodyPr>
          <a:lstStyle>
            <a:lvl1pPr algn="ctr">
              <a:defRPr sz="12000">
                <a:solidFill>
                  <a:srgbClr val="274BF1"/>
                </a:solidFill>
              </a:defRPr>
            </a:lvl1pPr>
          </a:lstStyle>
          <a:p>
            <a:r>
              <a:rPr lang="en-US" sz="6000" spc="150" dirty="0">
                <a:solidFill>
                  <a:schemeClr val="accent1"/>
                </a:solidFill>
                <a:latin typeface="微软雅黑" panose="020B0503020204020204" charset="-122"/>
                <a:ea typeface="微软雅黑" panose="020B0503020204020204" charset="-122"/>
              </a:rPr>
              <a:t>03</a:t>
            </a:r>
          </a:p>
        </p:txBody>
      </p:sp>
      <p:sp>
        <p:nvSpPr>
          <p:cNvPr id="25" name="文本框 24"/>
          <p:cNvSpPr txBox="1"/>
          <p:nvPr>
            <p:custDataLst>
              <p:tags r:id="rId24"/>
            </p:custDataLst>
          </p:nvPr>
        </p:nvSpPr>
        <p:spPr>
          <a:xfrm>
            <a:off x="7500184" y="3505518"/>
            <a:ext cx="2017395" cy="305435"/>
          </a:xfrm>
          <a:prstGeom prst="rect">
            <a:avLst/>
          </a:prstGeom>
          <a:noFill/>
        </p:spPr>
        <p:txBody>
          <a:bodyPr vert="horz" wrap="square" lIns="90000" tIns="46800" rIns="90000" bIns="46800" rtlCol="0" anchor="t" anchorCtr="0">
            <a:normAutofit fontScale="7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pc="300" dirty="0">
                <a:solidFill>
                  <a:schemeClr val="accent1"/>
                </a:solidFill>
                <a:latin typeface="微软雅黑" panose="020B0503020204020204" charset="-122"/>
                <a:ea typeface="微软雅黑" panose="020B0503020204020204" charset="-122"/>
                <a:sym typeface="+mn-ea"/>
              </a:rPr>
              <a:t>小米</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矩形 6"/>
          <p:cNvSpPr/>
          <p:nvPr>
            <p:custDataLst>
              <p:tags r:id="rId3"/>
            </p:custDataLst>
          </p:nvPr>
        </p:nvSpPr>
        <p:spPr>
          <a:xfrm>
            <a:off x="127000" y="141898"/>
            <a:ext cx="11925300" cy="6574203"/>
          </a:xfrm>
          <a:prstGeom prst="rect">
            <a:avLst/>
          </a:prstGeom>
          <a:pattFill prst="wdUpDiag">
            <a:fgClr>
              <a:schemeClr val="accent1">
                <a:lumMod val="40000"/>
                <a:lumOff val="60000"/>
              </a:schemeClr>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8" name="矩形 7"/>
          <p:cNvSpPr/>
          <p:nvPr>
            <p:custDataLst>
              <p:tags r:id="rId4"/>
            </p:custDataLst>
          </p:nvPr>
        </p:nvSpPr>
        <p:spPr>
          <a:xfrm>
            <a:off x="288758" y="288803"/>
            <a:ext cx="11614484" cy="628039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 name="文本框 3"/>
          <p:cNvSpPr txBox="1"/>
          <p:nvPr>
            <p:custDataLst>
              <p:tags r:id="rId5"/>
            </p:custDataLst>
          </p:nvPr>
        </p:nvSpPr>
        <p:spPr>
          <a:xfrm>
            <a:off x="1424183" y="2022194"/>
            <a:ext cx="9343629" cy="386861"/>
          </a:xfrm>
          <a:prstGeom prst="rect">
            <a:avLst/>
          </a:prstGeom>
          <a:noFill/>
        </p:spPr>
        <p:txBody>
          <a:bodyPr wrap="square" lIns="90170" tIns="46990" rIns="90170" bIns="46990" rtlCol="0" anchor="ctr">
            <a:normAutofit/>
          </a:bodyPr>
          <a:lstStyle>
            <a:defPPr>
              <a:defRPr lang="zh-CN"/>
            </a:defPPr>
            <a:lvl1pPr fontAlgn="auto">
              <a:lnSpc>
                <a:spcPct val="130000"/>
              </a:lnSpc>
              <a:spcAft>
                <a:spcPts val="1000"/>
              </a:spcAft>
              <a:defRPr sz="1600" spc="150"/>
            </a:lvl1pPr>
          </a:lstStyle>
          <a:p>
            <a:pPr lvl="0" algn="ctr">
              <a:lnSpc>
                <a:spcPct val="110000"/>
              </a:lnSpc>
              <a:spcAft>
                <a:spcPts val="200"/>
              </a:spcAft>
            </a:pPr>
            <a:r>
              <a:rPr lang="zh-CN" altLang="en-US" sz="1800">
                <a:solidFill>
                  <a:schemeClr val="dk1">
                    <a:lumMod val="85000"/>
                    <a:lumOff val="15000"/>
                  </a:schemeClr>
                </a:solidFill>
                <a:uFillTx/>
                <a:latin typeface="微软雅黑" panose="020B0503020204020204" charset="-122"/>
                <a:ea typeface="微软雅黑" panose="020B0503020204020204" charset="-122"/>
                <a:sym typeface="Arial" panose="020B0604020202090204" pitchFamily="34" charset="0"/>
              </a:rPr>
              <a:t>定義</a:t>
            </a:r>
          </a:p>
        </p:txBody>
      </p:sp>
      <p:sp>
        <p:nvSpPr>
          <p:cNvPr id="5" name="文本框 4"/>
          <p:cNvSpPr txBox="1"/>
          <p:nvPr>
            <p:custDataLst>
              <p:tags r:id="rId6"/>
            </p:custDataLst>
          </p:nvPr>
        </p:nvSpPr>
        <p:spPr>
          <a:xfrm>
            <a:off x="1424183" y="1215957"/>
            <a:ext cx="9343629" cy="687178"/>
          </a:xfrm>
          <a:prstGeom prst="rect">
            <a:avLst/>
          </a:prstGeom>
          <a:noFill/>
        </p:spPr>
        <p:txBody>
          <a:bodyPr wrap="square" lIns="90170" tIns="46990" rIns="90170" bIns="46990" rtlCol="0">
            <a:normAutofit/>
          </a:bodyPr>
          <a:lstStyle/>
          <a:p>
            <a:pPr algn="ctr"/>
            <a:r>
              <a:rPr lang="zh-CN" altLang="en-US" sz="3600" b="1" spc="30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爆品定義</a:t>
            </a:r>
          </a:p>
        </p:txBody>
      </p:sp>
      <p:sp>
        <p:nvSpPr>
          <p:cNvPr id="6" name="矩形 5"/>
          <p:cNvSpPr/>
          <p:nvPr>
            <p:custDataLst>
              <p:tags r:id="rId7"/>
            </p:custDataLst>
          </p:nvPr>
        </p:nvSpPr>
        <p:spPr>
          <a:xfrm>
            <a:off x="1424183" y="2720598"/>
            <a:ext cx="9343629" cy="2845511"/>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Aft>
                <a:spcPts val="400"/>
              </a:spcAft>
              <a:buClr>
                <a:schemeClr val="accent1">
                  <a:lumMod val="20000"/>
                  <a:lumOff val="80000"/>
                </a:schemeClr>
              </a:buClr>
              <a:buFont typeface="Wingdings" panose="05000000000000000000" pitchFamily="2" charset="2"/>
              <a:buChar char="u"/>
            </a:pPr>
            <a:r>
              <a:rPr lang="zh-CN" altLang="en-US" sz="2200" spc="15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Arial" panose="020B0604020202090204" pitchFamily="34" charset="0"/>
              </a:rPr>
              <a:t>“以用戶為中心”作為一種商業模式的最大體現</a:t>
            </a:r>
          </a:p>
        </p:txBody>
      </p:sp>
      <p:sp>
        <p:nvSpPr>
          <p:cNvPr id="14" name="椭圆 13"/>
          <p:cNvSpPr/>
          <p:nvPr>
            <p:custDataLst>
              <p:tags r:id="rId8"/>
            </p:custDataLst>
          </p:nvPr>
        </p:nvSpPr>
        <p:spPr>
          <a:xfrm>
            <a:off x="459582" y="443710"/>
            <a:ext cx="185738" cy="185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5" name="椭圆 14"/>
          <p:cNvSpPr/>
          <p:nvPr>
            <p:custDataLst>
              <p:tags r:id="rId9"/>
            </p:custDataLst>
          </p:nvPr>
        </p:nvSpPr>
        <p:spPr>
          <a:xfrm>
            <a:off x="11546680" y="443710"/>
            <a:ext cx="185738" cy="185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6" name="椭圆 15"/>
          <p:cNvSpPr/>
          <p:nvPr>
            <p:custDataLst>
              <p:tags r:id="rId10"/>
            </p:custDataLst>
          </p:nvPr>
        </p:nvSpPr>
        <p:spPr>
          <a:xfrm>
            <a:off x="459582" y="6228552"/>
            <a:ext cx="185738" cy="185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7" name="椭圆 16"/>
          <p:cNvSpPr/>
          <p:nvPr>
            <p:custDataLst>
              <p:tags r:id="rId11"/>
            </p:custDataLst>
          </p:nvPr>
        </p:nvSpPr>
        <p:spPr>
          <a:xfrm>
            <a:off x="11546680" y="6228552"/>
            <a:ext cx="185738" cy="185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8" name="乘号 17"/>
          <p:cNvSpPr/>
          <p:nvPr>
            <p:custDataLst>
              <p:tags r:id="rId12"/>
            </p:custDataLst>
          </p:nvPr>
        </p:nvSpPr>
        <p:spPr>
          <a:xfrm>
            <a:off x="459582" y="443710"/>
            <a:ext cx="185738" cy="185738"/>
          </a:xfrm>
          <a:prstGeom prst="mathMultiply">
            <a:avLst>
              <a:gd name="adj1" fmla="val 9418"/>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19" name="乘号 18"/>
          <p:cNvSpPr/>
          <p:nvPr>
            <p:custDataLst>
              <p:tags r:id="rId13"/>
            </p:custDataLst>
          </p:nvPr>
        </p:nvSpPr>
        <p:spPr>
          <a:xfrm>
            <a:off x="11546680" y="443710"/>
            <a:ext cx="185738" cy="185738"/>
          </a:xfrm>
          <a:prstGeom prst="mathMultiply">
            <a:avLst>
              <a:gd name="adj1" fmla="val 9418"/>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0" name="乘号 19"/>
          <p:cNvSpPr/>
          <p:nvPr>
            <p:custDataLst>
              <p:tags r:id="rId14"/>
            </p:custDataLst>
          </p:nvPr>
        </p:nvSpPr>
        <p:spPr>
          <a:xfrm>
            <a:off x="459582" y="6228552"/>
            <a:ext cx="185738" cy="185738"/>
          </a:xfrm>
          <a:prstGeom prst="mathMultiply">
            <a:avLst>
              <a:gd name="adj1" fmla="val 9418"/>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1" name="乘号 20"/>
          <p:cNvSpPr/>
          <p:nvPr>
            <p:custDataLst>
              <p:tags r:id="rId15"/>
            </p:custDataLst>
          </p:nvPr>
        </p:nvSpPr>
        <p:spPr>
          <a:xfrm>
            <a:off x="11546680" y="6228552"/>
            <a:ext cx="185738" cy="185738"/>
          </a:xfrm>
          <a:prstGeom prst="mathMultiply">
            <a:avLst>
              <a:gd name="adj1" fmla="val 9418"/>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2" name="矩形 21"/>
          <p:cNvSpPr/>
          <p:nvPr>
            <p:custDataLst>
              <p:tags r:id="rId16"/>
            </p:custDataLst>
          </p:nvPr>
        </p:nvSpPr>
        <p:spPr>
          <a:xfrm>
            <a:off x="5892800" y="2541967"/>
            <a:ext cx="3937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4"/>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5"/>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爆品定義</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cs typeface="微软雅黑" panose="020B0503020204020204" charset="-122"/>
              </a:rPr>
              <a:t>爆品3要素</a:t>
            </a:r>
          </a:p>
        </p:txBody>
      </p:sp>
      <p:sp>
        <p:nvSpPr>
          <p:cNvPr id="239" name="文本框 10"/>
          <p:cNvSpPr txBox="1"/>
          <p:nvPr>
            <p:custDataLst>
              <p:tags r:id="rId12"/>
            </p:custDataLst>
          </p:nvPr>
        </p:nvSpPr>
        <p:spPr>
          <a:xfrm>
            <a:off x="3337362" y="4331812"/>
            <a:ext cx="1535580" cy="927735"/>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極致單品</a:t>
            </a:r>
          </a:p>
        </p:txBody>
      </p:sp>
      <p:sp>
        <p:nvSpPr>
          <p:cNvPr id="221" name="三角形1"/>
          <p:cNvSpPr/>
          <p:nvPr>
            <p:custDataLst>
              <p:tags r:id="rId13"/>
            </p:custDataLst>
          </p:nvPr>
        </p:nvSpPr>
        <p:spPr>
          <a:xfrm>
            <a:off x="3930452" y="4140677"/>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1" name="圆环1"/>
          <p:cNvSpPr/>
          <p:nvPr>
            <p:custDataLst>
              <p:tags r:id="rId14"/>
            </p:custDataLst>
          </p:nvPr>
        </p:nvSpPr>
        <p:spPr>
          <a:xfrm>
            <a:off x="3672007" y="3430747"/>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标题 5"/>
          <p:cNvSpPr>
            <a:spLocks noGrp="1"/>
          </p:cNvSpPr>
          <p:nvPr>
            <p:custDataLst>
              <p:tags r:id="rId15"/>
            </p:custDataLst>
          </p:nvPr>
        </p:nvSpPr>
        <p:spPr>
          <a:xfrm>
            <a:off x="3690422" y="3562192"/>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01</a:t>
            </a:r>
          </a:p>
        </p:txBody>
      </p:sp>
      <p:sp>
        <p:nvSpPr>
          <p:cNvPr id="6" name="文本框 10"/>
          <p:cNvSpPr txBox="1"/>
          <p:nvPr>
            <p:custDataLst>
              <p:tags r:id="rId16"/>
            </p:custDataLst>
          </p:nvPr>
        </p:nvSpPr>
        <p:spPr>
          <a:xfrm>
            <a:off x="5400040" y="4331812"/>
            <a:ext cx="1392555" cy="927735"/>
          </a:xfrm>
          <a:prstGeom prst="rect">
            <a:avLst/>
          </a:prstGeom>
          <a:noFill/>
        </p:spPr>
        <p:txBody>
          <a:bodyPr vert="horz" wrap="square" lIns="90000" tIns="46800" rIns="90000" bIns="46800" rtlCol="0" anchor="t" anchorCtr="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殺手級應用</a:t>
            </a:r>
          </a:p>
        </p:txBody>
      </p:sp>
      <p:sp>
        <p:nvSpPr>
          <p:cNvPr id="8" name="三角形1"/>
          <p:cNvSpPr/>
          <p:nvPr>
            <p:custDataLst>
              <p:tags r:id="rId17"/>
            </p:custDataLst>
          </p:nvPr>
        </p:nvSpPr>
        <p:spPr>
          <a:xfrm>
            <a:off x="5993130" y="4140677"/>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圆环1"/>
          <p:cNvSpPr/>
          <p:nvPr>
            <p:custDataLst>
              <p:tags r:id="rId18"/>
            </p:custDataLst>
          </p:nvPr>
        </p:nvSpPr>
        <p:spPr>
          <a:xfrm>
            <a:off x="5734685" y="3430747"/>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标题 5"/>
          <p:cNvSpPr>
            <a:spLocks noGrp="1"/>
          </p:cNvSpPr>
          <p:nvPr>
            <p:custDataLst>
              <p:tags r:id="rId19"/>
            </p:custDataLst>
          </p:nvPr>
        </p:nvSpPr>
        <p:spPr>
          <a:xfrm>
            <a:off x="5753100" y="3562192"/>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02</a:t>
            </a:r>
          </a:p>
        </p:txBody>
      </p:sp>
      <p:sp>
        <p:nvSpPr>
          <p:cNvPr id="13" name="文本框 10"/>
          <p:cNvSpPr txBox="1"/>
          <p:nvPr>
            <p:custDataLst>
              <p:tags r:id="rId20"/>
            </p:custDataLst>
          </p:nvPr>
        </p:nvSpPr>
        <p:spPr>
          <a:xfrm>
            <a:off x="7462719" y="4331812"/>
            <a:ext cx="1392555" cy="927735"/>
          </a:xfrm>
          <a:prstGeom prst="rect">
            <a:avLst/>
          </a:prstGeom>
          <a:noFill/>
        </p:spPr>
        <p:txBody>
          <a:bodyPr vert="horz" wrap="square" lIns="90000" tIns="46800" rIns="90000" bIns="46800" rtlCol="0" anchor="t" anchorCtr="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pPr>
            <a:r>
              <a:rPr lang="zh-CN" altLang="en-US" sz="2445" spc="151" dirty="0">
                <a:solidFill>
                  <a:schemeClr val="dk1"/>
                </a:solidFill>
                <a:latin typeface="微软雅黑" panose="020B0503020204020204" charset="-122"/>
                <a:ea typeface="微软雅黑" panose="020B0503020204020204" charset="-122"/>
                <a:sym typeface="+mn-ea"/>
              </a:rPr>
              <a:t>爆炸級口碑效應</a:t>
            </a:r>
          </a:p>
        </p:txBody>
      </p:sp>
      <p:sp>
        <p:nvSpPr>
          <p:cNvPr id="14" name="三角形1"/>
          <p:cNvSpPr/>
          <p:nvPr>
            <p:custDataLst>
              <p:tags r:id="rId21"/>
            </p:custDataLst>
          </p:nvPr>
        </p:nvSpPr>
        <p:spPr>
          <a:xfrm>
            <a:off x="8055809" y="4140677"/>
            <a:ext cx="205740" cy="105410"/>
          </a:xfrm>
          <a:custGeom>
            <a:avLst/>
            <a:gdLst>
              <a:gd name="connsiteX0" fmla="*/ 236854 w 236854"/>
              <a:gd name="connsiteY0" fmla="*/ 0 h 121286"/>
              <a:gd name="connsiteX1" fmla="*/ 118428 w 236854"/>
              <a:gd name="connsiteY1" fmla="*/ 121286 h 121286"/>
              <a:gd name="connsiteX2" fmla="*/ 0 w 236854"/>
              <a:gd name="connsiteY2" fmla="*/ 2 h 121286"/>
            </a:gdLst>
            <a:ahLst/>
            <a:cxnLst>
              <a:cxn ang="0">
                <a:pos x="connsiteX0" y="connsiteY0"/>
              </a:cxn>
              <a:cxn ang="0">
                <a:pos x="connsiteX1" y="connsiteY1"/>
              </a:cxn>
              <a:cxn ang="0">
                <a:pos x="connsiteX2" y="connsiteY2"/>
              </a:cxn>
            </a:cxnLst>
            <a:rect l="l" t="t" r="r" b="b"/>
            <a:pathLst>
              <a:path w="236854" h="121286">
                <a:moveTo>
                  <a:pt x="236854" y="0"/>
                </a:moveTo>
                <a:lnTo>
                  <a:pt x="118428" y="121286"/>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5" name="圆环1"/>
          <p:cNvSpPr/>
          <p:nvPr>
            <p:custDataLst>
              <p:tags r:id="rId22"/>
            </p:custDataLst>
          </p:nvPr>
        </p:nvSpPr>
        <p:spPr>
          <a:xfrm>
            <a:off x="7797364" y="3430747"/>
            <a:ext cx="723265" cy="723265"/>
          </a:xfrm>
          <a:custGeom>
            <a:avLst/>
            <a:gdLst>
              <a:gd name="connsiteX0" fmla="*/ 415610 w 831216"/>
              <a:gd name="connsiteY0" fmla="*/ 1 h 831217"/>
              <a:gd name="connsiteX1" fmla="*/ 831216 w 831216"/>
              <a:gd name="connsiteY1" fmla="*/ 415609 h 831217"/>
              <a:gd name="connsiteX2" fmla="*/ 415610 w 831216"/>
              <a:gd name="connsiteY2" fmla="*/ 831217 h 831217"/>
              <a:gd name="connsiteX3" fmla="*/ 0 w 831216"/>
              <a:gd name="connsiteY3" fmla="*/ 415606 h 831217"/>
              <a:gd name="connsiteX4" fmla="*/ 415610 w 831216"/>
              <a:gd name="connsiteY4" fmla="*/ 1 h 83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16" h="831217">
                <a:moveTo>
                  <a:pt x="415610" y="1"/>
                </a:moveTo>
                <a:cubicBezTo>
                  <a:pt x="645146" y="1"/>
                  <a:pt x="831218" y="186072"/>
                  <a:pt x="831216" y="415609"/>
                </a:cubicBezTo>
                <a:cubicBezTo>
                  <a:pt x="831219" y="645142"/>
                  <a:pt x="645144" y="831218"/>
                  <a:pt x="415610" y="831217"/>
                </a:cubicBezTo>
                <a:cubicBezTo>
                  <a:pt x="186078" y="831217"/>
                  <a:pt x="3" y="645145"/>
                  <a:pt x="0" y="415606"/>
                </a:cubicBezTo>
                <a:cubicBezTo>
                  <a:pt x="3" y="186071"/>
                  <a:pt x="186076" y="-2"/>
                  <a:pt x="415610" y="1"/>
                </a:cubicBezTo>
                <a:close/>
              </a:path>
            </a:pathLst>
          </a:custGeom>
          <a:solidFill>
            <a:schemeClr val="l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标题 5"/>
          <p:cNvSpPr>
            <a:spLocks noGrp="1"/>
          </p:cNvSpPr>
          <p:nvPr>
            <p:custDataLst>
              <p:tags r:id="rId23"/>
            </p:custDataLst>
          </p:nvPr>
        </p:nvSpPr>
        <p:spPr>
          <a:xfrm>
            <a:off x="7815779" y="3562192"/>
            <a:ext cx="686435" cy="465455"/>
          </a:xfrm>
          <a:prstGeom prst="rect">
            <a:avLst/>
          </a:prstGeom>
        </p:spPr>
        <p:txBody>
          <a:bodyPr vert="horz" wrap="square" lIns="90000" tIns="46800" rIns="90000" bIns="46800" rtlCol="0" anchor="ctr" anchorCtr="0">
            <a:normAutofit fontScale="92500" lnSpcReduction="20000"/>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algn="ctr">
              <a:lnSpc>
                <a:spcPct val="110000"/>
              </a:lnSpc>
              <a:spcBef>
                <a:spcPts val="0"/>
              </a:spcBef>
              <a:buFont typeface="Arial" panose="020B0604020202090204" pitchFamily="34" charset="0"/>
            </a:pPr>
            <a:r>
              <a:rPr lang="en-US" altLang="zh-CN" sz="2800" b="1" spc="300" dirty="0">
                <a:solidFill>
                  <a:schemeClr val="accent1"/>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爆品定義</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爆品路徑</a:t>
            </a:r>
          </a:p>
        </p:txBody>
      </p:sp>
      <p:sp>
        <p:nvSpPr>
          <p:cNvPr id="27" name="椭圆 26"/>
          <p:cNvSpPr/>
          <p:nvPr>
            <p:custDataLst>
              <p:tags r:id="rId12"/>
            </p:custDataLst>
          </p:nvPr>
        </p:nvSpPr>
        <p:spPr>
          <a:xfrm>
            <a:off x="36590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5958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1037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2794623" y="3966845"/>
            <a:ext cx="2282214" cy="1383665"/>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dirty="0">
                <a:solidFill>
                  <a:schemeClr val="dk1">
                    <a:lumMod val="75000"/>
                    <a:lumOff val="25000"/>
                  </a:schemeClr>
                </a:solidFill>
                <a:uFillTx/>
                <a:latin typeface="微软雅黑" panose="020B0503020204020204" charset="-122"/>
                <a:ea typeface="微软雅黑" panose="020B0503020204020204" charset="-122"/>
                <a:sym typeface="+mn-ea"/>
              </a:rPr>
              <a:t>爆品功能</a:t>
            </a:r>
          </a:p>
        </p:txBody>
      </p:sp>
      <p:sp>
        <p:nvSpPr>
          <p:cNvPr id="8" name="标题 5"/>
          <p:cNvSpPr>
            <a:spLocks noGrp="1"/>
          </p:cNvSpPr>
          <p:nvPr>
            <p:custDataLst>
              <p:tags r:id="rId16"/>
            </p:custDataLst>
          </p:nvPr>
        </p:nvSpPr>
        <p:spPr>
          <a:xfrm>
            <a:off x="36849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83262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76940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27737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046784" y="3974464"/>
            <a:ext cx="2094621" cy="1383665"/>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dirty="0">
                <a:solidFill>
                  <a:schemeClr val="dk1">
                    <a:lumMod val="75000"/>
                    <a:lumOff val="25000"/>
                  </a:schemeClr>
                </a:solidFill>
                <a:uFillTx/>
                <a:latin typeface="微软雅黑" panose="020B0503020204020204" charset="-122"/>
                <a:ea typeface="微软雅黑" panose="020B0503020204020204" charset="-122"/>
                <a:sym typeface="+mn-ea"/>
              </a:rPr>
              <a:t>爆品產品</a:t>
            </a:r>
          </a:p>
        </p:txBody>
      </p:sp>
      <p:sp>
        <p:nvSpPr>
          <p:cNvPr id="14" name="标题 5"/>
          <p:cNvSpPr>
            <a:spLocks noGrp="1"/>
          </p:cNvSpPr>
          <p:nvPr>
            <p:custDataLst>
              <p:tags r:id="rId21"/>
            </p:custDataLst>
          </p:nvPr>
        </p:nvSpPr>
        <p:spPr>
          <a:xfrm>
            <a:off x="585851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80062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9430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4509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289907" y="3995255"/>
            <a:ext cx="2094620" cy="1383665"/>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dirty="0">
                <a:solidFill>
                  <a:schemeClr val="dk1">
                    <a:lumMod val="75000"/>
                    <a:lumOff val="25000"/>
                  </a:schemeClr>
                </a:solidFill>
                <a:uFillTx/>
                <a:latin typeface="微软雅黑" panose="020B0503020204020204" charset="-122"/>
                <a:ea typeface="微软雅黑" panose="020B0503020204020204" charset="-122"/>
                <a:sym typeface="+mn-ea"/>
              </a:rPr>
              <a:t>爆品平臺</a:t>
            </a:r>
          </a:p>
        </p:txBody>
      </p:sp>
      <p:sp>
        <p:nvSpPr>
          <p:cNvPr id="19" name="标题 5"/>
          <p:cNvSpPr>
            <a:spLocks noGrp="1"/>
          </p:cNvSpPr>
          <p:nvPr>
            <p:custDataLst>
              <p:tags r:id="rId26"/>
            </p:custDataLst>
          </p:nvPr>
        </p:nvSpPr>
        <p:spPr>
          <a:xfrm>
            <a:off x="80321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noFill/>
        </p:spPr>
        <p:txBody>
          <a:bodyPr/>
          <a:lstStyle/>
          <a:p>
            <a:r>
              <a:rPr lang="zh-CN" altLang="en-US" spc="-200">
                <a:solidFill>
                  <a:schemeClr val="dk1">
                    <a:lumMod val="85000"/>
                    <a:lumOff val="15000"/>
                  </a:schemeClr>
                </a:solidFill>
                <a:latin typeface="Arial" panose="020B0604020202090204" pitchFamily="34" charset="0"/>
              </a:rPr>
              <a:t>流量森林</a:t>
            </a:r>
          </a:p>
        </p:txBody>
      </p:sp>
      <p:sp>
        <p:nvSpPr>
          <p:cNvPr id="2" name="文本框 1"/>
          <p:cNvSpPr txBox="1"/>
          <p:nvPr>
            <p:custDataLst>
              <p:tags r:id="rId3"/>
            </p:custDataLst>
          </p:nvPr>
        </p:nvSpPr>
        <p:spPr>
          <a:xfrm>
            <a:off x="5889625" y="1570355"/>
            <a:ext cx="1301115" cy="1014730"/>
          </a:xfrm>
          <a:prstGeom prst="rect">
            <a:avLst/>
          </a:prstGeom>
          <a:noFill/>
        </p:spPr>
        <p:txBody>
          <a:bodyPr wrap="square" rtlCol="0">
            <a:normAutofit/>
          </a:bodyPr>
          <a:lstStyle/>
          <a:p>
            <a:r>
              <a:rPr lang="en-US" altLang="zh-CN" sz="6000" spc="-200">
                <a:solidFill>
                  <a:schemeClr val="dk1">
                    <a:lumMod val="85000"/>
                    <a:lumOff val="15000"/>
                  </a:schemeClr>
                </a:solidFill>
                <a:uFillTx/>
                <a:latin typeface="Arial" panose="020B0604020202090204" pitchFamily="34" charset="0"/>
                <a:ea typeface="微软雅黑" panose="020B0503020204020204" charset="-122"/>
              </a:rPr>
              <a:t>04</a:t>
            </a:r>
          </a:p>
        </p:txBody>
      </p:sp>
    </p:spTree>
    <p:custDataLst>
      <p:tags r:id="rId1"/>
    </p:custDataLst>
  </p:cSld>
  <p:clrMapOvr>
    <a:masterClrMapping/>
  </p:clrMapOvr>
  <p:transition spd="slow">
    <p:comb/>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形状 3"/>
          <p:cNvSpPr/>
          <p:nvPr userDrawn="1">
            <p:custDataLst>
              <p:tags r:id="rId2"/>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矩形 7"/>
          <p:cNvSpPr/>
          <p:nvPr userDrawn="1">
            <p:custDataLst>
              <p:tags r:id="rId3"/>
            </p:custDataLst>
          </p:nvPr>
        </p:nvSpPr>
        <p:spPr>
          <a:xfrm>
            <a:off x="0" y="2535586"/>
            <a:ext cx="12192000" cy="4322414"/>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7" name="Title 6"/>
          <p:cNvSpPr txBox="1"/>
          <p:nvPr>
            <p:custDataLst>
              <p:tags r:id="rId4"/>
            </p:custDataLst>
          </p:nvPr>
        </p:nvSpPr>
        <p:spPr>
          <a:xfrm>
            <a:off x="457200" y="608400"/>
            <a:ext cx="11278800" cy="626701"/>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a:lnSpc>
                <a:spcPct val="100000"/>
              </a:lnSpc>
              <a:spcAft>
                <a:spcPts val="800"/>
              </a:spcAft>
            </a:pPr>
            <a:r>
              <a:rPr lang="zh-CN" altLang="en-US" sz="3555" b="1" spc="3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流量森林</a:t>
            </a:r>
          </a:p>
        </p:txBody>
      </p:sp>
      <p:cxnSp>
        <p:nvCxnSpPr>
          <p:cNvPr id="2" name="直接连接符 1"/>
          <p:cNvCxnSpPr/>
          <p:nvPr>
            <p:custDataLst>
              <p:tags r:id="rId5"/>
            </p:custDataLst>
          </p:nvPr>
        </p:nvCxnSpPr>
        <p:spPr>
          <a:xfrm>
            <a:off x="2169160" y="2733357"/>
            <a:ext cx="3424555" cy="0"/>
          </a:xfrm>
          <a:prstGeom prst="line">
            <a:avLst/>
          </a:prstGeom>
          <a:ln>
            <a:solidFill>
              <a:schemeClr val="lt1"/>
            </a:solidFill>
            <a:prstDash val="sysDash"/>
          </a:ln>
        </p:spPr>
        <p:style>
          <a:lnRef idx="1">
            <a:srgbClr val="1F74AD"/>
          </a:lnRef>
          <a:fillRef idx="0">
            <a:srgbClr val="1F74AD"/>
          </a:fillRef>
          <a:effectRef idx="0">
            <a:srgbClr val="1F74AD"/>
          </a:effectRef>
          <a:fontRef idx="minor">
            <a:srgbClr val="000000"/>
          </a:fontRef>
        </p:style>
      </p:cxnSp>
      <p:sp>
        <p:nvSpPr>
          <p:cNvPr id="5" name="矩形 4"/>
          <p:cNvSpPr/>
          <p:nvPr>
            <p:custDataLst>
              <p:tags r:id="rId6"/>
            </p:custDataLst>
          </p:nvPr>
        </p:nvSpPr>
        <p:spPr>
          <a:xfrm>
            <a:off x="1863090" y="2706052"/>
            <a:ext cx="306070" cy="45720"/>
          </a:xfrm>
          <a:prstGeom prst="rect">
            <a:avLst/>
          </a:pr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sym typeface="Arial" panose="020B0604020202090204" pitchFamily="34" charset="0"/>
            </a:endParaRPr>
          </a:p>
        </p:txBody>
      </p:sp>
      <p:sp>
        <p:nvSpPr>
          <p:cNvPr id="12" name="标题 1"/>
          <p:cNvSpPr txBox="1"/>
          <p:nvPr>
            <p:custDataLst>
              <p:tags r:id="rId7"/>
            </p:custDataLst>
          </p:nvPr>
        </p:nvSpPr>
        <p:spPr>
          <a:xfrm>
            <a:off x="1755775" y="2867342"/>
            <a:ext cx="3977640" cy="1021715"/>
          </a:xfrm>
          <a:prstGeom prst="rect">
            <a:avLst/>
          </a:prstGeom>
          <a:noFill/>
        </p:spPr>
        <p:txBody>
          <a:bodyPr wrap="square" tIns="0" rtlCol="0">
            <a:normAutofit/>
          </a:bodyPr>
          <a:lstStyle>
            <a:defPPr>
              <a:defRPr lang="zh-CN"/>
            </a:defPPr>
            <a:lvl1pPr>
              <a:lnSpc>
                <a:spcPct val="130000"/>
              </a:lnSpc>
              <a:defRPr sz="1200"/>
            </a:lvl1pPr>
          </a:lstStyle>
          <a:p>
            <a:pPr marL="0" marR="0" lvl="0" indent="0" algn="l" defTabSz="914400" rtl="0" eaLnBrk="1" fontAlgn="auto" latinLnBrk="0" hangingPunct="1">
              <a:spcBef>
                <a:spcPts val="0"/>
              </a:spcBef>
              <a:spcAft>
                <a:spcPts val="0"/>
              </a:spcAft>
              <a:buClrTx/>
              <a:buSzTx/>
              <a:buFontTx/>
              <a:buNone/>
            </a:pPr>
            <a:r>
              <a:rPr kumimoji="0" lang="zh-CN" altLang="en-US" sz="1600" b="0" i="0" u="none" strike="noStrike" kern="1200" cap="none" spc="150" normalizeH="0" noProof="0" dirty="0">
                <a:ln>
                  <a:noFill/>
                </a:ln>
                <a:solidFill>
                  <a:schemeClr val="dk1">
                    <a:lumMod val="85000"/>
                    <a:lumOff val="15000"/>
                  </a:schemeClr>
                </a:solidFill>
                <a:effectLst/>
                <a:uLnTx/>
                <a:uFillTx/>
                <a:latin typeface="微软雅黑" panose="020B0503020204020204" charset="-122"/>
                <a:ea typeface="微软雅黑" panose="020B0503020204020204" charset="-122"/>
                <a:sym typeface="Arial" panose="020B0604020202090204" pitchFamily="34" charset="0"/>
              </a:rPr>
              <a:t>商業的本質是流量，流量決定生意的生死和冷暖</a:t>
            </a:r>
          </a:p>
        </p:txBody>
      </p:sp>
      <p:sp>
        <p:nvSpPr>
          <p:cNvPr id="14" name="标题 1"/>
          <p:cNvSpPr txBox="1"/>
          <p:nvPr>
            <p:custDataLst>
              <p:tags r:id="rId8"/>
            </p:custDataLst>
          </p:nvPr>
        </p:nvSpPr>
        <p:spPr>
          <a:xfrm>
            <a:off x="1255395" y="2059622"/>
            <a:ext cx="502285" cy="965835"/>
          </a:xfrm>
          <a:prstGeom prst="rect">
            <a:avLst/>
          </a:prstGeom>
          <a:noFill/>
        </p:spPr>
        <p:txBody>
          <a:bodyPr wrap="square" rtlCol="0">
            <a:normAutofit/>
          </a:bodyPr>
          <a:lstStyle>
            <a:defPPr>
              <a:defRPr lang="zh-CN"/>
            </a:defPPr>
            <a:lvl1pPr>
              <a:lnSpc>
                <a:spcPct val="130000"/>
              </a:lnSpc>
              <a:defRPr sz="1200"/>
            </a:lvl1pPr>
          </a:lstStyle>
          <a:p>
            <a:pPr marL="0" marR="0" lvl="0" indent="0" algn="l" defTabSz="914400" rtl="0" eaLnBrk="1" fontAlgn="auto" latinLnBrk="0" hangingPunct="1">
              <a:lnSpc>
                <a:spcPct val="100000"/>
              </a:lnSpc>
              <a:spcBef>
                <a:spcPts val="0"/>
              </a:spcBef>
              <a:spcAft>
                <a:spcPts val="0"/>
              </a:spcAft>
              <a:buClrTx/>
              <a:buSzTx/>
              <a:buFontTx/>
              <a:buNone/>
            </a:pPr>
            <a:r>
              <a:rPr kumimoji="0" lang="en-US" altLang="zh-CN" sz="4800" b="0" i="1" u="none" strike="noStrike" kern="1200" cap="none" spc="0" normalizeH="0" noProof="0" dirty="0">
                <a:ln>
                  <a:noFill/>
                </a:ln>
                <a:solidFill>
                  <a:schemeClr val="accent1"/>
                </a:solidFill>
                <a:effectLst/>
                <a:uLnTx/>
                <a:uFillTx/>
                <a:latin typeface="微软雅黑" panose="020B0503020204020204" charset="-122"/>
                <a:ea typeface="微软雅黑" panose="020B0503020204020204" charset="-122"/>
                <a:cs typeface="Arial" panose="020B0604020202090204" pitchFamily="34" charset="0"/>
                <a:sym typeface="Arial" panose="020B0604020202090204" pitchFamily="34" charset="0"/>
              </a:rPr>
              <a:t>1</a:t>
            </a:r>
          </a:p>
        </p:txBody>
      </p:sp>
      <p:sp>
        <p:nvSpPr>
          <p:cNvPr id="3" name="文本框 2"/>
          <p:cNvSpPr txBox="1"/>
          <p:nvPr>
            <p:custDataLst>
              <p:tags r:id="rId9"/>
            </p:custDataLst>
          </p:nvPr>
        </p:nvSpPr>
        <p:spPr>
          <a:xfrm>
            <a:off x="1755775" y="2262822"/>
            <a:ext cx="3896995" cy="369570"/>
          </a:xfrm>
          <a:prstGeom prst="rect">
            <a:avLst/>
          </a:prstGeom>
          <a:noFill/>
        </p:spPr>
        <p:txBody>
          <a:bodyPr wrap="square" bIns="0" rtlCol="0" anchor="b" anchorCtr="0">
            <a:normAutofit/>
          </a:bodyPr>
          <a:lstStyle/>
          <a:p>
            <a:pPr marL="0" marR="0" lvl="0" indent="0" algn="l" defTabSz="914400" rtl="0" eaLnBrk="1" fontAlgn="auto" latinLnBrk="0" hangingPunct="1">
              <a:lnSpc>
                <a:spcPct val="130000"/>
              </a:lnSpc>
              <a:spcBef>
                <a:spcPts val="0"/>
              </a:spcBef>
              <a:spcAft>
                <a:spcPts val="0"/>
              </a:spcAft>
              <a:buClrTx/>
              <a:buSzTx/>
              <a:buFontTx/>
              <a:buNone/>
            </a:pPr>
            <a:r>
              <a:rPr kumimoji="0" lang="zh-CN" altLang="en-US" b="1" i="0" u="none" strike="noStrike" kern="1200" cap="none" spc="300" normalizeH="0" noProof="0" dirty="0">
                <a:ln>
                  <a:noFill/>
                </a:ln>
                <a:solidFill>
                  <a:schemeClr val="dk1">
                    <a:lumMod val="65000"/>
                    <a:lumOff val="35000"/>
                  </a:schemeClr>
                </a:solidFill>
                <a:effectLst/>
                <a:uLnTx/>
                <a:uFillTx/>
                <a:latin typeface="微软雅黑" panose="020B0503020204020204" charset="-122"/>
                <a:ea typeface="微软雅黑" panose="020B0503020204020204" charset="-122"/>
              </a:rPr>
              <a:t>定義</a:t>
            </a:r>
          </a:p>
        </p:txBody>
      </p:sp>
      <p:cxnSp>
        <p:nvCxnSpPr>
          <p:cNvPr id="65" name="直接连接符 64"/>
          <p:cNvCxnSpPr/>
          <p:nvPr>
            <p:custDataLst>
              <p:tags r:id="rId10"/>
            </p:custDataLst>
          </p:nvPr>
        </p:nvCxnSpPr>
        <p:spPr>
          <a:xfrm>
            <a:off x="7373620" y="2733357"/>
            <a:ext cx="3424555" cy="0"/>
          </a:xfrm>
          <a:prstGeom prst="line">
            <a:avLst/>
          </a:prstGeom>
          <a:ln>
            <a:solidFill>
              <a:schemeClr val="lt1"/>
            </a:solidFill>
            <a:prstDash val="sysDash"/>
          </a:ln>
        </p:spPr>
        <p:style>
          <a:lnRef idx="1">
            <a:srgbClr val="1F74AD"/>
          </a:lnRef>
          <a:fillRef idx="0">
            <a:srgbClr val="1F74AD"/>
          </a:fillRef>
          <a:effectRef idx="0">
            <a:srgbClr val="1F74AD"/>
          </a:effectRef>
          <a:fontRef idx="minor">
            <a:srgbClr val="000000"/>
          </a:fontRef>
        </p:style>
      </p:cxnSp>
      <p:sp>
        <p:nvSpPr>
          <p:cNvPr id="66" name="矩形 65"/>
          <p:cNvSpPr/>
          <p:nvPr>
            <p:custDataLst>
              <p:tags r:id="rId11"/>
            </p:custDataLst>
          </p:nvPr>
        </p:nvSpPr>
        <p:spPr>
          <a:xfrm>
            <a:off x="7067550" y="2706052"/>
            <a:ext cx="306070" cy="45720"/>
          </a:xfrm>
          <a:prstGeom prst="rect">
            <a:avLst/>
          </a:pr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sym typeface="Arial" panose="020B0604020202090204" pitchFamily="34" charset="0"/>
            </a:endParaRPr>
          </a:p>
        </p:txBody>
      </p:sp>
      <p:sp>
        <p:nvSpPr>
          <p:cNvPr id="67" name="标题 1"/>
          <p:cNvSpPr txBox="1"/>
          <p:nvPr>
            <p:custDataLst>
              <p:tags r:id="rId12"/>
            </p:custDataLst>
          </p:nvPr>
        </p:nvSpPr>
        <p:spPr>
          <a:xfrm>
            <a:off x="6960235" y="2867342"/>
            <a:ext cx="3977640" cy="1021715"/>
          </a:xfrm>
          <a:prstGeom prst="rect">
            <a:avLst/>
          </a:prstGeom>
          <a:noFill/>
        </p:spPr>
        <p:txBody>
          <a:bodyPr wrap="square" tIns="0" rtlCol="0">
            <a:normAutofit/>
          </a:bodyPr>
          <a:lstStyle>
            <a:defPPr>
              <a:defRPr lang="zh-CN"/>
            </a:defPPr>
            <a:lvl1pPr>
              <a:lnSpc>
                <a:spcPct val="130000"/>
              </a:lnSpc>
              <a:defRPr sz="1200"/>
            </a:lvl1pPr>
          </a:lstStyle>
          <a:p>
            <a:pPr marL="0" marR="0" lvl="0" indent="0" algn="l" defTabSz="914400" rtl="0" eaLnBrk="1" fontAlgn="auto" latinLnBrk="0" hangingPunct="1">
              <a:spcBef>
                <a:spcPts val="0"/>
              </a:spcBef>
              <a:spcAft>
                <a:spcPts val="0"/>
              </a:spcAft>
              <a:buClrTx/>
              <a:buSzTx/>
              <a:buFontTx/>
              <a:buNone/>
            </a:pPr>
            <a:r>
              <a:rPr kumimoji="0" lang="zh-CN" altLang="en-US" sz="1600" b="0" i="0" u="none" strike="noStrike" kern="1200" cap="none" spc="150" normalizeH="0" noProof="0">
                <a:ln>
                  <a:noFill/>
                </a:ln>
                <a:solidFill>
                  <a:schemeClr val="dk1">
                    <a:lumMod val="85000"/>
                    <a:lumOff val="15000"/>
                  </a:schemeClr>
                </a:solidFill>
                <a:effectLst/>
                <a:uLnTx/>
                <a:uFillTx/>
                <a:latin typeface="微软雅黑" panose="020B0503020204020204" charset="-122"/>
                <a:ea typeface="微软雅黑" panose="020B0503020204020204" charset="-122"/>
                <a:sym typeface="Arial" panose="020B0604020202090204" pitchFamily="34" charset="0"/>
              </a:rPr>
              <a:t>門店為王</a:t>
            </a:r>
          </a:p>
          <a:p>
            <a:pPr marL="0" marR="0" lvl="0" indent="0" algn="l" defTabSz="914400" rtl="0" eaLnBrk="1" fontAlgn="auto" latinLnBrk="0" hangingPunct="1">
              <a:spcBef>
                <a:spcPts val="0"/>
              </a:spcBef>
              <a:spcAft>
                <a:spcPts val="0"/>
              </a:spcAft>
              <a:buClrTx/>
              <a:buSzTx/>
              <a:buFontTx/>
              <a:buNone/>
            </a:pPr>
            <a:r>
              <a:rPr kumimoji="0" lang="zh-CN" altLang="en-US" sz="1600" b="0" i="0" u="none" strike="noStrike" kern="1200" cap="none" spc="150" normalizeH="0" noProof="0">
                <a:ln>
                  <a:noFill/>
                </a:ln>
                <a:solidFill>
                  <a:schemeClr val="dk1">
                    <a:lumMod val="85000"/>
                    <a:lumOff val="15000"/>
                  </a:schemeClr>
                </a:solidFill>
                <a:effectLst/>
                <a:uLnTx/>
                <a:uFillTx/>
                <a:latin typeface="微软雅黑" panose="020B0503020204020204" charset="-122"/>
                <a:ea typeface="微软雅黑" panose="020B0503020204020204" charset="-122"/>
                <a:sym typeface="Arial" panose="020B0604020202090204" pitchFamily="34" charset="0"/>
              </a:rPr>
              <a:t>管道為王</a:t>
            </a:r>
          </a:p>
          <a:p>
            <a:pPr marL="0" marR="0" lvl="0" indent="0" algn="l" defTabSz="914400" rtl="0" eaLnBrk="1" fontAlgn="auto" latinLnBrk="0" hangingPunct="1">
              <a:spcBef>
                <a:spcPts val="0"/>
              </a:spcBef>
              <a:spcAft>
                <a:spcPts val="0"/>
              </a:spcAft>
              <a:buClrTx/>
              <a:buSzTx/>
              <a:buFontTx/>
              <a:buNone/>
            </a:pPr>
            <a:r>
              <a:rPr kumimoji="0" lang="zh-CN" altLang="en-US" sz="1600" b="0" i="0" u="none" strike="noStrike" kern="1200" cap="none" spc="150" normalizeH="0" noProof="0">
                <a:ln>
                  <a:noFill/>
                </a:ln>
                <a:solidFill>
                  <a:schemeClr val="dk1">
                    <a:lumMod val="85000"/>
                    <a:lumOff val="15000"/>
                  </a:schemeClr>
                </a:solidFill>
                <a:effectLst/>
                <a:uLnTx/>
                <a:uFillTx/>
                <a:latin typeface="微软雅黑" panose="020B0503020204020204" charset="-122"/>
                <a:ea typeface="微软雅黑" panose="020B0503020204020204" charset="-122"/>
                <a:sym typeface="Arial" panose="020B0604020202090204" pitchFamily="34" charset="0"/>
              </a:rPr>
              <a:t>品牌為王</a:t>
            </a:r>
          </a:p>
        </p:txBody>
      </p:sp>
      <p:sp>
        <p:nvSpPr>
          <p:cNvPr id="68" name="标题 1"/>
          <p:cNvSpPr txBox="1"/>
          <p:nvPr>
            <p:custDataLst>
              <p:tags r:id="rId13"/>
            </p:custDataLst>
          </p:nvPr>
        </p:nvSpPr>
        <p:spPr>
          <a:xfrm>
            <a:off x="6459855" y="2059622"/>
            <a:ext cx="502285" cy="965835"/>
          </a:xfrm>
          <a:prstGeom prst="rect">
            <a:avLst/>
          </a:prstGeom>
          <a:noFill/>
        </p:spPr>
        <p:txBody>
          <a:bodyPr wrap="square" rtlCol="0">
            <a:normAutofit/>
          </a:bodyPr>
          <a:lstStyle>
            <a:defPPr>
              <a:defRPr lang="zh-CN"/>
            </a:defPPr>
            <a:lvl1pPr>
              <a:lnSpc>
                <a:spcPct val="130000"/>
              </a:lnSpc>
              <a:defRPr sz="1200"/>
            </a:lvl1pPr>
          </a:lstStyle>
          <a:p>
            <a:pPr marL="0" marR="0" lvl="0" indent="0" algn="l" defTabSz="914400" rtl="0" eaLnBrk="1" fontAlgn="auto" latinLnBrk="0" hangingPunct="1">
              <a:lnSpc>
                <a:spcPct val="100000"/>
              </a:lnSpc>
              <a:spcBef>
                <a:spcPts val="0"/>
              </a:spcBef>
              <a:spcAft>
                <a:spcPts val="0"/>
              </a:spcAft>
              <a:buClrTx/>
              <a:buSzTx/>
              <a:buFontTx/>
              <a:buNone/>
            </a:pPr>
            <a:r>
              <a:rPr kumimoji="0" lang="en-US" altLang="zh-CN" sz="4800" b="0" i="1" u="none" strike="noStrike" kern="1200" cap="none" spc="0" normalizeH="0" noProof="0" dirty="0">
                <a:ln>
                  <a:noFill/>
                </a:ln>
                <a:solidFill>
                  <a:schemeClr val="accent1"/>
                </a:solidFill>
                <a:effectLst/>
                <a:uLnTx/>
                <a:uFillTx/>
                <a:latin typeface="微软雅黑" panose="020B0503020204020204" charset="-122"/>
                <a:ea typeface="微软雅黑" panose="020B0503020204020204" charset="-122"/>
                <a:cs typeface="Arial" panose="020B0604020202090204" pitchFamily="34" charset="0"/>
                <a:sym typeface="Arial" panose="020B0604020202090204" pitchFamily="34" charset="0"/>
              </a:rPr>
              <a:t>2</a:t>
            </a:r>
          </a:p>
        </p:txBody>
      </p:sp>
      <p:sp>
        <p:nvSpPr>
          <p:cNvPr id="69" name="文本框 68"/>
          <p:cNvSpPr txBox="1"/>
          <p:nvPr>
            <p:custDataLst>
              <p:tags r:id="rId14"/>
            </p:custDataLst>
          </p:nvPr>
        </p:nvSpPr>
        <p:spPr>
          <a:xfrm>
            <a:off x="6960235" y="2262822"/>
            <a:ext cx="3896995" cy="369570"/>
          </a:xfrm>
          <a:prstGeom prst="rect">
            <a:avLst/>
          </a:prstGeom>
          <a:noFill/>
        </p:spPr>
        <p:txBody>
          <a:bodyPr wrap="square" bIns="0" rtlCol="0" anchor="b" anchorCtr="0">
            <a:normAutofit/>
          </a:bodyPr>
          <a:lstStyle/>
          <a:p>
            <a:pPr marL="0" marR="0" lvl="0" indent="0" algn="l" defTabSz="914400" rtl="0" eaLnBrk="1" fontAlgn="auto" latinLnBrk="0" hangingPunct="1">
              <a:lnSpc>
                <a:spcPct val="130000"/>
              </a:lnSpc>
              <a:spcBef>
                <a:spcPts val="0"/>
              </a:spcBef>
              <a:spcAft>
                <a:spcPts val="0"/>
              </a:spcAft>
              <a:buClrTx/>
              <a:buSzTx/>
              <a:buFontTx/>
              <a:buNone/>
            </a:pPr>
            <a:r>
              <a:rPr kumimoji="0" lang="zh-CN" altLang="en-US" b="1" i="0" u="none" strike="noStrike" kern="1200" cap="none" spc="300" normalizeH="0" noProof="0">
                <a:ln>
                  <a:noFill/>
                </a:ln>
                <a:solidFill>
                  <a:schemeClr val="dk1">
                    <a:lumMod val="65000"/>
                    <a:lumOff val="35000"/>
                  </a:schemeClr>
                </a:solidFill>
                <a:effectLst/>
                <a:uLnTx/>
                <a:uFillTx/>
                <a:latin typeface="微软雅黑" panose="020B0503020204020204" charset="-122"/>
                <a:ea typeface="微软雅黑" panose="020B0503020204020204" charset="-122"/>
              </a:rPr>
              <a:t>流量光明森林</a:t>
            </a:r>
          </a:p>
        </p:txBody>
      </p:sp>
      <p:cxnSp>
        <p:nvCxnSpPr>
          <p:cNvPr id="71" name="直接连接符 70"/>
          <p:cNvCxnSpPr/>
          <p:nvPr>
            <p:custDataLst>
              <p:tags r:id="rId15"/>
            </p:custDataLst>
          </p:nvPr>
        </p:nvCxnSpPr>
        <p:spPr>
          <a:xfrm>
            <a:off x="2169160" y="4727257"/>
            <a:ext cx="3424555" cy="0"/>
          </a:xfrm>
          <a:prstGeom prst="line">
            <a:avLst/>
          </a:prstGeom>
          <a:ln>
            <a:solidFill>
              <a:schemeClr val="lt1"/>
            </a:solidFill>
            <a:prstDash val="sysDash"/>
          </a:ln>
        </p:spPr>
        <p:style>
          <a:lnRef idx="1">
            <a:srgbClr val="1F74AD"/>
          </a:lnRef>
          <a:fillRef idx="0">
            <a:srgbClr val="1F74AD"/>
          </a:fillRef>
          <a:effectRef idx="0">
            <a:srgbClr val="1F74AD"/>
          </a:effectRef>
          <a:fontRef idx="minor">
            <a:srgbClr val="000000"/>
          </a:fontRef>
        </p:style>
      </p:cxnSp>
      <p:sp>
        <p:nvSpPr>
          <p:cNvPr id="72" name="矩形 71"/>
          <p:cNvSpPr/>
          <p:nvPr>
            <p:custDataLst>
              <p:tags r:id="rId16"/>
            </p:custDataLst>
          </p:nvPr>
        </p:nvSpPr>
        <p:spPr>
          <a:xfrm>
            <a:off x="1863090" y="4699952"/>
            <a:ext cx="306070" cy="45720"/>
          </a:xfrm>
          <a:prstGeom prst="rect">
            <a:avLst/>
          </a:pr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sym typeface="Arial" panose="020B0604020202090204" pitchFamily="34" charset="0"/>
            </a:endParaRPr>
          </a:p>
        </p:txBody>
      </p:sp>
      <p:sp>
        <p:nvSpPr>
          <p:cNvPr id="73" name="标题 1"/>
          <p:cNvSpPr txBox="1"/>
          <p:nvPr>
            <p:custDataLst>
              <p:tags r:id="rId17"/>
            </p:custDataLst>
          </p:nvPr>
        </p:nvSpPr>
        <p:spPr>
          <a:xfrm>
            <a:off x="1755775" y="4861242"/>
            <a:ext cx="3977640" cy="1021715"/>
          </a:xfrm>
          <a:prstGeom prst="rect">
            <a:avLst/>
          </a:prstGeom>
          <a:noFill/>
        </p:spPr>
        <p:txBody>
          <a:bodyPr wrap="square" tIns="0" rtlCol="0">
            <a:normAutofit/>
          </a:bodyPr>
          <a:lstStyle>
            <a:defPPr>
              <a:defRPr lang="zh-CN"/>
            </a:defPPr>
            <a:lvl1pPr>
              <a:lnSpc>
                <a:spcPct val="130000"/>
              </a:lnSpc>
              <a:defRPr sz="1200"/>
            </a:lvl1pPr>
          </a:lstStyle>
          <a:p>
            <a:pPr marL="0" marR="0" lvl="0" indent="0" algn="l" defTabSz="914400" rtl="0" eaLnBrk="1" fontAlgn="auto" latinLnBrk="0" hangingPunct="1">
              <a:spcBef>
                <a:spcPts val="0"/>
              </a:spcBef>
              <a:spcAft>
                <a:spcPts val="0"/>
              </a:spcAft>
              <a:buClrTx/>
              <a:buSzTx/>
              <a:buFontTx/>
              <a:buNone/>
            </a:pPr>
            <a:r>
              <a:rPr kumimoji="0" lang="zh-CN" altLang="en-US" sz="1600" b="0" i="0" u="none" strike="noStrike" kern="1200" cap="none" spc="150" normalizeH="0" noProof="0">
                <a:ln>
                  <a:noFill/>
                </a:ln>
                <a:solidFill>
                  <a:schemeClr val="dk1">
                    <a:lumMod val="85000"/>
                    <a:lumOff val="15000"/>
                  </a:schemeClr>
                </a:solidFill>
                <a:effectLst/>
                <a:uLnTx/>
                <a:uFillTx/>
                <a:latin typeface="微软雅黑" panose="020B0503020204020204" charset="-122"/>
                <a:ea typeface="微软雅黑" panose="020B0503020204020204" charset="-122"/>
                <a:sym typeface="Arial" panose="020B0604020202090204" pitchFamily="34" charset="0"/>
              </a:rPr>
              <a:t>黑洞般存在，低流量公司被高流量幹掉，產品爆炸，技術爆炸，跨界對手等諸多不確定性</a:t>
            </a:r>
          </a:p>
        </p:txBody>
      </p:sp>
      <p:sp>
        <p:nvSpPr>
          <p:cNvPr id="74" name="标题 1"/>
          <p:cNvSpPr txBox="1"/>
          <p:nvPr>
            <p:custDataLst>
              <p:tags r:id="rId18"/>
            </p:custDataLst>
          </p:nvPr>
        </p:nvSpPr>
        <p:spPr>
          <a:xfrm>
            <a:off x="1255395" y="4053522"/>
            <a:ext cx="502285" cy="965835"/>
          </a:xfrm>
          <a:prstGeom prst="rect">
            <a:avLst/>
          </a:prstGeom>
          <a:noFill/>
        </p:spPr>
        <p:txBody>
          <a:bodyPr wrap="square" rtlCol="0">
            <a:normAutofit/>
          </a:bodyPr>
          <a:lstStyle>
            <a:defPPr>
              <a:defRPr lang="zh-CN"/>
            </a:defPPr>
            <a:lvl1pPr>
              <a:lnSpc>
                <a:spcPct val="130000"/>
              </a:lnSpc>
              <a:defRPr sz="1200"/>
            </a:lvl1pPr>
          </a:lstStyle>
          <a:p>
            <a:pPr marL="0" marR="0" lvl="0" indent="0" algn="l" defTabSz="914400" rtl="0" eaLnBrk="1" fontAlgn="auto" latinLnBrk="0" hangingPunct="1">
              <a:lnSpc>
                <a:spcPct val="100000"/>
              </a:lnSpc>
              <a:spcBef>
                <a:spcPts val="0"/>
              </a:spcBef>
              <a:spcAft>
                <a:spcPts val="0"/>
              </a:spcAft>
              <a:buClrTx/>
              <a:buSzTx/>
              <a:buFontTx/>
              <a:buNone/>
            </a:pPr>
            <a:r>
              <a:rPr kumimoji="0" lang="en-US" altLang="zh-CN" sz="4800" b="0" i="1" u="none" strike="noStrike" kern="1200" cap="none" spc="0" normalizeH="0" noProof="0" dirty="0">
                <a:ln>
                  <a:noFill/>
                </a:ln>
                <a:solidFill>
                  <a:schemeClr val="dk1">
                    <a:lumMod val="85000"/>
                    <a:lumOff val="15000"/>
                  </a:schemeClr>
                </a:solidFill>
                <a:effectLst/>
                <a:uLnTx/>
                <a:uFillTx/>
                <a:latin typeface="微软雅黑" panose="020B0503020204020204" charset="-122"/>
                <a:ea typeface="微软雅黑" panose="020B0503020204020204" charset="-122"/>
                <a:cs typeface="Arial" panose="020B0604020202090204" pitchFamily="34" charset="0"/>
                <a:sym typeface="Arial" panose="020B0604020202090204" pitchFamily="34" charset="0"/>
              </a:rPr>
              <a:t>3</a:t>
            </a:r>
          </a:p>
        </p:txBody>
      </p:sp>
      <p:sp>
        <p:nvSpPr>
          <p:cNvPr id="75" name="文本框 74"/>
          <p:cNvSpPr txBox="1"/>
          <p:nvPr>
            <p:custDataLst>
              <p:tags r:id="rId19"/>
            </p:custDataLst>
          </p:nvPr>
        </p:nvSpPr>
        <p:spPr>
          <a:xfrm>
            <a:off x="1755775" y="4256722"/>
            <a:ext cx="3896995" cy="369570"/>
          </a:xfrm>
          <a:prstGeom prst="rect">
            <a:avLst/>
          </a:prstGeom>
          <a:noFill/>
        </p:spPr>
        <p:txBody>
          <a:bodyPr wrap="square" bIns="0" rtlCol="0" anchor="b" anchorCtr="0">
            <a:normAutofit/>
          </a:bodyPr>
          <a:lstStyle/>
          <a:p>
            <a:pPr marL="0" marR="0" lvl="0" indent="0" algn="l" defTabSz="914400" rtl="0" eaLnBrk="1" fontAlgn="auto" latinLnBrk="0" hangingPunct="1">
              <a:lnSpc>
                <a:spcPct val="130000"/>
              </a:lnSpc>
              <a:spcBef>
                <a:spcPts val="0"/>
              </a:spcBef>
              <a:spcAft>
                <a:spcPts val="0"/>
              </a:spcAft>
              <a:buClrTx/>
              <a:buSzTx/>
              <a:buFontTx/>
              <a:buNone/>
            </a:pPr>
            <a:r>
              <a:rPr kumimoji="0" lang="zh-CN" altLang="en-US" b="1" i="0" u="none" strike="noStrike" kern="1200" cap="none" spc="300" normalizeH="0" noProof="0">
                <a:ln>
                  <a:noFill/>
                </a:ln>
                <a:solidFill>
                  <a:schemeClr val="dk1">
                    <a:lumMod val="85000"/>
                    <a:lumOff val="15000"/>
                  </a:schemeClr>
                </a:solidFill>
                <a:effectLst/>
                <a:uLnTx/>
                <a:uFillTx/>
                <a:latin typeface="微软雅黑" panose="020B0503020204020204" charset="-122"/>
                <a:ea typeface="微软雅黑" panose="020B0503020204020204" charset="-122"/>
              </a:rPr>
              <a:t>流量黑暗森林</a:t>
            </a: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noFill/>
        </p:spPr>
        <p:txBody>
          <a:bodyPr/>
          <a:lstStyle/>
          <a:p>
            <a:r>
              <a:rPr lang="zh-CN" altLang="en-US" spc="-200">
                <a:solidFill>
                  <a:schemeClr val="dk1">
                    <a:lumMod val="85000"/>
                    <a:lumOff val="15000"/>
                  </a:schemeClr>
                </a:solidFill>
                <a:latin typeface="Arial" panose="020B0604020202090204" pitchFamily="34" charset="0"/>
              </a:rPr>
              <a:t>價值錨</a:t>
            </a:r>
          </a:p>
        </p:txBody>
      </p:sp>
      <p:sp>
        <p:nvSpPr>
          <p:cNvPr id="2" name="文本框 1"/>
          <p:cNvSpPr txBox="1"/>
          <p:nvPr>
            <p:custDataLst>
              <p:tags r:id="rId3"/>
            </p:custDataLst>
          </p:nvPr>
        </p:nvSpPr>
        <p:spPr>
          <a:xfrm>
            <a:off x="5889625" y="1570355"/>
            <a:ext cx="1301115" cy="1014730"/>
          </a:xfrm>
          <a:prstGeom prst="rect">
            <a:avLst/>
          </a:prstGeom>
          <a:noFill/>
        </p:spPr>
        <p:txBody>
          <a:bodyPr wrap="square" rtlCol="0">
            <a:normAutofit/>
          </a:bodyPr>
          <a:lstStyle/>
          <a:p>
            <a:r>
              <a:rPr lang="en-US" altLang="zh-CN" sz="6000" spc="-200">
                <a:solidFill>
                  <a:schemeClr val="dk1">
                    <a:lumMod val="85000"/>
                    <a:lumOff val="15000"/>
                  </a:schemeClr>
                </a:solidFill>
                <a:uFillTx/>
                <a:latin typeface="Arial" panose="020B0604020202090204" pitchFamily="34" charset="0"/>
                <a:ea typeface="微软雅黑" panose="020B0503020204020204" charset="-122"/>
              </a:rPr>
              <a:t>05</a:t>
            </a:r>
          </a:p>
        </p:txBody>
      </p:sp>
    </p:spTree>
    <p:custDataLst>
      <p:tags r:id="rId1"/>
    </p:custDataLst>
  </p:cSld>
  <p:clrMapOvr>
    <a:masterClrMapping/>
  </p:clrMapOvr>
  <p:transition spd="slow">
    <p:comb/>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19"/>
          <p:cNvSpPr/>
          <p:nvPr>
            <p:custDataLst>
              <p:tags r:id="rId3"/>
            </p:custDataLst>
          </p:nvPr>
        </p:nvSpPr>
        <p:spPr>
          <a:xfrm>
            <a:off x="4742303" y="1800914"/>
            <a:ext cx="7449696" cy="5058061"/>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chemeClr val="accent1">
                <a:lumMod val="20000"/>
                <a:lumOff val="80000"/>
              </a:schemeClr>
            </a:fgClr>
            <a:bgClr>
              <a:schemeClr val="lt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任意多边形: 形状 12"/>
          <p:cNvSpPr/>
          <p:nvPr>
            <p:custDataLst>
              <p:tags r:id="rId4"/>
            </p:custDataLst>
          </p:nvPr>
        </p:nvSpPr>
        <p:spPr>
          <a:xfrm>
            <a:off x="1" y="3038168"/>
            <a:ext cx="5230153" cy="383532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603738" y="2035745"/>
            <a:ext cx="10984523" cy="4466492"/>
          </a:xfrm>
          <a:prstGeom prst="rect">
            <a:avLst/>
          </a:prstGeom>
          <a:solidFill>
            <a:schemeClr val="lt2"/>
          </a:solidFill>
          <a:ln>
            <a:noFill/>
          </a:ln>
          <a:effectLst>
            <a:outerShdw blurRad="76200" sx="101000" sy="1010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文本框 3"/>
          <p:cNvSpPr txBox="1"/>
          <p:nvPr>
            <p:custDataLst>
              <p:tags r:id="rId6"/>
            </p:custDataLst>
          </p:nvPr>
        </p:nvSpPr>
        <p:spPr>
          <a:xfrm>
            <a:off x="1066459" y="1309507"/>
            <a:ext cx="10059078" cy="386861"/>
          </a:xfrm>
          <a:prstGeom prst="rect">
            <a:avLst/>
          </a:prstGeom>
          <a:noFill/>
        </p:spPr>
        <p:txBody>
          <a:bodyPr wrap="square" lIns="91440" tIns="45720" rIns="91440" bIns="45720" rtlCol="0" anchor="ctr">
            <a:normAutofit/>
          </a:bodyPr>
          <a:lstStyle>
            <a:defPPr>
              <a:defRPr lang="zh-CN"/>
            </a:defPPr>
            <a:lvl1pPr fontAlgn="auto">
              <a:lnSpc>
                <a:spcPct val="130000"/>
              </a:lnSpc>
              <a:spcAft>
                <a:spcPts val="1000"/>
              </a:spcAft>
              <a:defRPr sz="1600" spc="150"/>
            </a:lvl1pPr>
          </a:lstStyle>
          <a:p>
            <a:pPr lvl="0" algn="ctr">
              <a:lnSpc>
                <a:spcPct val="110000"/>
              </a:lnSpc>
              <a:spcAft>
                <a:spcPts val="200"/>
              </a:spcAft>
            </a:pPr>
            <a:r>
              <a:rPr lang="zh-CN" altLang="en-US" sz="1800" dirty="0">
                <a:solidFill>
                  <a:schemeClr val="dk1">
                    <a:lumMod val="75000"/>
                    <a:lumOff val="25000"/>
                  </a:schemeClr>
                </a:solidFill>
                <a:uFillTx/>
                <a:latin typeface="微软雅黑" panose="020B0503020204020204" charset="-122"/>
                <a:ea typeface="微软雅黑" panose="020B0503020204020204" charset="-122"/>
                <a:sym typeface="+mn-ea"/>
              </a:rPr>
              <a:t>以公司為中心</a:t>
            </a:r>
          </a:p>
        </p:txBody>
      </p:sp>
      <p:sp>
        <p:nvSpPr>
          <p:cNvPr id="6" name="矩形 5"/>
          <p:cNvSpPr/>
          <p:nvPr>
            <p:custDataLst>
              <p:tags r:id="rId7"/>
            </p:custDataLst>
          </p:nvPr>
        </p:nvSpPr>
        <p:spPr>
          <a:xfrm>
            <a:off x="1066459" y="2296597"/>
            <a:ext cx="10059078" cy="3667652"/>
          </a:xfrm>
          <a:prstGeom prst="rect">
            <a:avLst/>
          </a:prstGeom>
        </p:spPr>
        <p:txBody>
          <a:bodyPr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90000"/>
              </a:lnSpc>
              <a:spcAft>
                <a:spcPts val="400"/>
              </a:spcAft>
              <a:buClr>
                <a:schemeClr val="accent1"/>
              </a:buClr>
              <a:buFont typeface="Wingdings" panose="05000000000000000000" pitchFamily="2" charset="2"/>
              <a:buChar char="u"/>
            </a:pPr>
            <a:r>
              <a:rPr lang="zh-CN" altLang="en-US" sz="2200" spc="150" dirty="0">
                <a:solidFill>
                  <a:schemeClr val="dk1">
                    <a:lumMod val="75000"/>
                    <a:lumOff val="25000"/>
                  </a:schemeClr>
                </a:solidFill>
                <a:latin typeface="微软雅黑" panose="020B0503020204020204" charset="-122"/>
                <a:ea typeface="微软雅黑" panose="020B0503020204020204" charset="-122"/>
              </a:rPr>
              <a:t>佔領心智搶第一</a:t>
            </a:r>
          </a:p>
          <a:p>
            <a:pPr marL="285750" indent="-285750">
              <a:lnSpc>
                <a:spcPct val="190000"/>
              </a:lnSpc>
              <a:spcAft>
                <a:spcPts val="400"/>
              </a:spcAft>
              <a:buClr>
                <a:schemeClr val="accent1"/>
              </a:buClr>
              <a:buFont typeface="Wingdings" panose="05000000000000000000" pitchFamily="2" charset="2"/>
              <a:buChar char="u"/>
            </a:pPr>
            <a:r>
              <a:rPr lang="zh-CN" altLang="en-US" sz="2200" spc="150" dirty="0">
                <a:solidFill>
                  <a:schemeClr val="dk1">
                    <a:lumMod val="75000"/>
                    <a:lumOff val="25000"/>
                  </a:schemeClr>
                </a:solidFill>
                <a:latin typeface="微软雅黑" panose="020B0503020204020204" charset="-122"/>
                <a:ea typeface="微软雅黑" panose="020B0503020204020204" charset="-122"/>
              </a:rPr>
              <a:t>強關聯</a:t>
            </a:r>
          </a:p>
          <a:p>
            <a:pPr marL="285750" indent="-285750">
              <a:lnSpc>
                <a:spcPct val="190000"/>
              </a:lnSpc>
              <a:spcAft>
                <a:spcPts val="400"/>
              </a:spcAft>
              <a:buClr>
                <a:schemeClr val="accent1"/>
              </a:buClr>
              <a:buFont typeface="Wingdings" panose="05000000000000000000" pitchFamily="2" charset="2"/>
              <a:buChar char="u"/>
            </a:pPr>
            <a:r>
              <a:rPr lang="zh-CN" altLang="en-US" sz="2200" spc="150" dirty="0">
                <a:solidFill>
                  <a:schemeClr val="dk1">
                    <a:lumMod val="75000"/>
                    <a:lumOff val="25000"/>
                  </a:schemeClr>
                </a:solidFill>
                <a:latin typeface="微软雅黑" panose="020B0503020204020204" charset="-122"/>
                <a:ea typeface="微软雅黑" panose="020B0503020204020204" charset="-122"/>
              </a:rPr>
              <a:t>技術和品牌拉動</a:t>
            </a:r>
          </a:p>
        </p:txBody>
      </p:sp>
      <p:sp>
        <p:nvSpPr>
          <p:cNvPr id="21" name="椭圆 20"/>
          <p:cNvSpPr/>
          <p:nvPr>
            <p:custDataLst>
              <p:tags r:id="rId8"/>
            </p:custDataLst>
          </p:nvPr>
        </p:nvSpPr>
        <p:spPr>
          <a:xfrm>
            <a:off x="277973" y="239843"/>
            <a:ext cx="386396" cy="386396"/>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椭圆 21"/>
          <p:cNvSpPr/>
          <p:nvPr>
            <p:custDataLst>
              <p:tags r:id="rId9"/>
            </p:custDataLst>
          </p:nvPr>
        </p:nvSpPr>
        <p:spPr>
          <a:xfrm>
            <a:off x="665006" y="657947"/>
            <a:ext cx="178183" cy="178183"/>
          </a:xfrm>
          <a:prstGeom prst="ellipse">
            <a:avLst/>
          </a:prstGeom>
          <a:solidFill>
            <a:schemeClr val="accent1">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 name="矩形 1"/>
          <p:cNvSpPr/>
          <p:nvPr>
            <p:custDataLst>
              <p:tags r:id="rId10"/>
            </p:custDataLst>
          </p:nvPr>
        </p:nvSpPr>
        <p:spPr>
          <a:xfrm>
            <a:off x="1066459" y="565608"/>
            <a:ext cx="10059078" cy="648896"/>
          </a:xfrm>
          <a:prstGeom prst="rect">
            <a:avLst/>
          </a:prstGeom>
          <a:noFill/>
        </p:spPr>
        <p:txBody>
          <a:bodyPr wrap="square" lIns="91440" tIns="45720" rIns="91440" bIns="45720" rtlCol="0">
            <a:normAutofit fontScale="97500"/>
          </a:bodyPr>
          <a:lstStyle/>
          <a:p>
            <a:pPr algn="ctr"/>
            <a:r>
              <a:rPr lang="zh-CN" altLang="en-US" sz="3700" b="1" spc="300" dirty="0">
                <a:solidFill>
                  <a:schemeClr val="dk1">
                    <a:lumMod val="85000"/>
                    <a:lumOff val="15000"/>
                  </a:schemeClr>
                </a:solidFill>
                <a:latin typeface="微软雅黑" panose="020B0503020204020204" charset="-122"/>
                <a:ea typeface="微软雅黑" panose="020B0503020204020204" charset="-122"/>
              </a:rPr>
              <a:t>信任狀</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5435"/>
            <a:ext cx="11606530" cy="624967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任意多边形: 形状 4"/>
          <p:cNvSpPr/>
          <p:nvPr userDrawn="1">
            <p:custDataLst>
              <p:tags r:id="rId3"/>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l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矩形 13"/>
          <p:cNvSpPr/>
          <p:nvPr>
            <p:custDataLst>
              <p:tags r:id="rId4"/>
            </p:custDataLst>
          </p:nvPr>
        </p:nvSpPr>
        <p:spPr>
          <a:xfrm>
            <a:off x="0" y="1322331"/>
            <a:ext cx="12192000" cy="4927269"/>
          </a:xfrm>
          <a:prstGeom prst="rect">
            <a:avLst/>
          </a:prstGeom>
          <a:solidFill>
            <a:schemeClr val="lt2"/>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3" name="Title 6"/>
          <p:cNvSpPr txBox="1"/>
          <p:nvPr>
            <p:custDataLst>
              <p:tags r:id="rId5"/>
            </p:custDataLst>
          </p:nvPr>
        </p:nvSpPr>
        <p:spPr>
          <a:xfrm>
            <a:off x="608401" y="608400"/>
            <a:ext cx="10972714" cy="565146"/>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ct val="0"/>
              </a:spcBef>
              <a:spcAft>
                <a:spcPts val="800"/>
              </a:spcAft>
              <a:buClrTx/>
              <a:buSzTx/>
              <a:buFontTx/>
              <a:buNone/>
            </a:pPr>
            <a:r>
              <a:rPr kumimoji="0" lang="en-US" altLang="zh-CN" sz="3220" b="1" i="0" spc="300" baseline="0" noProof="0" dirty="0">
                <a:ln w="3175">
                  <a:noFill/>
                  <a:prstDash val="dash"/>
                </a:ln>
                <a:solidFill>
                  <a:schemeClr val="dk1">
                    <a:lumMod val="75000"/>
                    <a:lumOff val="25000"/>
                  </a:schemeClr>
                </a:solidFill>
                <a:effectLst/>
                <a:uLnTx/>
                <a:uFillTx/>
                <a:latin typeface="微软雅黑" panose="020B0503020204020204" charset="-122"/>
                <a:ea typeface="微软雅黑" panose="020B0503020204020204" charset="-122"/>
                <a:cs typeface="微软雅黑" panose="020B0503020204020204" charset="-122"/>
              </a:rPr>
              <a:t>失敗案例</a:t>
            </a:r>
          </a:p>
        </p:txBody>
      </p:sp>
      <p:grpSp>
        <p:nvGrpSpPr>
          <p:cNvPr id="4" name="组合 3"/>
          <p:cNvGrpSpPr/>
          <p:nvPr>
            <p:custDataLst>
              <p:tags r:id="rId6"/>
            </p:custDataLst>
          </p:nvPr>
        </p:nvGrpSpPr>
        <p:grpSpPr>
          <a:xfrm>
            <a:off x="11377569" y="434583"/>
            <a:ext cx="203545" cy="74612"/>
            <a:chOff x="9839643" y="910585"/>
            <a:chExt cx="203545" cy="74612"/>
          </a:xfrm>
        </p:grpSpPr>
        <p:cxnSp>
          <p:nvCxnSpPr>
            <p:cNvPr id="5" name="直接连接符 4"/>
            <p:cNvCxnSpPr/>
            <p:nvPr>
              <p:custDataLst>
                <p:tags r:id="rId31"/>
              </p:custDataLst>
            </p:nvPr>
          </p:nvCxnSpPr>
          <p:spPr>
            <a:xfrm>
              <a:off x="9839643" y="910585"/>
              <a:ext cx="20354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32"/>
              </p:custDataLst>
            </p:nvPr>
          </p:nvCxnSpPr>
          <p:spPr>
            <a:xfrm>
              <a:off x="9839643" y="985197"/>
              <a:ext cx="15557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8" name="椭圆 47"/>
          <p:cNvSpPr/>
          <p:nvPr>
            <p:custDataLst>
              <p:tags r:id="rId7"/>
            </p:custDataLst>
          </p:nvPr>
        </p:nvSpPr>
        <p:spPr>
          <a:xfrm>
            <a:off x="1446530" y="235172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9" name="椭圆 48"/>
          <p:cNvSpPr/>
          <p:nvPr>
            <p:custDataLst>
              <p:tags r:id="rId8"/>
            </p:custDataLst>
          </p:nvPr>
        </p:nvSpPr>
        <p:spPr>
          <a:xfrm>
            <a:off x="2601595" y="235172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0" name="椭圆 49"/>
          <p:cNvSpPr/>
          <p:nvPr>
            <p:custDataLst>
              <p:tags r:id="rId9"/>
            </p:custDataLst>
          </p:nvPr>
        </p:nvSpPr>
        <p:spPr>
          <a:xfrm>
            <a:off x="1751330" y="207930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1" name="文本框 50"/>
          <p:cNvSpPr txBox="1"/>
          <p:nvPr>
            <p:custDataLst>
              <p:tags r:id="rId10"/>
            </p:custDataLst>
          </p:nvPr>
        </p:nvSpPr>
        <p:spPr>
          <a:xfrm>
            <a:off x="1833880" y="2426053"/>
            <a:ext cx="1586865" cy="963295"/>
          </a:xfrm>
          <a:prstGeom prst="rect">
            <a:avLst/>
          </a:prstGeom>
          <a:noFill/>
        </p:spPr>
        <p:txBody>
          <a:bodyPr wrap="square" rtlCol="0" anchor="ctr">
            <a:normAutofit fontScale="82500" lnSpcReduction="1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董明珠</a:t>
            </a:r>
          </a:p>
        </p:txBody>
      </p:sp>
      <p:sp>
        <p:nvSpPr>
          <p:cNvPr id="52" name="椭圆 51"/>
          <p:cNvSpPr/>
          <p:nvPr>
            <p:custDataLst>
              <p:tags r:id="rId11"/>
            </p:custDataLst>
          </p:nvPr>
        </p:nvSpPr>
        <p:spPr>
          <a:xfrm>
            <a:off x="4983480" y="235172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3" name="椭圆 52"/>
          <p:cNvSpPr/>
          <p:nvPr>
            <p:custDataLst>
              <p:tags r:id="rId12"/>
            </p:custDataLst>
          </p:nvPr>
        </p:nvSpPr>
        <p:spPr>
          <a:xfrm>
            <a:off x="6137910" y="235172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4" name="椭圆 53"/>
          <p:cNvSpPr/>
          <p:nvPr>
            <p:custDataLst>
              <p:tags r:id="rId13"/>
            </p:custDataLst>
          </p:nvPr>
        </p:nvSpPr>
        <p:spPr>
          <a:xfrm>
            <a:off x="5287645" y="207930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5" name="文本框 54"/>
          <p:cNvSpPr txBox="1"/>
          <p:nvPr>
            <p:custDataLst>
              <p:tags r:id="rId14"/>
            </p:custDataLst>
          </p:nvPr>
        </p:nvSpPr>
        <p:spPr>
          <a:xfrm>
            <a:off x="5256832" y="2388747"/>
            <a:ext cx="1733550" cy="954370"/>
          </a:xfrm>
          <a:prstGeom prst="rect">
            <a:avLst/>
          </a:prstGeom>
          <a:noFill/>
        </p:spPr>
        <p:txBody>
          <a:bodyPr wrap="square" rtlCol="0" anchor="ctr">
            <a:normAutofit fontScale="97500"/>
          </a:bodyPr>
          <a:lstStyle/>
          <a:p>
            <a:pPr algn="ctr">
              <a:lnSpc>
                <a:spcPct val="120000"/>
              </a:lnSpc>
            </a:pPr>
            <a:r>
              <a:rPr lang="zh-CN" altLang="en-US" sz="3300" b="1" spc="150" dirty="0">
                <a:solidFill>
                  <a:schemeClr val="lt1"/>
                </a:solidFill>
                <a:latin typeface="微软雅黑" panose="020B0503020204020204" charset="-122"/>
                <a:ea typeface="微软雅黑" panose="020B0503020204020204" charset="-122"/>
                <a:sym typeface="Arial" panose="020B0604020202090204" pitchFamily="34" charset="0"/>
              </a:rPr>
              <a:t>諾基亞</a:t>
            </a:r>
            <a:endPar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6" name="椭圆 55"/>
          <p:cNvSpPr/>
          <p:nvPr>
            <p:custDataLst>
              <p:tags r:id="rId15"/>
            </p:custDataLst>
          </p:nvPr>
        </p:nvSpPr>
        <p:spPr>
          <a:xfrm>
            <a:off x="8519795" y="235172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7" name="椭圆 56"/>
          <p:cNvSpPr/>
          <p:nvPr>
            <p:custDataLst>
              <p:tags r:id="rId16"/>
            </p:custDataLst>
          </p:nvPr>
        </p:nvSpPr>
        <p:spPr>
          <a:xfrm>
            <a:off x="9674860" y="2351723"/>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8" name="椭圆 57"/>
          <p:cNvSpPr/>
          <p:nvPr>
            <p:custDataLst>
              <p:tags r:id="rId17"/>
            </p:custDataLst>
          </p:nvPr>
        </p:nvSpPr>
        <p:spPr>
          <a:xfrm>
            <a:off x="8824595" y="2079308"/>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59" name="文本框 58"/>
          <p:cNvSpPr txBox="1"/>
          <p:nvPr>
            <p:custDataLst>
              <p:tags r:id="rId18"/>
            </p:custDataLst>
          </p:nvPr>
        </p:nvSpPr>
        <p:spPr>
          <a:xfrm>
            <a:off x="9034145" y="2417128"/>
            <a:ext cx="1220470" cy="963295"/>
          </a:xfrm>
          <a:prstGeom prst="rect">
            <a:avLst/>
          </a:prstGeom>
          <a:noFill/>
        </p:spPr>
        <p:txBody>
          <a:bodyPr wrap="square" rtlCol="0" anchor="ctr">
            <a:normAutofit fontScale="80000" lnSpcReduction="1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A&amp;F</a:t>
            </a:r>
          </a:p>
        </p:txBody>
      </p:sp>
      <p:sp>
        <p:nvSpPr>
          <p:cNvPr id="60" name="椭圆 59"/>
          <p:cNvSpPr/>
          <p:nvPr>
            <p:custDataLst>
              <p:tags r:id="rId19"/>
            </p:custDataLst>
          </p:nvPr>
        </p:nvSpPr>
        <p:spPr>
          <a:xfrm>
            <a:off x="1446530" y="412527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1" name="椭圆 60"/>
          <p:cNvSpPr/>
          <p:nvPr>
            <p:custDataLst>
              <p:tags r:id="rId20"/>
            </p:custDataLst>
          </p:nvPr>
        </p:nvSpPr>
        <p:spPr>
          <a:xfrm>
            <a:off x="2601595" y="412527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2" name="椭圆 61"/>
          <p:cNvSpPr/>
          <p:nvPr>
            <p:custDataLst>
              <p:tags r:id="rId21"/>
            </p:custDataLst>
          </p:nvPr>
        </p:nvSpPr>
        <p:spPr>
          <a:xfrm>
            <a:off x="1751330" y="3852863"/>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3" name="文本框 62"/>
          <p:cNvSpPr txBox="1"/>
          <p:nvPr>
            <p:custDataLst>
              <p:tags r:id="rId22"/>
            </p:custDataLst>
          </p:nvPr>
        </p:nvSpPr>
        <p:spPr>
          <a:xfrm>
            <a:off x="1851025" y="4199608"/>
            <a:ext cx="1586865" cy="963295"/>
          </a:xfrm>
          <a:prstGeom prst="rect">
            <a:avLst/>
          </a:prstGeom>
          <a:noFill/>
        </p:spPr>
        <p:txBody>
          <a:bodyPr wrap="square" rtlCol="0" anchor="ctr">
            <a:normAutofit fontScale="82500" lnSpcReduction="1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sym typeface="Arial" panose="020B0604020202090204" pitchFamily="34" charset="0"/>
              </a:rPr>
              <a:t>快書包</a:t>
            </a:r>
          </a:p>
        </p:txBody>
      </p:sp>
      <p:sp>
        <p:nvSpPr>
          <p:cNvPr id="64" name="椭圆 63"/>
          <p:cNvSpPr/>
          <p:nvPr>
            <p:custDataLst>
              <p:tags r:id="rId23"/>
            </p:custDataLst>
          </p:nvPr>
        </p:nvSpPr>
        <p:spPr>
          <a:xfrm>
            <a:off x="4983480" y="412527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5" name="椭圆 64"/>
          <p:cNvSpPr/>
          <p:nvPr>
            <p:custDataLst>
              <p:tags r:id="rId24"/>
            </p:custDataLst>
          </p:nvPr>
        </p:nvSpPr>
        <p:spPr>
          <a:xfrm>
            <a:off x="6137910" y="412527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6" name="椭圆 65"/>
          <p:cNvSpPr/>
          <p:nvPr>
            <p:custDataLst>
              <p:tags r:id="rId25"/>
            </p:custDataLst>
          </p:nvPr>
        </p:nvSpPr>
        <p:spPr>
          <a:xfrm>
            <a:off x="5287645" y="3852863"/>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7" name="文本框 66"/>
          <p:cNvSpPr txBox="1"/>
          <p:nvPr>
            <p:custDataLst>
              <p:tags r:id="rId26"/>
            </p:custDataLst>
          </p:nvPr>
        </p:nvSpPr>
        <p:spPr>
          <a:xfrm>
            <a:off x="5497195" y="4190683"/>
            <a:ext cx="1220470" cy="963295"/>
          </a:xfrm>
          <a:prstGeom prst="rect">
            <a:avLst/>
          </a:prstGeom>
          <a:noFill/>
        </p:spPr>
        <p:txBody>
          <a:bodyPr wrap="square" rtlCol="0" anchor="ctr">
            <a:normAutofit fontScale="65000" lnSpcReduction="20000"/>
          </a:bodyPr>
          <a:lstStyle/>
          <a:p>
            <a:pPr algn="ctr">
              <a:lnSpc>
                <a:spcPct val="120000"/>
              </a:lnSpc>
            </a:pPr>
            <a:r>
              <a:rPr lang="zh-CN" altLang="en-US" sz="4000" b="1" spc="150">
                <a:solidFill>
                  <a:schemeClr val="lt1"/>
                </a:solidFill>
                <a:latin typeface="微软雅黑" panose="020B0503020204020204" charset="-122"/>
                <a:ea typeface="微软雅黑" panose="020B0503020204020204" charset="-122"/>
                <a:sym typeface="Arial" panose="020B0604020202090204" pitchFamily="34" charset="0"/>
              </a:rPr>
              <a:t>順豐嘿客</a:t>
            </a:r>
          </a:p>
        </p:txBody>
      </p:sp>
      <p:sp>
        <p:nvSpPr>
          <p:cNvPr id="68" name="椭圆 67"/>
          <p:cNvSpPr/>
          <p:nvPr>
            <p:custDataLst>
              <p:tags r:id="rId27"/>
            </p:custDataLst>
          </p:nvPr>
        </p:nvSpPr>
        <p:spPr>
          <a:xfrm>
            <a:off x="8519795" y="412527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9" name="椭圆 68"/>
          <p:cNvSpPr/>
          <p:nvPr>
            <p:custDataLst>
              <p:tags r:id="rId28"/>
            </p:custDataLst>
          </p:nvPr>
        </p:nvSpPr>
        <p:spPr>
          <a:xfrm>
            <a:off x="9674860" y="4125278"/>
            <a:ext cx="1093470" cy="10934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70" name="椭圆 69"/>
          <p:cNvSpPr/>
          <p:nvPr>
            <p:custDataLst>
              <p:tags r:id="rId29"/>
            </p:custDataLst>
          </p:nvPr>
        </p:nvSpPr>
        <p:spPr>
          <a:xfrm>
            <a:off x="8824595" y="3852863"/>
            <a:ext cx="1638935" cy="1638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71" name="文本框 70"/>
          <p:cNvSpPr txBox="1"/>
          <p:nvPr>
            <p:custDataLst>
              <p:tags r:id="rId30"/>
            </p:custDataLst>
          </p:nvPr>
        </p:nvSpPr>
        <p:spPr>
          <a:xfrm>
            <a:off x="8976849" y="4185443"/>
            <a:ext cx="1406525" cy="1028701"/>
          </a:xfrm>
          <a:prstGeom prst="rect">
            <a:avLst/>
          </a:prstGeom>
          <a:noFill/>
        </p:spPr>
        <p:txBody>
          <a:bodyPr wrap="square" rtlCol="0" anchor="ctr">
            <a:normAutofit fontScale="72500" lnSpcReduction="20000"/>
          </a:bodyPr>
          <a:lstStyle/>
          <a:p>
            <a:pPr algn="ctr">
              <a:lnSpc>
                <a:spcPct val="120000"/>
              </a:lnSpc>
            </a:pPr>
            <a:r>
              <a:rPr lang="zh-CN" altLang="en-US" sz="4000" b="1" spc="150" dirty="0">
                <a:solidFill>
                  <a:schemeClr val="lt1"/>
                </a:solidFill>
                <a:latin typeface="微软雅黑" panose="020B0503020204020204" charset="-122"/>
                <a:ea typeface="微软雅黑" panose="020B0503020204020204" charset="-122"/>
                <a:cs typeface="微软雅黑" panose="020B0503020204020204" charset="-122"/>
                <a:sym typeface="Arial" panose="020B0604020202090204" pitchFamily="34" charset="0"/>
              </a:rPr>
              <a:t>任天堂Wii</a:t>
            </a: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19"/>
          <p:cNvSpPr/>
          <p:nvPr>
            <p:custDataLst>
              <p:tags r:id="rId3"/>
            </p:custDataLst>
          </p:nvPr>
        </p:nvSpPr>
        <p:spPr>
          <a:xfrm>
            <a:off x="4742303" y="1800914"/>
            <a:ext cx="7449696" cy="5058061"/>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chemeClr val="accent1">
                <a:lumMod val="20000"/>
                <a:lumOff val="80000"/>
              </a:schemeClr>
            </a:fgClr>
            <a:bgClr>
              <a:schemeClr val="lt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任意多边形: 形状 12"/>
          <p:cNvSpPr/>
          <p:nvPr>
            <p:custDataLst>
              <p:tags r:id="rId4"/>
            </p:custDataLst>
          </p:nvPr>
        </p:nvSpPr>
        <p:spPr>
          <a:xfrm>
            <a:off x="1" y="3038168"/>
            <a:ext cx="5230153" cy="383532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603738" y="2035745"/>
            <a:ext cx="10984523" cy="4466492"/>
          </a:xfrm>
          <a:prstGeom prst="rect">
            <a:avLst/>
          </a:prstGeom>
          <a:solidFill>
            <a:schemeClr val="lt2"/>
          </a:solidFill>
          <a:ln>
            <a:noFill/>
          </a:ln>
          <a:effectLst>
            <a:outerShdw blurRad="76200" sx="101000" sy="1010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文本框 3"/>
          <p:cNvSpPr txBox="1"/>
          <p:nvPr>
            <p:custDataLst>
              <p:tags r:id="rId6"/>
            </p:custDataLst>
          </p:nvPr>
        </p:nvSpPr>
        <p:spPr>
          <a:xfrm>
            <a:off x="1066459" y="1309507"/>
            <a:ext cx="10059078" cy="386861"/>
          </a:xfrm>
          <a:prstGeom prst="rect">
            <a:avLst/>
          </a:prstGeom>
          <a:noFill/>
        </p:spPr>
        <p:txBody>
          <a:bodyPr wrap="square" lIns="91440" tIns="45720" rIns="91440" bIns="45720" rtlCol="0" anchor="ctr">
            <a:normAutofit/>
          </a:bodyPr>
          <a:lstStyle>
            <a:defPPr>
              <a:defRPr lang="zh-CN"/>
            </a:defPPr>
            <a:lvl1pPr fontAlgn="auto">
              <a:lnSpc>
                <a:spcPct val="130000"/>
              </a:lnSpc>
              <a:spcAft>
                <a:spcPts val="1000"/>
              </a:spcAft>
              <a:defRPr sz="1600" spc="150"/>
            </a:lvl1pPr>
          </a:lstStyle>
          <a:p>
            <a:pPr lvl="0" algn="ctr">
              <a:lnSpc>
                <a:spcPct val="110000"/>
              </a:lnSpc>
              <a:spcAft>
                <a:spcPts val="200"/>
              </a:spcAft>
            </a:pPr>
            <a:r>
              <a:rPr lang="zh-CN" altLang="en-US" sz="1800" dirty="0">
                <a:solidFill>
                  <a:schemeClr val="dk1">
                    <a:lumMod val="75000"/>
                    <a:lumOff val="25000"/>
                  </a:schemeClr>
                </a:solidFill>
                <a:uFillTx/>
                <a:latin typeface="微软雅黑" panose="020B0503020204020204" charset="-122"/>
                <a:ea typeface="微软雅黑" panose="020B0503020204020204" charset="-122"/>
                <a:sym typeface="+mn-ea"/>
              </a:rPr>
              <a:t>以用戶為中心</a:t>
            </a:r>
          </a:p>
        </p:txBody>
      </p:sp>
      <p:sp>
        <p:nvSpPr>
          <p:cNvPr id="6" name="矩形 5"/>
          <p:cNvSpPr/>
          <p:nvPr>
            <p:custDataLst>
              <p:tags r:id="rId7"/>
            </p:custDataLst>
          </p:nvPr>
        </p:nvSpPr>
        <p:spPr>
          <a:xfrm>
            <a:off x="1066459" y="2296597"/>
            <a:ext cx="10059078" cy="3667652"/>
          </a:xfrm>
          <a:prstGeom prst="rect">
            <a:avLst/>
          </a:prstGeom>
        </p:spPr>
        <p:txBody>
          <a:bodyPr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90000"/>
              </a:lnSpc>
              <a:spcAft>
                <a:spcPts val="400"/>
              </a:spcAft>
              <a:buClr>
                <a:schemeClr val="accent1"/>
              </a:buClr>
              <a:buFont typeface="Wingdings" panose="05000000000000000000" pitchFamily="2" charset="2"/>
              <a:buChar char="u"/>
            </a:pPr>
            <a:r>
              <a:rPr lang="zh-CN" altLang="en-US" sz="2200" spc="150" dirty="0">
                <a:solidFill>
                  <a:schemeClr val="dk1">
                    <a:lumMod val="75000"/>
                    <a:lumOff val="25000"/>
                  </a:schemeClr>
                </a:solidFill>
                <a:latin typeface="微软雅黑" panose="020B0503020204020204" charset="-122"/>
                <a:ea typeface="微软雅黑" panose="020B0503020204020204" charset="-122"/>
              </a:rPr>
              <a:t>用戶痛點</a:t>
            </a:r>
          </a:p>
          <a:p>
            <a:pPr marL="285750" indent="-285750">
              <a:lnSpc>
                <a:spcPct val="190000"/>
              </a:lnSpc>
              <a:spcAft>
                <a:spcPts val="400"/>
              </a:spcAft>
              <a:buClr>
                <a:schemeClr val="accent1"/>
              </a:buClr>
              <a:buFont typeface="Wingdings" panose="05000000000000000000" pitchFamily="2" charset="2"/>
              <a:buChar char="u"/>
            </a:pPr>
            <a:r>
              <a:rPr lang="zh-CN" altLang="en-US" sz="2200" spc="150" dirty="0">
                <a:solidFill>
                  <a:schemeClr val="dk1">
                    <a:lumMod val="75000"/>
                    <a:lumOff val="25000"/>
                  </a:schemeClr>
                </a:solidFill>
                <a:latin typeface="微软雅黑" panose="020B0503020204020204" charset="-122"/>
                <a:ea typeface="微软雅黑" panose="020B0503020204020204" charset="-122"/>
              </a:rPr>
              <a:t>產品尖叫</a:t>
            </a:r>
          </a:p>
          <a:p>
            <a:pPr marL="285750" indent="-285750">
              <a:lnSpc>
                <a:spcPct val="190000"/>
              </a:lnSpc>
              <a:spcAft>
                <a:spcPts val="400"/>
              </a:spcAft>
              <a:buClr>
                <a:schemeClr val="accent1"/>
              </a:buClr>
              <a:buFont typeface="Wingdings" panose="05000000000000000000" pitchFamily="2" charset="2"/>
              <a:buChar char="u"/>
            </a:pPr>
            <a:r>
              <a:rPr lang="zh-CN" altLang="en-US" sz="2200" spc="150" dirty="0">
                <a:solidFill>
                  <a:schemeClr val="dk1">
                    <a:lumMod val="75000"/>
                    <a:lumOff val="25000"/>
                  </a:schemeClr>
                </a:solidFill>
                <a:latin typeface="微软雅黑" panose="020B0503020204020204" charset="-122"/>
                <a:ea typeface="微软雅黑" panose="020B0503020204020204" charset="-122"/>
              </a:rPr>
              <a:t>爆點行銷</a:t>
            </a:r>
          </a:p>
        </p:txBody>
      </p:sp>
      <p:sp>
        <p:nvSpPr>
          <p:cNvPr id="21" name="椭圆 20"/>
          <p:cNvSpPr/>
          <p:nvPr>
            <p:custDataLst>
              <p:tags r:id="rId8"/>
            </p:custDataLst>
          </p:nvPr>
        </p:nvSpPr>
        <p:spPr>
          <a:xfrm>
            <a:off x="277973" y="239843"/>
            <a:ext cx="386396" cy="386396"/>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椭圆 21"/>
          <p:cNvSpPr/>
          <p:nvPr>
            <p:custDataLst>
              <p:tags r:id="rId9"/>
            </p:custDataLst>
          </p:nvPr>
        </p:nvSpPr>
        <p:spPr>
          <a:xfrm>
            <a:off x="665006" y="657947"/>
            <a:ext cx="178183" cy="178183"/>
          </a:xfrm>
          <a:prstGeom prst="ellipse">
            <a:avLst/>
          </a:prstGeom>
          <a:solidFill>
            <a:schemeClr val="accent1">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 name="矩形 1"/>
          <p:cNvSpPr/>
          <p:nvPr>
            <p:custDataLst>
              <p:tags r:id="rId10"/>
            </p:custDataLst>
          </p:nvPr>
        </p:nvSpPr>
        <p:spPr>
          <a:xfrm>
            <a:off x="1066459" y="565608"/>
            <a:ext cx="10059078" cy="648896"/>
          </a:xfrm>
          <a:prstGeom prst="rect">
            <a:avLst/>
          </a:prstGeom>
          <a:noFill/>
        </p:spPr>
        <p:txBody>
          <a:bodyPr wrap="square" lIns="91440" tIns="45720" rIns="91440" bIns="45720" rtlCol="0">
            <a:normAutofit fontScale="97500"/>
          </a:bodyPr>
          <a:lstStyle/>
          <a:p>
            <a:pPr algn="ctr"/>
            <a:r>
              <a:rPr lang="zh-CN" altLang="en-US" sz="3700" b="1" spc="300" dirty="0">
                <a:solidFill>
                  <a:schemeClr val="dk1">
                    <a:lumMod val="85000"/>
                    <a:lumOff val="15000"/>
                  </a:schemeClr>
                </a:solidFill>
                <a:latin typeface="微软雅黑" panose="020B0503020204020204" charset="-122"/>
                <a:ea typeface="微软雅黑" panose="020B0503020204020204" charset="-122"/>
              </a:rPr>
              <a:t>價值錨定義</a:t>
            </a:r>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noFill/>
        </p:spPr>
        <p:txBody>
          <a:bodyPr>
            <a:normAutofit fontScale="90000"/>
          </a:bodyPr>
          <a:lstStyle/>
          <a:p>
            <a:r>
              <a:rPr lang="zh-CN" altLang="en-US" sz="6625" spc="-200" dirty="0">
                <a:solidFill>
                  <a:schemeClr val="dk1">
                    <a:lumMod val="85000"/>
                    <a:lumOff val="15000"/>
                  </a:schemeClr>
                </a:solidFill>
                <a:latin typeface="Arial" panose="020B0604020202090204" pitchFamily="34" charset="0"/>
              </a:rPr>
              <a:t>爆品“金三角法則”</a:t>
            </a:r>
          </a:p>
        </p:txBody>
      </p:sp>
      <p:sp>
        <p:nvSpPr>
          <p:cNvPr id="2" name="文本框 1"/>
          <p:cNvSpPr txBox="1"/>
          <p:nvPr>
            <p:custDataLst>
              <p:tags r:id="rId3"/>
            </p:custDataLst>
          </p:nvPr>
        </p:nvSpPr>
        <p:spPr>
          <a:xfrm>
            <a:off x="5889625" y="1570355"/>
            <a:ext cx="1301115" cy="1014730"/>
          </a:xfrm>
          <a:prstGeom prst="rect">
            <a:avLst/>
          </a:prstGeom>
          <a:noFill/>
        </p:spPr>
        <p:txBody>
          <a:bodyPr wrap="square" rtlCol="0">
            <a:normAutofit/>
          </a:bodyPr>
          <a:lstStyle/>
          <a:p>
            <a:r>
              <a:rPr lang="en-US" altLang="zh-CN" sz="6000" spc="-200">
                <a:solidFill>
                  <a:schemeClr val="dk1">
                    <a:lumMod val="85000"/>
                    <a:lumOff val="15000"/>
                  </a:schemeClr>
                </a:solidFill>
                <a:uFillTx/>
                <a:latin typeface="Arial" panose="020B0604020202090204" pitchFamily="34" charset="0"/>
                <a:ea typeface="微软雅黑" panose="020B0503020204020204" charset="-122"/>
              </a:rPr>
              <a:t>06</a:t>
            </a:r>
          </a:p>
        </p:txBody>
      </p:sp>
    </p:spTree>
    <p:custDataLst>
      <p:tags r:id="rId1"/>
    </p:custDataLst>
  </p:cSld>
  <p:clrMapOvr>
    <a:masterClrMapping/>
  </p:clrMapOvr>
  <p:transition spd="slow">
    <p:comb/>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矩形 18"/>
          <p:cNvSpPr/>
          <p:nvPr userDrawn="1">
            <p:custDataLst>
              <p:tags r:id="rId2"/>
            </p:custDataLst>
          </p:nvPr>
        </p:nvSpPr>
        <p:spPr>
          <a:xfrm>
            <a:off x="292735" y="305435"/>
            <a:ext cx="11606530" cy="624967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任意多边形: 形状 4"/>
          <p:cNvSpPr/>
          <p:nvPr userDrawn="1">
            <p:custDataLst>
              <p:tags r:id="rId3"/>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l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矩形 13"/>
          <p:cNvSpPr/>
          <p:nvPr>
            <p:custDataLst>
              <p:tags r:id="rId4"/>
            </p:custDataLst>
          </p:nvPr>
        </p:nvSpPr>
        <p:spPr>
          <a:xfrm>
            <a:off x="0" y="1322331"/>
            <a:ext cx="12192000" cy="4927269"/>
          </a:xfrm>
          <a:prstGeom prst="rect">
            <a:avLst/>
          </a:prstGeom>
          <a:solidFill>
            <a:schemeClr val="lt2"/>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3" name="Title 6"/>
          <p:cNvSpPr txBox="1"/>
          <p:nvPr>
            <p:custDataLst>
              <p:tags r:id="rId5"/>
            </p:custDataLst>
          </p:nvPr>
        </p:nvSpPr>
        <p:spPr>
          <a:xfrm>
            <a:off x="608401" y="608400"/>
            <a:ext cx="10972714" cy="565146"/>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ct val="0"/>
              </a:spcBef>
              <a:spcAft>
                <a:spcPts val="800"/>
              </a:spcAft>
              <a:buClrTx/>
              <a:buSzTx/>
              <a:buFontTx/>
              <a:buNone/>
            </a:pPr>
            <a:r>
              <a:rPr kumimoji="0" lang="en-US" altLang="zh-CN" sz="3220" b="1" i="0" spc="300" baseline="0" noProof="0" dirty="0">
                <a:ln w="3175">
                  <a:noFill/>
                  <a:prstDash val="dash"/>
                </a:ln>
                <a:solidFill>
                  <a:schemeClr val="dk1">
                    <a:lumMod val="75000"/>
                    <a:lumOff val="25000"/>
                  </a:schemeClr>
                </a:solidFill>
                <a:effectLst/>
                <a:uLnTx/>
                <a:uFillTx/>
                <a:latin typeface="微软雅黑" panose="020B0503020204020204" charset="-122"/>
                <a:ea typeface="微软雅黑" panose="020B0503020204020204" charset="-122"/>
                <a:cs typeface="微软雅黑" panose="020B0503020204020204" charset="-122"/>
              </a:rPr>
              <a:t>爆品“金三角法則”</a:t>
            </a:r>
          </a:p>
        </p:txBody>
      </p:sp>
      <p:grpSp>
        <p:nvGrpSpPr>
          <p:cNvPr id="4" name="组合 3"/>
          <p:cNvGrpSpPr/>
          <p:nvPr>
            <p:custDataLst>
              <p:tags r:id="rId6"/>
            </p:custDataLst>
          </p:nvPr>
        </p:nvGrpSpPr>
        <p:grpSpPr>
          <a:xfrm>
            <a:off x="11377569" y="434583"/>
            <a:ext cx="203545" cy="74612"/>
            <a:chOff x="9839643" y="910585"/>
            <a:chExt cx="203545" cy="74612"/>
          </a:xfrm>
        </p:grpSpPr>
        <p:cxnSp>
          <p:nvCxnSpPr>
            <p:cNvPr id="5" name="直接连接符 4"/>
            <p:cNvCxnSpPr/>
            <p:nvPr>
              <p:custDataLst>
                <p:tags r:id="rId22"/>
              </p:custDataLst>
            </p:nvPr>
          </p:nvCxnSpPr>
          <p:spPr>
            <a:xfrm>
              <a:off x="9839643" y="910585"/>
              <a:ext cx="20354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23"/>
              </p:custDataLst>
            </p:nvPr>
          </p:nvCxnSpPr>
          <p:spPr>
            <a:xfrm>
              <a:off x="9839643" y="985197"/>
              <a:ext cx="15557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7" name="椭圆 26"/>
          <p:cNvSpPr/>
          <p:nvPr>
            <p:custDataLst>
              <p:tags r:id="rId7"/>
            </p:custDataLst>
          </p:nvPr>
        </p:nvSpPr>
        <p:spPr>
          <a:xfrm>
            <a:off x="3670450" y="2780030"/>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8"/>
            </p:custDataLst>
          </p:nvPr>
        </p:nvSpPr>
        <p:spPr>
          <a:xfrm rot="5400000">
            <a:off x="3607233" y="3035433"/>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9"/>
            </p:custDataLst>
          </p:nvPr>
        </p:nvSpPr>
        <p:spPr>
          <a:xfrm rot="16200000">
            <a:off x="4115195" y="3007731"/>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0" name="文本框 178"/>
          <p:cNvSpPr txBox="1"/>
          <p:nvPr>
            <p:custDataLst>
              <p:tags r:id="rId10"/>
            </p:custDataLst>
          </p:nvPr>
        </p:nvSpPr>
        <p:spPr>
          <a:xfrm>
            <a:off x="3065145" y="3407410"/>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痛點法則</a:t>
            </a:r>
          </a:p>
        </p:txBody>
      </p:sp>
      <p:sp>
        <p:nvSpPr>
          <p:cNvPr id="31" name="标题 5"/>
          <p:cNvSpPr>
            <a:spLocks noGrp="1"/>
          </p:cNvSpPr>
          <p:nvPr>
            <p:custDataLst>
              <p:tags r:id="rId11"/>
            </p:custDataLst>
          </p:nvPr>
        </p:nvSpPr>
        <p:spPr>
          <a:xfrm>
            <a:off x="3696335" y="2847340"/>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2" name="椭圆 1"/>
          <p:cNvSpPr/>
          <p:nvPr>
            <p:custDataLst>
              <p:tags r:id="rId12"/>
            </p:custDataLst>
          </p:nvPr>
        </p:nvSpPr>
        <p:spPr>
          <a:xfrm>
            <a:off x="5844055" y="2780030"/>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等腰三角形 7"/>
          <p:cNvSpPr/>
          <p:nvPr>
            <p:custDataLst>
              <p:tags r:id="rId13"/>
            </p:custDataLst>
          </p:nvPr>
        </p:nvSpPr>
        <p:spPr>
          <a:xfrm rot="5400000">
            <a:off x="5780838" y="3035433"/>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等腰三角形 8"/>
          <p:cNvSpPr/>
          <p:nvPr>
            <p:custDataLst>
              <p:tags r:id="rId14"/>
            </p:custDataLst>
          </p:nvPr>
        </p:nvSpPr>
        <p:spPr>
          <a:xfrm rot="16200000">
            <a:off x="6288801" y="3007731"/>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文本框 178"/>
          <p:cNvSpPr txBox="1"/>
          <p:nvPr>
            <p:custDataLst>
              <p:tags r:id="rId15"/>
            </p:custDataLst>
          </p:nvPr>
        </p:nvSpPr>
        <p:spPr>
          <a:xfrm>
            <a:off x="5238750" y="3407410"/>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尖叫點法則</a:t>
            </a:r>
          </a:p>
        </p:txBody>
      </p:sp>
      <p:sp>
        <p:nvSpPr>
          <p:cNvPr id="11" name="标题 5"/>
          <p:cNvSpPr>
            <a:spLocks noGrp="1"/>
          </p:cNvSpPr>
          <p:nvPr>
            <p:custDataLst>
              <p:tags r:id="rId16"/>
            </p:custDataLst>
          </p:nvPr>
        </p:nvSpPr>
        <p:spPr>
          <a:xfrm>
            <a:off x="5869940" y="2847340"/>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2" name="椭圆 11"/>
          <p:cNvSpPr/>
          <p:nvPr>
            <p:custDataLst>
              <p:tags r:id="rId17"/>
            </p:custDataLst>
          </p:nvPr>
        </p:nvSpPr>
        <p:spPr>
          <a:xfrm>
            <a:off x="8017660" y="2780030"/>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等腰三角形 12"/>
          <p:cNvSpPr/>
          <p:nvPr>
            <p:custDataLst>
              <p:tags r:id="rId18"/>
            </p:custDataLst>
          </p:nvPr>
        </p:nvSpPr>
        <p:spPr>
          <a:xfrm rot="5400000">
            <a:off x="7954443" y="3035433"/>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5" name="等腰三角形 14"/>
          <p:cNvSpPr/>
          <p:nvPr>
            <p:custDataLst>
              <p:tags r:id="rId19"/>
            </p:custDataLst>
          </p:nvPr>
        </p:nvSpPr>
        <p:spPr>
          <a:xfrm rot="16200000">
            <a:off x="8462406" y="3007731"/>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文本框 178"/>
          <p:cNvSpPr txBox="1"/>
          <p:nvPr>
            <p:custDataLst>
              <p:tags r:id="rId20"/>
            </p:custDataLst>
          </p:nvPr>
        </p:nvSpPr>
        <p:spPr>
          <a:xfrm>
            <a:off x="7412355" y="3407410"/>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爆點法則</a:t>
            </a:r>
          </a:p>
        </p:txBody>
      </p:sp>
      <p:sp>
        <p:nvSpPr>
          <p:cNvPr id="17" name="标题 5"/>
          <p:cNvSpPr>
            <a:spLocks noGrp="1"/>
          </p:cNvSpPr>
          <p:nvPr>
            <p:custDataLst>
              <p:tags r:id="rId21"/>
            </p:custDataLst>
          </p:nvPr>
        </p:nvSpPr>
        <p:spPr>
          <a:xfrm>
            <a:off x="8043545" y="2847340"/>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19"/>
          <p:cNvSpPr/>
          <p:nvPr>
            <p:custDataLst>
              <p:tags r:id="rId3"/>
            </p:custDataLst>
          </p:nvPr>
        </p:nvSpPr>
        <p:spPr>
          <a:xfrm>
            <a:off x="4742303" y="1800914"/>
            <a:ext cx="7449696" cy="5058061"/>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chemeClr val="accent1">
                <a:lumMod val="20000"/>
                <a:lumOff val="80000"/>
              </a:schemeClr>
            </a:fgClr>
            <a:bgClr>
              <a:schemeClr val="lt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任意多边形: 形状 12"/>
          <p:cNvSpPr/>
          <p:nvPr>
            <p:custDataLst>
              <p:tags r:id="rId4"/>
            </p:custDataLst>
          </p:nvPr>
        </p:nvSpPr>
        <p:spPr>
          <a:xfrm>
            <a:off x="1" y="3038168"/>
            <a:ext cx="5230153" cy="383532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603738" y="2035745"/>
            <a:ext cx="10984523" cy="4466492"/>
          </a:xfrm>
          <a:prstGeom prst="rect">
            <a:avLst/>
          </a:prstGeom>
          <a:solidFill>
            <a:schemeClr val="lt2"/>
          </a:solidFill>
          <a:ln>
            <a:noFill/>
          </a:ln>
          <a:effectLst>
            <a:outerShdw blurRad="76200" sx="101000" sy="1010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文本框 3"/>
          <p:cNvSpPr txBox="1"/>
          <p:nvPr>
            <p:custDataLst>
              <p:tags r:id="rId6"/>
            </p:custDataLst>
          </p:nvPr>
        </p:nvSpPr>
        <p:spPr>
          <a:xfrm>
            <a:off x="1066459" y="1309507"/>
            <a:ext cx="10059078" cy="386861"/>
          </a:xfrm>
          <a:prstGeom prst="rect">
            <a:avLst/>
          </a:prstGeom>
          <a:noFill/>
        </p:spPr>
        <p:txBody>
          <a:bodyPr wrap="square" lIns="91440" tIns="45720" rIns="91440" bIns="45720" rtlCol="0" anchor="ctr">
            <a:normAutofit/>
          </a:bodyPr>
          <a:lstStyle>
            <a:defPPr>
              <a:defRPr lang="zh-CN"/>
            </a:defPPr>
            <a:lvl1pPr fontAlgn="auto">
              <a:lnSpc>
                <a:spcPct val="130000"/>
              </a:lnSpc>
              <a:spcAft>
                <a:spcPts val="1000"/>
              </a:spcAft>
              <a:defRPr sz="1600" spc="150"/>
            </a:lvl1pPr>
          </a:lstStyle>
          <a:p>
            <a:pPr lvl="0" algn="ctr">
              <a:lnSpc>
                <a:spcPct val="110000"/>
              </a:lnSpc>
              <a:spcAft>
                <a:spcPts val="200"/>
              </a:spcAft>
            </a:pPr>
            <a:r>
              <a:rPr lang="zh-CN" altLang="en-US" sz="1800" dirty="0">
                <a:solidFill>
                  <a:schemeClr val="dk1">
                    <a:lumMod val="75000"/>
                    <a:lumOff val="25000"/>
                  </a:schemeClr>
                </a:solidFill>
                <a:uFillTx/>
                <a:latin typeface="微软雅黑" panose="020B0503020204020204" charset="-122"/>
                <a:ea typeface="微软雅黑" panose="020B0503020204020204" charset="-122"/>
                <a:sym typeface="+mn-ea"/>
              </a:rPr>
              <a:t>痛點法則</a:t>
            </a:r>
          </a:p>
        </p:txBody>
      </p:sp>
      <p:sp>
        <p:nvSpPr>
          <p:cNvPr id="6" name="矩形 5"/>
          <p:cNvSpPr/>
          <p:nvPr>
            <p:custDataLst>
              <p:tags r:id="rId7"/>
            </p:custDataLst>
          </p:nvPr>
        </p:nvSpPr>
        <p:spPr>
          <a:xfrm>
            <a:off x="1066459" y="2296597"/>
            <a:ext cx="10059078" cy="3667652"/>
          </a:xfrm>
          <a:prstGeom prst="rect">
            <a:avLst/>
          </a:prstGeom>
        </p:spPr>
        <p:txBody>
          <a:bodyPr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90000"/>
              </a:lnSpc>
              <a:spcAft>
                <a:spcPts val="400"/>
              </a:spcAft>
              <a:buClr>
                <a:schemeClr val="accent1"/>
              </a:buClr>
              <a:buFont typeface="Wingdings" panose="05000000000000000000" pitchFamily="2" charset="2"/>
              <a:buChar char="u"/>
            </a:pPr>
            <a:r>
              <a:rPr lang="zh-CN" altLang="en-US" sz="2200" spc="150" dirty="0">
                <a:solidFill>
                  <a:schemeClr val="dk1">
                    <a:lumMod val="75000"/>
                    <a:lumOff val="25000"/>
                  </a:schemeClr>
                </a:solidFill>
                <a:latin typeface="微软雅黑" panose="020B0503020204020204" charset="-122"/>
                <a:ea typeface="微软雅黑" panose="020B0503020204020204" charset="-122"/>
              </a:rPr>
              <a:t>找痛點</a:t>
            </a:r>
          </a:p>
        </p:txBody>
      </p:sp>
      <p:sp>
        <p:nvSpPr>
          <p:cNvPr id="21" name="椭圆 20"/>
          <p:cNvSpPr/>
          <p:nvPr>
            <p:custDataLst>
              <p:tags r:id="rId8"/>
            </p:custDataLst>
          </p:nvPr>
        </p:nvSpPr>
        <p:spPr>
          <a:xfrm>
            <a:off x="277973" y="239843"/>
            <a:ext cx="386396" cy="386396"/>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椭圆 21"/>
          <p:cNvSpPr/>
          <p:nvPr>
            <p:custDataLst>
              <p:tags r:id="rId9"/>
            </p:custDataLst>
          </p:nvPr>
        </p:nvSpPr>
        <p:spPr>
          <a:xfrm>
            <a:off x="665006" y="657947"/>
            <a:ext cx="178183" cy="178183"/>
          </a:xfrm>
          <a:prstGeom prst="ellipse">
            <a:avLst/>
          </a:prstGeom>
          <a:solidFill>
            <a:schemeClr val="accent1">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 name="矩形 1"/>
          <p:cNvSpPr/>
          <p:nvPr>
            <p:custDataLst>
              <p:tags r:id="rId10"/>
            </p:custDataLst>
          </p:nvPr>
        </p:nvSpPr>
        <p:spPr>
          <a:xfrm>
            <a:off x="1066459" y="565608"/>
            <a:ext cx="10059078" cy="648896"/>
          </a:xfrm>
          <a:prstGeom prst="rect">
            <a:avLst/>
          </a:prstGeom>
          <a:noFill/>
        </p:spPr>
        <p:txBody>
          <a:bodyPr wrap="square" lIns="91440" tIns="45720" rIns="91440" bIns="45720" rtlCol="0">
            <a:normAutofit fontScale="97500"/>
          </a:bodyPr>
          <a:lstStyle/>
          <a:p>
            <a:pPr algn="ctr"/>
            <a:r>
              <a:rPr lang="zh-CN" altLang="en-US" sz="3700" b="1" spc="3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爆品“金三角法則”</a:t>
            </a:r>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矩形 18"/>
          <p:cNvSpPr/>
          <p:nvPr userDrawn="1">
            <p:custDataLst>
              <p:tags r:id="rId2"/>
            </p:custDataLst>
          </p:nvPr>
        </p:nvSpPr>
        <p:spPr>
          <a:xfrm>
            <a:off x="292735" y="305435"/>
            <a:ext cx="11606530" cy="624967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任意多边形: 形状 4"/>
          <p:cNvSpPr/>
          <p:nvPr userDrawn="1">
            <p:custDataLst>
              <p:tags r:id="rId3"/>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l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矩形 13"/>
          <p:cNvSpPr/>
          <p:nvPr>
            <p:custDataLst>
              <p:tags r:id="rId4"/>
            </p:custDataLst>
          </p:nvPr>
        </p:nvSpPr>
        <p:spPr>
          <a:xfrm>
            <a:off x="0" y="1322331"/>
            <a:ext cx="12192000" cy="4927269"/>
          </a:xfrm>
          <a:prstGeom prst="rect">
            <a:avLst/>
          </a:prstGeom>
          <a:solidFill>
            <a:schemeClr val="lt2"/>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3" name="Title 6"/>
          <p:cNvSpPr txBox="1"/>
          <p:nvPr>
            <p:custDataLst>
              <p:tags r:id="rId5"/>
            </p:custDataLst>
          </p:nvPr>
        </p:nvSpPr>
        <p:spPr>
          <a:xfrm>
            <a:off x="608401" y="608400"/>
            <a:ext cx="10972714" cy="565146"/>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ct val="0"/>
              </a:spcBef>
              <a:spcAft>
                <a:spcPts val="800"/>
              </a:spcAft>
              <a:buClrTx/>
              <a:buSzTx/>
              <a:buFontTx/>
              <a:buNone/>
            </a:pPr>
            <a:r>
              <a:rPr kumimoji="0" lang="en-US" altLang="zh-CN" sz="3220" b="1" i="0" spc="300" baseline="0" noProof="0" dirty="0">
                <a:ln w="3175">
                  <a:noFill/>
                  <a:prstDash val="dash"/>
                </a:ln>
                <a:solidFill>
                  <a:schemeClr val="dk1">
                    <a:lumMod val="75000"/>
                    <a:lumOff val="25000"/>
                  </a:schemeClr>
                </a:solidFill>
                <a:effectLst/>
                <a:uLnTx/>
                <a:uFillTx/>
                <a:latin typeface="微软雅黑" panose="020B0503020204020204" charset="-122"/>
                <a:ea typeface="微软雅黑" panose="020B0503020204020204" charset="-122"/>
                <a:cs typeface="微软雅黑" panose="020B0503020204020204" charset="-122"/>
              </a:rPr>
              <a:t>找痛點</a:t>
            </a:r>
          </a:p>
        </p:txBody>
      </p:sp>
      <p:grpSp>
        <p:nvGrpSpPr>
          <p:cNvPr id="4" name="组合 3"/>
          <p:cNvGrpSpPr/>
          <p:nvPr>
            <p:custDataLst>
              <p:tags r:id="rId6"/>
            </p:custDataLst>
          </p:nvPr>
        </p:nvGrpSpPr>
        <p:grpSpPr>
          <a:xfrm>
            <a:off x="11377569" y="434583"/>
            <a:ext cx="203545" cy="74612"/>
            <a:chOff x="9839643" y="910585"/>
            <a:chExt cx="203545" cy="74612"/>
          </a:xfrm>
        </p:grpSpPr>
        <p:cxnSp>
          <p:nvCxnSpPr>
            <p:cNvPr id="5" name="直接连接符 4"/>
            <p:cNvCxnSpPr/>
            <p:nvPr>
              <p:custDataLst>
                <p:tags r:id="rId22"/>
              </p:custDataLst>
            </p:nvPr>
          </p:nvCxnSpPr>
          <p:spPr>
            <a:xfrm>
              <a:off x="9839643" y="910585"/>
              <a:ext cx="20354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23"/>
              </p:custDataLst>
            </p:nvPr>
          </p:nvCxnSpPr>
          <p:spPr>
            <a:xfrm>
              <a:off x="9839643" y="985197"/>
              <a:ext cx="15557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7" name="椭圆 26"/>
          <p:cNvSpPr/>
          <p:nvPr>
            <p:custDataLst>
              <p:tags r:id="rId7"/>
            </p:custDataLst>
          </p:nvPr>
        </p:nvSpPr>
        <p:spPr>
          <a:xfrm>
            <a:off x="3670450" y="2780030"/>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8"/>
            </p:custDataLst>
          </p:nvPr>
        </p:nvSpPr>
        <p:spPr>
          <a:xfrm rot="5400000">
            <a:off x="3607233" y="3035433"/>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9"/>
            </p:custDataLst>
          </p:nvPr>
        </p:nvSpPr>
        <p:spPr>
          <a:xfrm rot="16200000">
            <a:off x="4115195" y="3007731"/>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0" name="文本框 178"/>
          <p:cNvSpPr txBox="1"/>
          <p:nvPr>
            <p:custDataLst>
              <p:tags r:id="rId10"/>
            </p:custDataLst>
          </p:nvPr>
        </p:nvSpPr>
        <p:spPr>
          <a:xfrm>
            <a:off x="3065145" y="3407410"/>
            <a:ext cx="1737360" cy="1383665"/>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找風口</a:t>
            </a:r>
          </a:p>
        </p:txBody>
      </p:sp>
      <p:sp>
        <p:nvSpPr>
          <p:cNvPr id="31" name="标题 5"/>
          <p:cNvSpPr>
            <a:spLocks noGrp="1"/>
          </p:cNvSpPr>
          <p:nvPr>
            <p:custDataLst>
              <p:tags r:id="rId11"/>
            </p:custDataLst>
          </p:nvPr>
        </p:nvSpPr>
        <p:spPr>
          <a:xfrm>
            <a:off x="3696335" y="2847340"/>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2" name="椭圆 1"/>
          <p:cNvSpPr/>
          <p:nvPr>
            <p:custDataLst>
              <p:tags r:id="rId12"/>
            </p:custDataLst>
          </p:nvPr>
        </p:nvSpPr>
        <p:spPr>
          <a:xfrm>
            <a:off x="5844055" y="2780030"/>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等腰三角形 7"/>
          <p:cNvSpPr/>
          <p:nvPr>
            <p:custDataLst>
              <p:tags r:id="rId13"/>
            </p:custDataLst>
          </p:nvPr>
        </p:nvSpPr>
        <p:spPr>
          <a:xfrm rot="5400000">
            <a:off x="5780838" y="3035433"/>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等腰三角形 8"/>
          <p:cNvSpPr/>
          <p:nvPr>
            <p:custDataLst>
              <p:tags r:id="rId14"/>
            </p:custDataLst>
          </p:nvPr>
        </p:nvSpPr>
        <p:spPr>
          <a:xfrm rot="16200000">
            <a:off x="6288801" y="3007731"/>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文本框 178"/>
          <p:cNvSpPr txBox="1"/>
          <p:nvPr>
            <p:custDataLst>
              <p:tags r:id="rId15"/>
            </p:custDataLst>
          </p:nvPr>
        </p:nvSpPr>
        <p:spPr>
          <a:xfrm>
            <a:off x="5238750" y="3407410"/>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找一級痛點</a:t>
            </a:r>
          </a:p>
        </p:txBody>
      </p:sp>
      <p:sp>
        <p:nvSpPr>
          <p:cNvPr id="11" name="标题 5"/>
          <p:cNvSpPr>
            <a:spLocks noGrp="1"/>
          </p:cNvSpPr>
          <p:nvPr>
            <p:custDataLst>
              <p:tags r:id="rId16"/>
            </p:custDataLst>
          </p:nvPr>
        </p:nvSpPr>
        <p:spPr>
          <a:xfrm>
            <a:off x="5869940" y="2847340"/>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2" name="椭圆 11"/>
          <p:cNvSpPr/>
          <p:nvPr>
            <p:custDataLst>
              <p:tags r:id="rId17"/>
            </p:custDataLst>
          </p:nvPr>
        </p:nvSpPr>
        <p:spPr>
          <a:xfrm>
            <a:off x="8017660" y="2780030"/>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等腰三角形 12"/>
          <p:cNvSpPr/>
          <p:nvPr>
            <p:custDataLst>
              <p:tags r:id="rId18"/>
            </p:custDataLst>
          </p:nvPr>
        </p:nvSpPr>
        <p:spPr>
          <a:xfrm rot="5400000">
            <a:off x="7954443" y="3035433"/>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5" name="等腰三角形 14"/>
          <p:cNvSpPr/>
          <p:nvPr>
            <p:custDataLst>
              <p:tags r:id="rId19"/>
            </p:custDataLst>
          </p:nvPr>
        </p:nvSpPr>
        <p:spPr>
          <a:xfrm rot="16200000">
            <a:off x="8462406" y="3007731"/>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文本框 178"/>
          <p:cNvSpPr txBox="1"/>
          <p:nvPr>
            <p:custDataLst>
              <p:tags r:id="rId20"/>
            </p:custDataLst>
          </p:nvPr>
        </p:nvSpPr>
        <p:spPr>
          <a:xfrm>
            <a:off x="7412355" y="3407410"/>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數據拷問</a:t>
            </a:r>
          </a:p>
        </p:txBody>
      </p:sp>
      <p:sp>
        <p:nvSpPr>
          <p:cNvPr id="17" name="标题 5"/>
          <p:cNvSpPr>
            <a:spLocks noGrp="1"/>
          </p:cNvSpPr>
          <p:nvPr>
            <p:custDataLst>
              <p:tags r:id="rId21"/>
            </p:custDataLst>
          </p:nvPr>
        </p:nvSpPr>
        <p:spPr>
          <a:xfrm>
            <a:off x="8043545" y="2847340"/>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找痛點</a:t>
            </a:r>
          </a:p>
        </p:txBody>
      </p:sp>
      <p:sp>
        <p:nvSpPr>
          <p:cNvPr id="20" name="Object 902"/>
          <p:cNvSpPr txBox="1"/>
          <p:nvPr>
            <p:custDataLst>
              <p:tags r:id="rId4"/>
            </p:custDataLst>
          </p:nvPr>
        </p:nvSpPr>
        <p:spPr>
          <a:xfrm>
            <a:off x="1676368" y="1692263"/>
            <a:ext cx="8839264"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找風口</a:t>
            </a: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21"/>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22"/>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23"/>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24"/>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25"/>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26"/>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27"/>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28"/>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29"/>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30"/>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31"/>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32"/>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33"/>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34"/>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35"/>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36"/>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2" name="Oval 509"/>
          <p:cNvSpPr>
            <a:spLocks noChangeArrowheads="1"/>
          </p:cNvSpPr>
          <p:nvPr>
            <p:custDataLst>
              <p:tags r:id="rId6"/>
            </p:custDataLst>
          </p:nvPr>
        </p:nvSpPr>
        <p:spPr bwMode="auto">
          <a:xfrm>
            <a:off x="2528727" y="4598796"/>
            <a:ext cx="1067912" cy="1067911"/>
          </a:xfrm>
          <a:prstGeom prst="ellipse">
            <a:avLst/>
          </a:prstGeom>
          <a:solidFill>
            <a:schemeClr val="accent1"/>
          </a:solidFill>
          <a:ln w="3175" algn="ctr">
            <a:solidFill>
              <a:srgbClr val="FFFFFF"/>
            </a:solidFill>
            <a:round/>
          </a:ln>
          <a:effectLst>
            <a:outerShdw blurRad="139700" dist="38100" dir="3378596" algn="ctr" rotWithShape="0">
              <a:srgbClr val="000000">
                <a:alpha val="40000"/>
              </a:srgbClr>
            </a:outerShdw>
          </a:effectLst>
        </p:spPr>
        <p:txBody>
          <a:bodyPr anchor="ctr" anchorCtr="0">
            <a:normAutofit/>
          </a:bodyPr>
          <a:lstStyle/>
          <a:p>
            <a:pPr algn="ctr"/>
            <a:r>
              <a:rPr lang="en-US" altLang="ko-KR" kern="0">
                <a:solidFill>
                  <a:schemeClr val="lt1"/>
                </a:solidFill>
                <a:latin typeface="微软雅黑" panose="020B0503020204020204" charset="-122"/>
                <a:ea typeface="微软雅黑" panose="020B0503020204020204" charset="-122"/>
                <a:sym typeface="Arial" panose="020B0604020202090204" pitchFamily="34" charset="0"/>
              </a:rPr>
              <a:t>01</a:t>
            </a:r>
          </a:p>
        </p:txBody>
      </p:sp>
      <p:sp>
        <p:nvSpPr>
          <p:cNvPr id="23" name="AutoShape 511"/>
          <p:cNvSpPr>
            <a:spLocks noChangeArrowheads="1"/>
          </p:cNvSpPr>
          <p:nvPr>
            <p:custDataLst>
              <p:tags r:id="rId7"/>
            </p:custDataLst>
          </p:nvPr>
        </p:nvSpPr>
        <p:spPr bwMode="auto">
          <a:xfrm>
            <a:off x="2625032" y="4695100"/>
            <a:ext cx="873162" cy="873162"/>
          </a:xfrm>
          <a:custGeom>
            <a:avLst/>
            <a:gdLst>
              <a:gd name="T0" fmla="*/ 3 w 21600"/>
              <a:gd name="T1" fmla="*/ 0 h 21600"/>
              <a:gd name="T2" fmla="*/ 1 w 21600"/>
              <a:gd name="T3" fmla="*/ 1 h 21600"/>
              <a:gd name="T4" fmla="*/ 3 w 21600"/>
              <a:gd name="T5" fmla="*/ 1 h 21600"/>
              <a:gd name="T6" fmla="*/ 5 w 21600"/>
              <a:gd name="T7" fmla="*/ 1 h 21600"/>
              <a:gd name="T8" fmla="*/ 0 60000 65536"/>
              <a:gd name="T9" fmla="*/ 0 60000 65536"/>
              <a:gd name="T10" fmla="*/ 0 60000 65536"/>
              <a:gd name="T11" fmla="*/ 0 60000 65536"/>
              <a:gd name="T12" fmla="*/ 2425 w 21600"/>
              <a:gd name="T13" fmla="*/ 0 h 21600"/>
              <a:gd name="T14" fmla="*/ 19175 w 21600"/>
              <a:gd name="T15" fmla="*/ 5296 h 21600"/>
            </a:gdLst>
            <a:ahLst/>
            <a:cxnLst>
              <a:cxn ang="T8">
                <a:pos x="T0" y="T1"/>
              </a:cxn>
              <a:cxn ang="T9">
                <a:pos x="T2" y="T3"/>
              </a:cxn>
              <a:cxn ang="T10">
                <a:pos x="T4" y="T5"/>
              </a:cxn>
              <a:cxn ang="T11">
                <a:pos x="T6" y="T7"/>
              </a:cxn>
            </a:cxnLst>
            <a:rect l="T12" t="T13" r="T14" b="T15"/>
            <a:pathLst>
              <a:path w="21600" h="21600">
                <a:moveTo>
                  <a:pt x="5311" y="4017"/>
                </a:moveTo>
                <a:cubicBezTo>
                  <a:pt x="6864" y="2760"/>
                  <a:pt x="8802" y="2074"/>
                  <a:pt x="10800" y="2075"/>
                </a:cubicBezTo>
                <a:cubicBezTo>
                  <a:pt x="12797" y="2075"/>
                  <a:pt x="14735" y="2760"/>
                  <a:pt x="16288" y="4017"/>
                </a:cubicBezTo>
                <a:lnTo>
                  <a:pt x="17593" y="2404"/>
                </a:lnTo>
                <a:cubicBezTo>
                  <a:pt x="15671" y="848"/>
                  <a:pt x="13273" y="-1"/>
                  <a:pt x="10799" y="0"/>
                </a:cubicBezTo>
                <a:cubicBezTo>
                  <a:pt x="8326" y="0"/>
                  <a:pt x="5928" y="848"/>
                  <a:pt x="4006" y="240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ormAutofit fontScale="57500" lnSpcReduction="20000"/>
          </a:bodyPr>
          <a:lstStyle/>
          <a:p>
            <a:endParaRPr lang="ko-KR" altLang="en-US" kern="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4" name="AutoShape 512"/>
          <p:cNvSpPr>
            <a:spLocks noChangeArrowheads="1"/>
          </p:cNvSpPr>
          <p:nvPr>
            <p:custDataLst>
              <p:tags r:id="rId8"/>
            </p:custDataLst>
          </p:nvPr>
        </p:nvSpPr>
        <p:spPr bwMode="auto">
          <a:xfrm rot="3527902">
            <a:off x="2625032" y="4695100"/>
            <a:ext cx="873162" cy="873162"/>
          </a:xfrm>
          <a:custGeom>
            <a:avLst/>
            <a:gdLst>
              <a:gd name="T0" fmla="*/ 3 w 21600"/>
              <a:gd name="T1" fmla="*/ 0 h 21600"/>
              <a:gd name="T2" fmla="*/ 2 w 21600"/>
              <a:gd name="T3" fmla="*/ 0 h 21600"/>
              <a:gd name="T4" fmla="*/ 3 w 21600"/>
              <a:gd name="T5" fmla="*/ 1 h 21600"/>
              <a:gd name="T6" fmla="*/ 4 w 21600"/>
              <a:gd name="T7" fmla="*/ 0 h 21600"/>
              <a:gd name="T8" fmla="*/ 0 60000 65536"/>
              <a:gd name="T9" fmla="*/ 0 60000 65536"/>
              <a:gd name="T10" fmla="*/ 0 60000 65536"/>
              <a:gd name="T11" fmla="*/ 0 60000 65536"/>
              <a:gd name="T12" fmla="*/ 6144 w 21600"/>
              <a:gd name="T13" fmla="*/ 0 h 21600"/>
              <a:gd name="T14" fmla="*/ 15456 w 21600"/>
              <a:gd name="T15" fmla="*/ 2871 h 21600"/>
            </a:gdLst>
            <a:ahLst/>
            <a:cxnLst>
              <a:cxn ang="T8">
                <a:pos x="T0" y="T1"/>
              </a:cxn>
              <a:cxn ang="T9">
                <a:pos x="T2" y="T3"/>
              </a:cxn>
              <a:cxn ang="T10">
                <a:pos x="T4" y="T5"/>
              </a:cxn>
              <a:cxn ang="T11">
                <a:pos x="T6" y="T7"/>
              </a:cxn>
            </a:cxnLst>
            <a:rect l="T12" t="T13" r="T14" b="T15"/>
            <a:pathLst>
              <a:path w="21600" h="21600">
                <a:moveTo>
                  <a:pt x="8403" y="2334"/>
                </a:moveTo>
                <a:cubicBezTo>
                  <a:pt x="9183" y="2113"/>
                  <a:pt x="9989" y="2001"/>
                  <a:pt x="10800" y="2002"/>
                </a:cubicBezTo>
                <a:cubicBezTo>
                  <a:pt x="11610" y="2002"/>
                  <a:pt x="12416" y="2113"/>
                  <a:pt x="13196" y="2334"/>
                </a:cubicBezTo>
                <a:lnTo>
                  <a:pt x="13742" y="408"/>
                </a:lnTo>
                <a:cubicBezTo>
                  <a:pt x="12784" y="137"/>
                  <a:pt x="11794" y="-1"/>
                  <a:pt x="10799" y="0"/>
                </a:cubicBezTo>
                <a:cubicBezTo>
                  <a:pt x="9805" y="0"/>
                  <a:pt x="8815" y="137"/>
                  <a:pt x="7857" y="408"/>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normAutofit fontScale="75000" lnSpcReduction="20000"/>
          </a:bodyPr>
          <a:lstStyle/>
          <a:p>
            <a:endParaRPr lang="ko-KR" altLang="en-US" kern="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5" name="Oval 514"/>
          <p:cNvSpPr>
            <a:spLocks noChangeArrowheads="1"/>
          </p:cNvSpPr>
          <p:nvPr>
            <p:custDataLst>
              <p:tags r:id="rId9"/>
            </p:custDataLst>
          </p:nvPr>
        </p:nvSpPr>
        <p:spPr bwMode="auto">
          <a:xfrm>
            <a:off x="4082443" y="3647367"/>
            <a:ext cx="1067912" cy="1067911"/>
          </a:xfrm>
          <a:prstGeom prst="ellipse">
            <a:avLst/>
          </a:prstGeom>
          <a:solidFill>
            <a:schemeClr val="accent1"/>
          </a:solidFill>
          <a:ln w="3175" algn="ctr">
            <a:solidFill>
              <a:srgbClr val="FFFFFF"/>
            </a:solidFill>
            <a:round/>
          </a:ln>
          <a:effectLst>
            <a:outerShdw blurRad="139700" dist="38100" dir="3378596" algn="ctr" rotWithShape="0">
              <a:srgbClr val="000000">
                <a:alpha val="40000"/>
              </a:srgbClr>
            </a:outerShdw>
          </a:effectLst>
        </p:spPr>
        <p:txBody>
          <a:bodyPr anchor="ctr" anchorCtr="0">
            <a:normAutofit/>
          </a:bodyPr>
          <a:lstStyle/>
          <a:p>
            <a:pPr algn="ctr"/>
            <a:r>
              <a:rPr lang="en-US" altLang="ko-KR" kern="0">
                <a:solidFill>
                  <a:schemeClr val="lt1"/>
                </a:solidFill>
                <a:latin typeface="微软雅黑" panose="020B0503020204020204" charset="-122"/>
                <a:ea typeface="微软雅黑" panose="020B0503020204020204" charset="-122"/>
                <a:sym typeface="Arial" panose="020B0604020202090204" pitchFamily="34" charset="0"/>
              </a:rPr>
              <a:t>02</a:t>
            </a:r>
          </a:p>
        </p:txBody>
      </p:sp>
      <p:sp>
        <p:nvSpPr>
          <p:cNvPr id="26" name="AutoShape 516"/>
          <p:cNvSpPr>
            <a:spLocks noChangeArrowheads="1"/>
          </p:cNvSpPr>
          <p:nvPr>
            <p:custDataLst>
              <p:tags r:id="rId10"/>
            </p:custDataLst>
          </p:nvPr>
        </p:nvSpPr>
        <p:spPr bwMode="auto">
          <a:xfrm>
            <a:off x="4178748" y="3743671"/>
            <a:ext cx="873162" cy="873162"/>
          </a:xfrm>
          <a:custGeom>
            <a:avLst/>
            <a:gdLst>
              <a:gd name="T0" fmla="*/ 3 w 21600"/>
              <a:gd name="T1" fmla="*/ 0 h 21600"/>
              <a:gd name="T2" fmla="*/ 1 w 21600"/>
              <a:gd name="T3" fmla="*/ 1 h 21600"/>
              <a:gd name="T4" fmla="*/ 3 w 21600"/>
              <a:gd name="T5" fmla="*/ 1 h 21600"/>
              <a:gd name="T6" fmla="*/ 5 w 21600"/>
              <a:gd name="T7" fmla="*/ 1 h 21600"/>
              <a:gd name="T8" fmla="*/ 0 60000 65536"/>
              <a:gd name="T9" fmla="*/ 0 60000 65536"/>
              <a:gd name="T10" fmla="*/ 0 60000 65536"/>
              <a:gd name="T11" fmla="*/ 0 60000 65536"/>
              <a:gd name="T12" fmla="*/ 2425 w 21600"/>
              <a:gd name="T13" fmla="*/ 0 h 21600"/>
              <a:gd name="T14" fmla="*/ 19175 w 21600"/>
              <a:gd name="T15" fmla="*/ 5296 h 21600"/>
            </a:gdLst>
            <a:ahLst/>
            <a:cxnLst>
              <a:cxn ang="T8">
                <a:pos x="T0" y="T1"/>
              </a:cxn>
              <a:cxn ang="T9">
                <a:pos x="T2" y="T3"/>
              </a:cxn>
              <a:cxn ang="T10">
                <a:pos x="T4" y="T5"/>
              </a:cxn>
              <a:cxn ang="T11">
                <a:pos x="T6" y="T7"/>
              </a:cxn>
            </a:cxnLst>
            <a:rect l="T12" t="T13" r="T14" b="T15"/>
            <a:pathLst>
              <a:path w="21600" h="21600">
                <a:moveTo>
                  <a:pt x="5311" y="4017"/>
                </a:moveTo>
                <a:cubicBezTo>
                  <a:pt x="6864" y="2760"/>
                  <a:pt x="8802" y="2074"/>
                  <a:pt x="10800" y="2075"/>
                </a:cubicBezTo>
                <a:cubicBezTo>
                  <a:pt x="12797" y="2075"/>
                  <a:pt x="14735" y="2760"/>
                  <a:pt x="16288" y="4017"/>
                </a:cubicBezTo>
                <a:lnTo>
                  <a:pt x="17593" y="2404"/>
                </a:lnTo>
                <a:cubicBezTo>
                  <a:pt x="15671" y="848"/>
                  <a:pt x="13273" y="-1"/>
                  <a:pt x="10799" y="0"/>
                </a:cubicBezTo>
                <a:cubicBezTo>
                  <a:pt x="8326" y="0"/>
                  <a:pt x="5928" y="848"/>
                  <a:pt x="4006" y="240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ormAutofit fontScale="57500" lnSpcReduction="20000"/>
          </a:bodyPr>
          <a:lstStyle/>
          <a:p>
            <a:endParaRPr lang="ko-KR" altLang="en-US" kern="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7" name="AutoShape 517"/>
          <p:cNvSpPr>
            <a:spLocks noChangeArrowheads="1"/>
          </p:cNvSpPr>
          <p:nvPr>
            <p:custDataLst>
              <p:tags r:id="rId11"/>
            </p:custDataLst>
          </p:nvPr>
        </p:nvSpPr>
        <p:spPr bwMode="auto">
          <a:xfrm rot="3527902">
            <a:off x="4178748" y="3743671"/>
            <a:ext cx="873162" cy="873162"/>
          </a:xfrm>
          <a:custGeom>
            <a:avLst/>
            <a:gdLst>
              <a:gd name="T0" fmla="*/ 3 w 21600"/>
              <a:gd name="T1" fmla="*/ 0 h 21600"/>
              <a:gd name="T2" fmla="*/ 2 w 21600"/>
              <a:gd name="T3" fmla="*/ 0 h 21600"/>
              <a:gd name="T4" fmla="*/ 3 w 21600"/>
              <a:gd name="T5" fmla="*/ 1 h 21600"/>
              <a:gd name="T6" fmla="*/ 4 w 21600"/>
              <a:gd name="T7" fmla="*/ 0 h 21600"/>
              <a:gd name="T8" fmla="*/ 0 60000 65536"/>
              <a:gd name="T9" fmla="*/ 0 60000 65536"/>
              <a:gd name="T10" fmla="*/ 0 60000 65536"/>
              <a:gd name="T11" fmla="*/ 0 60000 65536"/>
              <a:gd name="T12" fmla="*/ 6144 w 21600"/>
              <a:gd name="T13" fmla="*/ 0 h 21600"/>
              <a:gd name="T14" fmla="*/ 15456 w 21600"/>
              <a:gd name="T15" fmla="*/ 2871 h 21600"/>
            </a:gdLst>
            <a:ahLst/>
            <a:cxnLst>
              <a:cxn ang="T8">
                <a:pos x="T0" y="T1"/>
              </a:cxn>
              <a:cxn ang="T9">
                <a:pos x="T2" y="T3"/>
              </a:cxn>
              <a:cxn ang="T10">
                <a:pos x="T4" y="T5"/>
              </a:cxn>
              <a:cxn ang="T11">
                <a:pos x="T6" y="T7"/>
              </a:cxn>
            </a:cxnLst>
            <a:rect l="T12" t="T13" r="T14" b="T15"/>
            <a:pathLst>
              <a:path w="21600" h="21600">
                <a:moveTo>
                  <a:pt x="8403" y="2334"/>
                </a:moveTo>
                <a:cubicBezTo>
                  <a:pt x="9183" y="2113"/>
                  <a:pt x="9989" y="2001"/>
                  <a:pt x="10800" y="2002"/>
                </a:cubicBezTo>
                <a:cubicBezTo>
                  <a:pt x="11610" y="2002"/>
                  <a:pt x="12416" y="2113"/>
                  <a:pt x="13196" y="2334"/>
                </a:cubicBezTo>
                <a:lnTo>
                  <a:pt x="13742" y="408"/>
                </a:lnTo>
                <a:cubicBezTo>
                  <a:pt x="12784" y="137"/>
                  <a:pt x="11794" y="-1"/>
                  <a:pt x="10799" y="0"/>
                </a:cubicBezTo>
                <a:cubicBezTo>
                  <a:pt x="9805" y="0"/>
                  <a:pt x="8815" y="137"/>
                  <a:pt x="7857" y="408"/>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normAutofit fontScale="75000" lnSpcReduction="20000"/>
          </a:bodyPr>
          <a:lstStyle/>
          <a:p>
            <a:endParaRPr lang="ko-KR" altLang="en-US" kern="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28" name="Oval 519"/>
          <p:cNvSpPr>
            <a:spLocks noChangeArrowheads="1"/>
          </p:cNvSpPr>
          <p:nvPr>
            <p:custDataLst>
              <p:tags r:id="rId12"/>
            </p:custDataLst>
          </p:nvPr>
        </p:nvSpPr>
        <p:spPr bwMode="auto">
          <a:xfrm>
            <a:off x="5636160" y="2715505"/>
            <a:ext cx="1067912" cy="1067911"/>
          </a:xfrm>
          <a:prstGeom prst="ellipse">
            <a:avLst/>
          </a:prstGeom>
          <a:solidFill>
            <a:schemeClr val="accent1"/>
          </a:solidFill>
          <a:ln w="3175" algn="ctr">
            <a:solidFill>
              <a:srgbClr val="FFFFFF"/>
            </a:solidFill>
            <a:round/>
          </a:ln>
          <a:effectLst>
            <a:outerShdw blurRad="139700" dist="38100" dir="3378596" algn="ctr" rotWithShape="0">
              <a:srgbClr val="000000">
                <a:alpha val="40000"/>
              </a:srgbClr>
            </a:outerShdw>
          </a:effectLst>
        </p:spPr>
        <p:txBody>
          <a:bodyPr anchor="ctr" anchorCtr="0">
            <a:normAutofit/>
          </a:bodyPr>
          <a:lstStyle/>
          <a:p>
            <a:pPr algn="ctr"/>
            <a:r>
              <a:rPr lang="en-US" altLang="ko-KR" kern="0">
                <a:solidFill>
                  <a:schemeClr val="lt1"/>
                </a:solidFill>
                <a:latin typeface="微软雅黑" panose="020B0503020204020204" charset="-122"/>
                <a:ea typeface="微软雅黑" panose="020B0503020204020204" charset="-122"/>
                <a:sym typeface="Arial" panose="020B0604020202090204" pitchFamily="34" charset="0"/>
              </a:rPr>
              <a:t>03</a:t>
            </a:r>
          </a:p>
        </p:txBody>
      </p:sp>
      <p:sp>
        <p:nvSpPr>
          <p:cNvPr id="29" name="AutoShape 521"/>
          <p:cNvSpPr>
            <a:spLocks noChangeArrowheads="1"/>
          </p:cNvSpPr>
          <p:nvPr>
            <p:custDataLst>
              <p:tags r:id="rId13"/>
            </p:custDataLst>
          </p:nvPr>
        </p:nvSpPr>
        <p:spPr bwMode="auto">
          <a:xfrm>
            <a:off x="5732465" y="2811809"/>
            <a:ext cx="873162" cy="873162"/>
          </a:xfrm>
          <a:custGeom>
            <a:avLst/>
            <a:gdLst>
              <a:gd name="T0" fmla="*/ 3 w 21600"/>
              <a:gd name="T1" fmla="*/ 0 h 21600"/>
              <a:gd name="T2" fmla="*/ 1 w 21600"/>
              <a:gd name="T3" fmla="*/ 1 h 21600"/>
              <a:gd name="T4" fmla="*/ 3 w 21600"/>
              <a:gd name="T5" fmla="*/ 1 h 21600"/>
              <a:gd name="T6" fmla="*/ 5 w 21600"/>
              <a:gd name="T7" fmla="*/ 1 h 21600"/>
              <a:gd name="T8" fmla="*/ 0 60000 65536"/>
              <a:gd name="T9" fmla="*/ 0 60000 65536"/>
              <a:gd name="T10" fmla="*/ 0 60000 65536"/>
              <a:gd name="T11" fmla="*/ 0 60000 65536"/>
              <a:gd name="T12" fmla="*/ 2425 w 21600"/>
              <a:gd name="T13" fmla="*/ 0 h 21600"/>
              <a:gd name="T14" fmla="*/ 19175 w 21600"/>
              <a:gd name="T15" fmla="*/ 5296 h 21600"/>
            </a:gdLst>
            <a:ahLst/>
            <a:cxnLst>
              <a:cxn ang="T8">
                <a:pos x="T0" y="T1"/>
              </a:cxn>
              <a:cxn ang="T9">
                <a:pos x="T2" y="T3"/>
              </a:cxn>
              <a:cxn ang="T10">
                <a:pos x="T4" y="T5"/>
              </a:cxn>
              <a:cxn ang="T11">
                <a:pos x="T6" y="T7"/>
              </a:cxn>
            </a:cxnLst>
            <a:rect l="T12" t="T13" r="T14" b="T15"/>
            <a:pathLst>
              <a:path w="21600" h="21600">
                <a:moveTo>
                  <a:pt x="5311" y="4017"/>
                </a:moveTo>
                <a:cubicBezTo>
                  <a:pt x="6864" y="2760"/>
                  <a:pt x="8802" y="2074"/>
                  <a:pt x="10800" y="2075"/>
                </a:cubicBezTo>
                <a:cubicBezTo>
                  <a:pt x="12797" y="2075"/>
                  <a:pt x="14735" y="2760"/>
                  <a:pt x="16288" y="4017"/>
                </a:cubicBezTo>
                <a:lnTo>
                  <a:pt x="17593" y="2404"/>
                </a:lnTo>
                <a:cubicBezTo>
                  <a:pt x="15671" y="848"/>
                  <a:pt x="13273" y="-1"/>
                  <a:pt x="10799" y="0"/>
                </a:cubicBezTo>
                <a:cubicBezTo>
                  <a:pt x="8326" y="0"/>
                  <a:pt x="5928" y="848"/>
                  <a:pt x="4006" y="240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ormAutofit fontScale="57500" lnSpcReduction="20000"/>
          </a:bodyPr>
          <a:lstStyle/>
          <a:p>
            <a:endParaRPr lang="ko-KR" altLang="en-US" kern="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0" name="AutoShape 522"/>
          <p:cNvSpPr>
            <a:spLocks noChangeArrowheads="1"/>
          </p:cNvSpPr>
          <p:nvPr>
            <p:custDataLst>
              <p:tags r:id="rId14"/>
            </p:custDataLst>
          </p:nvPr>
        </p:nvSpPr>
        <p:spPr bwMode="auto">
          <a:xfrm rot="3527902">
            <a:off x="5732465" y="2811809"/>
            <a:ext cx="873162" cy="873162"/>
          </a:xfrm>
          <a:custGeom>
            <a:avLst/>
            <a:gdLst>
              <a:gd name="T0" fmla="*/ 3 w 21600"/>
              <a:gd name="T1" fmla="*/ 0 h 21600"/>
              <a:gd name="T2" fmla="*/ 2 w 21600"/>
              <a:gd name="T3" fmla="*/ 0 h 21600"/>
              <a:gd name="T4" fmla="*/ 3 w 21600"/>
              <a:gd name="T5" fmla="*/ 1 h 21600"/>
              <a:gd name="T6" fmla="*/ 4 w 21600"/>
              <a:gd name="T7" fmla="*/ 0 h 21600"/>
              <a:gd name="T8" fmla="*/ 0 60000 65536"/>
              <a:gd name="T9" fmla="*/ 0 60000 65536"/>
              <a:gd name="T10" fmla="*/ 0 60000 65536"/>
              <a:gd name="T11" fmla="*/ 0 60000 65536"/>
              <a:gd name="T12" fmla="*/ 6144 w 21600"/>
              <a:gd name="T13" fmla="*/ 0 h 21600"/>
              <a:gd name="T14" fmla="*/ 15456 w 21600"/>
              <a:gd name="T15" fmla="*/ 2871 h 21600"/>
            </a:gdLst>
            <a:ahLst/>
            <a:cxnLst>
              <a:cxn ang="T8">
                <a:pos x="T0" y="T1"/>
              </a:cxn>
              <a:cxn ang="T9">
                <a:pos x="T2" y="T3"/>
              </a:cxn>
              <a:cxn ang="T10">
                <a:pos x="T4" y="T5"/>
              </a:cxn>
              <a:cxn ang="T11">
                <a:pos x="T6" y="T7"/>
              </a:cxn>
            </a:cxnLst>
            <a:rect l="T12" t="T13" r="T14" b="T15"/>
            <a:pathLst>
              <a:path w="21600" h="21600">
                <a:moveTo>
                  <a:pt x="8403" y="2334"/>
                </a:moveTo>
                <a:cubicBezTo>
                  <a:pt x="9183" y="2113"/>
                  <a:pt x="9989" y="2001"/>
                  <a:pt x="10800" y="2002"/>
                </a:cubicBezTo>
                <a:cubicBezTo>
                  <a:pt x="11610" y="2002"/>
                  <a:pt x="12416" y="2113"/>
                  <a:pt x="13196" y="2334"/>
                </a:cubicBezTo>
                <a:lnTo>
                  <a:pt x="13742" y="408"/>
                </a:lnTo>
                <a:cubicBezTo>
                  <a:pt x="12784" y="137"/>
                  <a:pt x="11794" y="-1"/>
                  <a:pt x="10799" y="0"/>
                </a:cubicBezTo>
                <a:cubicBezTo>
                  <a:pt x="9805" y="0"/>
                  <a:pt x="8815" y="137"/>
                  <a:pt x="7857" y="408"/>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normAutofit fontScale="75000" lnSpcReduction="20000"/>
          </a:bodyPr>
          <a:lstStyle/>
          <a:p>
            <a:endParaRPr lang="ko-KR" altLang="en-US" kern="0">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7" name="AutoShape 539"/>
          <p:cNvSpPr>
            <a:spLocks noChangeArrowheads="1"/>
          </p:cNvSpPr>
          <p:nvPr>
            <p:custDataLst>
              <p:tags r:id="rId15"/>
            </p:custDataLst>
          </p:nvPr>
        </p:nvSpPr>
        <p:spPr bwMode="auto">
          <a:xfrm rot="17429801">
            <a:off x="2918225" y="3627801"/>
            <a:ext cx="1262664" cy="12626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a:noFill/>
          </a:ln>
        </p:spPr>
        <p:txBody>
          <a:bodyPr vert="eaVert" wrap="none" anchor="ctr">
            <a:normAutofit/>
          </a:bodyPr>
          <a:lstStyle/>
          <a:p>
            <a:endParaRPr lang="ko-KR" altLang="en-US">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38" name="AutoShape 540"/>
          <p:cNvSpPr>
            <a:spLocks noChangeArrowheads="1"/>
          </p:cNvSpPr>
          <p:nvPr>
            <p:custDataLst>
              <p:tags r:id="rId16"/>
            </p:custDataLst>
          </p:nvPr>
        </p:nvSpPr>
        <p:spPr bwMode="auto">
          <a:xfrm rot="17429801">
            <a:off x="4471942" y="2715506"/>
            <a:ext cx="1262664" cy="12626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a:noFill/>
          </a:ln>
        </p:spPr>
        <p:txBody>
          <a:bodyPr vert="eaVert" wrap="none" anchor="ctr">
            <a:normAutofit/>
          </a:bodyPr>
          <a:lstStyle/>
          <a:p>
            <a:endParaRPr lang="ko-KR" altLang="en-US">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42" name="任意多边形 41"/>
          <p:cNvSpPr/>
          <p:nvPr>
            <p:custDataLst>
              <p:tags r:id="rId17"/>
            </p:custDataLst>
          </p:nvPr>
        </p:nvSpPr>
        <p:spPr>
          <a:xfrm>
            <a:off x="3771112" y="3045997"/>
            <a:ext cx="3306025" cy="2602368"/>
          </a:xfrm>
          <a:custGeom>
            <a:avLst/>
            <a:gdLst>
              <a:gd name="connsiteX0" fmla="*/ 0 w 5878286"/>
              <a:gd name="connsiteY0" fmla="*/ 3222171 h 3222171"/>
              <a:gd name="connsiteX1" fmla="*/ 0 w 5878286"/>
              <a:gd name="connsiteY1" fmla="*/ 2612571 h 3222171"/>
              <a:gd name="connsiteX2" fmla="*/ 1277257 w 5878286"/>
              <a:gd name="connsiteY2" fmla="*/ 2612571 h 3222171"/>
              <a:gd name="connsiteX3" fmla="*/ 1277257 w 5878286"/>
              <a:gd name="connsiteY3" fmla="*/ 1944914 h 3222171"/>
              <a:gd name="connsiteX4" fmla="*/ 2452914 w 5878286"/>
              <a:gd name="connsiteY4" fmla="*/ 1944914 h 3222171"/>
              <a:gd name="connsiteX5" fmla="*/ 2452914 w 5878286"/>
              <a:gd name="connsiteY5" fmla="*/ 1291771 h 3222171"/>
              <a:gd name="connsiteX6" fmla="*/ 3585028 w 5878286"/>
              <a:gd name="connsiteY6" fmla="*/ 1291771 h 3222171"/>
              <a:gd name="connsiteX7" fmla="*/ 3585028 w 5878286"/>
              <a:gd name="connsiteY7" fmla="*/ 638629 h 3222171"/>
              <a:gd name="connsiteX8" fmla="*/ 4746171 w 5878286"/>
              <a:gd name="connsiteY8" fmla="*/ 638629 h 3222171"/>
              <a:gd name="connsiteX9" fmla="*/ 4746171 w 5878286"/>
              <a:gd name="connsiteY9" fmla="*/ 0 h 3222171"/>
              <a:gd name="connsiteX10" fmla="*/ 5878286 w 5878286"/>
              <a:gd name="connsiteY10" fmla="*/ 0 h 3222171"/>
              <a:gd name="connsiteX0-1" fmla="*/ 0 w 5878286"/>
              <a:gd name="connsiteY0-2" fmla="*/ 3222171 h 3222171"/>
              <a:gd name="connsiteX1-3" fmla="*/ 0 w 5878286"/>
              <a:gd name="connsiteY1-4" fmla="*/ 2612571 h 3222171"/>
              <a:gd name="connsiteX2-5" fmla="*/ 1277257 w 5878286"/>
              <a:gd name="connsiteY2-6" fmla="*/ 2612571 h 3222171"/>
              <a:gd name="connsiteX3-7" fmla="*/ 1277257 w 5878286"/>
              <a:gd name="connsiteY3-8" fmla="*/ 1944914 h 3222171"/>
              <a:gd name="connsiteX4-9" fmla="*/ 2452914 w 5878286"/>
              <a:gd name="connsiteY4-10" fmla="*/ 1944914 h 3222171"/>
              <a:gd name="connsiteX5-11" fmla="*/ 2452914 w 5878286"/>
              <a:gd name="connsiteY5-12" fmla="*/ 1291771 h 3222171"/>
              <a:gd name="connsiteX6-13" fmla="*/ 3585028 w 5878286"/>
              <a:gd name="connsiteY6-14" fmla="*/ 1291771 h 3222171"/>
              <a:gd name="connsiteX7-15" fmla="*/ 3585028 w 5878286"/>
              <a:gd name="connsiteY7-16" fmla="*/ 638629 h 3222171"/>
              <a:gd name="connsiteX8-17" fmla="*/ 4746171 w 5878286"/>
              <a:gd name="connsiteY8-18" fmla="*/ 638629 h 3222171"/>
              <a:gd name="connsiteX9-19" fmla="*/ 4746171 w 5878286"/>
              <a:gd name="connsiteY9-20" fmla="*/ 0 h 3222171"/>
              <a:gd name="connsiteX10-21" fmla="*/ 5820617 w 5878286"/>
              <a:gd name="connsiteY10-22" fmla="*/ 3064 h 3222171"/>
              <a:gd name="connsiteX11" fmla="*/ 5878286 w 5878286"/>
              <a:gd name="connsiteY11" fmla="*/ 0 h 3222171"/>
              <a:gd name="connsiteX0-23" fmla="*/ 0 w 5820617"/>
              <a:gd name="connsiteY0-24" fmla="*/ 4170127 h 4170127"/>
              <a:gd name="connsiteX1-25" fmla="*/ 0 w 5820617"/>
              <a:gd name="connsiteY1-26" fmla="*/ 3560527 h 4170127"/>
              <a:gd name="connsiteX2-27" fmla="*/ 1277257 w 5820617"/>
              <a:gd name="connsiteY2-28" fmla="*/ 3560527 h 4170127"/>
              <a:gd name="connsiteX3-29" fmla="*/ 1277257 w 5820617"/>
              <a:gd name="connsiteY3-30" fmla="*/ 2892870 h 4170127"/>
              <a:gd name="connsiteX4-31" fmla="*/ 2452914 w 5820617"/>
              <a:gd name="connsiteY4-32" fmla="*/ 2892870 h 4170127"/>
              <a:gd name="connsiteX5-33" fmla="*/ 2452914 w 5820617"/>
              <a:gd name="connsiteY5-34" fmla="*/ 2239727 h 4170127"/>
              <a:gd name="connsiteX6-35" fmla="*/ 3585028 w 5820617"/>
              <a:gd name="connsiteY6-36" fmla="*/ 2239727 h 4170127"/>
              <a:gd name="connsiteX7-37" fmla="*/ 3585028 w 5820617"/>
              <a:gd name="connsiteY7-38" fmla="*/ 1586585 h 4170127"/>
              <a:gd name="connsiteX8-39" fmla="*/ 4746171 w 5820617"/>
              <a:gd name="connsiteY8-40" fmla="*/ 1586585 h 4170127"/>
              <a:gd name="connsiteX9-41" fmla="*/ 4746171 w 5820617"/>
              <a:gd name="connsiteY9-42" fmla="*/ 947956 h 4170127"/>
              <a:gd name="connsiteX10-43" fmla="*/ 5820617 w 5820617"/>
              <a:gd name="connsiteY10-44" fmla="*/ 951020 h 4170127"/>
              <a:gd name="connsiteX11-45" fmla="*/ 5810376 w 5820617"/>
              <a:gd name="connsiteY11-46" fmla="*/ 0 h 4170127"/>
              <a:gd name="connsiteX0-47" fmla="*/ 0 w 5820617"/>
              <a:gd name="connsiteY0-48" fmla="*/ 4023007 h 4023007"/>
              <a:gd name="connsiteX1-49" fmla="*/ 0 w 5820617"/>
              <a:gd name="connsiteY1-50" fmla="*/ 3413407 h 4023007"/>
              <a:gd name="connsiteX2-51" fmla="*/ 1277257 w 5820617"/>
              <a:gd name="connsiteY2-52" fmla="*/ 3413407 h 4023007"/>
              <a:gd name="connsiteX3-53" fmla="*/ 1277257 w 5820617"/>
              <a:gd name="connsiteY3-54" fmla="*/ 2745750 h 4023007"/>
              <a:gd name="connsiteX4-55" fmla="*/ 2452914 w 5820617"/>
              <a:gd name="connsiteY4-56" fmla="*/ 2745750 h 4023007"/>
              <a:gd name="connsiteX5-57" fmla="*/ 2452914 w 5820617"/>
              <a:gd name="connsiteY5-58" fmla="*/ 2092607 h 4023007"/>
              <a:gd name="connsiteX6-59" fmla="*/ 3585028 w 5820617"/>
              <a:gd name="connsiteY6-60" fmla="*/ 2092607 h 4023007"/>
              <a:gd name="connsiteX7-61" fmla="*/ 3585028 w 5820617"/>
              <a:gd name="connsiteY7-62" fmla="*/ 1439465 h 4023007"/>
              <a:gd name="connsiteX8-63" fmla="*/ 4746171 w 5820617"/>
              <a:gd name="connsiteY8-64" fmla="*/ 1439465 h 4023007"/>
              <a:gd name="connsiteX9-65" fmla="*/ 4746171 w 5820617"/>
              <a:gd name="connsiteY9-66" fmla="*/ 800836 h 4023007"/>
              <a:gd name="connsiteX10-67" fmla="*/ 5820617 w 5820617"/>
              <a:gd name="connsiteY10-68" fmla="*/ 803900 h 4023007"/>
              <a:gd name="connsiteX11-69" fmla="*/ 5794025 w 5820617"/>
              <a:gd name="connsiteY11-70" fmla="*/ 0 h 4023007"/>
              <a:gd name="connsiteX0-71" fmla="*/ 0 w 5820617"/>
              <a:gd name="connsiteY0-72" fmla="*/ 3222172 h 3222172"/>
              <a:gd name="connsiteX1-73" fmla="*/ 0 w 5820617"/>
              <a:gd name="connsiteY1-74" fmla="*/ 2612572 h 3222172"/>
              <a:gd name="connsiteX2-75" fmla="*/ 1277257 w 5820617"/>
              <a:gd name="connsiteY2-76" fmla="*/ 2612572 h 3222172"/>
              <a:gd name="connsiteX3-77" fmla="*/ 1277257 w 5820617"/>
              <a:gd name="connsiteY3-78" fmla="*/ 1944915 h 3222172"/>
              <a:gd name="connsiteX4-79" fmla="*/ 2452914 w 5820617"/>
              <a:gd name="connsiteY4-80" fmla="*/ 1944915 h 3222172"/>
              <a:gd name="connsiteX5-81" fmla="*/ 2452914 w 5820617"/>
              <a:gd name="connsiteY5-82" fmla="*/ 1291772 h 3222172"/>
              <a:gd name="connsiteX6-83" fmla="*/ 3585028 w 5820617"/>
              <a:gd name="connsiteY6-84" fmla="*/ 1291772 h 3222172"/>
              <a:gd name="connsiteX7-85" fmla="*/ 3585028 w 5820617"/>
              <a:gd name="connsiteY7-86" fmla="*/ 638630 h 3222172"/>
              <a:gd name="connsiteX8-87" fmla="*/ 4746171 w 5820617"/>
              <a:gd name="connsiteY8-88" fmla="*/ 638630 h 3222172"/>
              <a:gd name="connsiteX9-89" fmla="*/ 4746171 w 5820617"/>
              <a:gd name="connsiteY9-90" fmla="*/ 1 h 3222172"/>
              <a:gd name="connsiteX10-91" fmla="*/ 5820617 w 5820617"/>
              <a:gd name="connsiteY10-92" fmla="*/ 3065 h 3222172"/>
              <a:gd name="connsiteX0-93" fmla="*/ 0 w 4746171"/>
              <a:gd name="connsiteY0-94" fmla="*/ 3222171 h 3222171"/>
              <a:gd name="connsiteX1-95" fmla="*/ 0 w 4746171"/>
              <a:gd name="connsiteY1-96" fmla="*/ 2612571 h 3222171"/>
              <a:gd name="connsiteX2-97" fmla="*/ 1277257 w 4746171"/>
              <a:gd name="connsiteY2-98" fmla="*/ 2612571 h 3222171"/>
              <a:gd name="connsiteX3-99" fmla="*/ 1277257 w 4746171"/>
              <a:gd name="connsiteY3-100" fmla="*/ 1944914 h 3222171"/>
              <a:gd name="connsiteX4-101" fmla="*/ 2452914 w 4746171"/>
              <a:gd name="connsiteY4-102" fmla="*/ 1944914 h 3222171"/>
              <a:gd name="connsiteX5-103" fmla="*/ 2452914 w 4746171"/>
              <a:gd name="connsiteY5-104" fmla="*/ 1291771 h 3222171"/>
              <a:gd name="connsiteX6-105" fmla="*/ 3585028 w 4746171"/>
              <a:gd name="connsiteY6-106" fmla="*/ 1291771 h 3222171"/>
              <a:gd name="connsiteX7-107" fmla="*/ 3585028 w 4746171"/>
              <a:gd name="connsiteY7-108" fmla="*/ 638629 h 3222171"/>
              <a:gd name="connsiteX8-109" fmla="*/ 4746171 w 4746171"/>
              <a:gd name="connsiteY8-110" fmla="*/ 638629 h 3222171"/>
              <a:gd name="connsiteX9-111" fmla="*/ 4746171 w 4746171"/>
              <a:gd name="connsiteY9-112" fmla="*/ 0 h 3222171"/>
              <a:gd name="connsiteX0-113" fmla="*/ 0 w 4746171"/>
              <a:gd name="connsiteY0-114" fmla="*/ 2583542 h 2583542"/>
              <a:gd name="connsiteX1-115" fmla="*/ 0 w 4746171"/>
              <a:gd name="connsiteY1-116" fmla="*/ 1973942 h 2583542"/>
              <a:gd name="connsiteX2-117" fmla="*/ 1277257 w 4746171"/>
              <a:gd name="connsiteY2-118" fmla="*/ 1973942 h 2583542"/>
              <a:gd name="connsiteX3-119" fmla="*/ 1277257 w 4746171"/>
              <a:gd name="connsiteY3-120" fmla="*/ 1306285 h 2583542"/>
              <a:gd name="connsiteX4-121" fmla="*/ 2452914 w 4746171"/>
              <a:gd name="connsiteY4-122" fmla="*/ 1306285 h 2583542"/>
              <a:gd name="connsiteX5-123" fmla="*/ 2452914 w 4746171"/>
              <a:gd name="connsiteY5-124" fmla="*/ 653142 h 2583542"/>
              <a:gd name="connsiteX6-125" fmla="*/ 3585028 w 4746171"/>
              <a:gd name="connsiteY6-126" fmla="*/ 653142 h 2583542"/>
              <a:gd name="connsiteX7-127" fmla="*/ 3585028 w 4746171"/>
              <a:gd name="connsiteY7-128" fmla="*/ 0 h 2583542"/>
              <a:gd name="connsiteX8-129" fmla="*/ 4746171 w 4746171"/>
              <a:gd name="connsiteY8-130" fmla="*/ 0 h 2583542"/>
              <a:gd name="connsiteX0-131" fmla="*/ 0 w 4664420"/>
              <a:gd name="connsiteY0-132" fmla="*/ 2583542 h 2583542"/>
              <a:gd name="connsiteX1-133" fmla="*/ 0 w 4664420"/>
              <a:gd name="connsiteY1-134" fmla="*/ 1973942 h 2583542"/>
              <a:gd name="connsiteX2-135" fmla="*/ 1277257 w 4664420"/>
              <a:gd name="connsiteY2-136" fmla="*/ 1973942 h 2583542"/>
              <a:gd name="connsiteX3-137" fmla="*/ 1277257 w 4664420"/>
              <a:gd name="connsiteY3-138" fmla="*/ 1306285 h 2583542"/>
              <a:gd name="connsiteX4-139" fmla="*/ 2452914 w 4664420"/>
              <a:gd name="connsiteY4-140" fmla="*/ 1306285 h 2583542"/>
              <a:gd name="connsiteX5-141" fmla="*/ 2452914 w 4664420"/>
              <a:gd name="connsiteY5-142" fmla="*/ 653142 h 2583542"/>
              <a:gd name="connsiteX6-143" fmla="*/ 3585028 w 4664420"/>
              <a:gd name="connsiteY6-144" fmla="*/ 653142 h 2583542"/>
              <a:gd name="connsiteX7-145" fmla="*/ 3585028 w 4664420"/>
              <a:gd name="connsiteY7-146" fmla="*/ 0 h 2583542"/>
              <a:gd name="connsiteX8-147" fmla="*/ 4664420 w 4664420"/>
              <a:gd name="connsiteY8-148" fmla="*/ 0 h 2583542"/>
              <a:gd name="connsiteX0-149" fmla="*/ 0 w 3585028"/>
              <a:gd name="connsiteY0-150" fmla="*/ 2583542 h 2583542"/>
              <a:gd name="connsiteX1-151" fmla="*/ 0 w 3585028"/>
              <a:gd name="connsiteY1-152" fmla="*/ 1973942 h 2583542"/>
              <a:gd name="connsiteX2-153" fmla="*/ 1277257 w 3585028"/>
              <a:gd name="connsiteY2-154" fmla="*/ 1973942 h 2583542"/>
              <a:gd name="connsiteX3-155" fmla="*/ 1277257 w 3585028"/>
              <a:gd name="connsiteY3-156" fmla="*/ 1306285 h 2583542"/>
              <a:gd name="connsiteX4-157" fmla="*/ 2452914 w 3585028"/>
              <a:gd name="connsiteY4-158" fmla="*/ 1306285 h 2583542"/>
              <a:gd name="connsiteX5-159" fmla="*/ 2452914 w 3585028"/>
              <a:gd name="connsiteY5-160" fmla="*/ 653142 h 2583542"/>
              <a:gd name="connsiteX6-161" fmla="*/ 3585028 w 3585028"/>
              <a:gd name="connsiteY6-162" fmla="*/ 653142 h 2583542"/>
              <a:gd name="connsiteX7-163" fmla="*/ 3585028 w 3585028"/>
              <a:gd name="connsiteY7-164" fmla="*/ 0 h 2583542"/>
              <a:gd name="connsiteX0-165" fmla="*/ 0 w 3585028"/>
              <a:gd name="connsiteY0-166" fmla="*/ 1930400 h 1930400"/>
              <a:gd name="connsiteX1-167" fmla="*/ 0 w 3585028"/>
              <a:gd name="connsiteY1-168" fmla="*/ 1320800 h 1930400"/>
              <a:gd name="connsiteX2-169" fmla="*/ 1277257 w 3585028"/>
              <a:gd name="connsiteY2-170" fmla="*/ 1320800 h 1930400"/>
              <a:gd name="connsiteX3-171" fmla="*/ 1277257 w 3585028"/>
              <a:gd name="connsiteY3-172" fmla="*/ 653143 h 1930400"/>
              <a:gd name="connsiteX4-173" fmla="*/ 2452914 w 3585028"/>
              <a:gd name="connsiteY4-174" fmla="*/ 653143 h 1930400"/>
              <a:gd name="connsiteX5-175" fmla="*/ 2452914 w 3585028"/>
              <a:gd name="connsiteY5-176" fmla="*/ 0 h 1930400"/>
              <a:gd name="connsiteX6-177" fmla="*/ 3585028 w 3585028"/>
              <a:gd name="connsiteY6-178" fmla="*/ 0 h 1930400"/>
              <a:gd name="connsiteX0-179" fmla="*/ 0 w 2452914"/>
              <a:gd name="connsiteY0-180" fmla="*/ 1930400 h 1930400"/>
              <a:gd name="connsiteX1-181" fmla="*/ 0 w 2452914"/>
              <a:gd name="connsiteY1-182" fmla="*/ 1320800 h 1930400"/>
              <a:gd name="connsiteX2-183" fmla="*/ 1277257 w 2452914"/>
              <a:gd name="connsiteY2-184" fmla="*/ 1320800 h 1930400"/>
              <a:gd name="connsiteX3-185" fmla="*/ 1277257 w 2452914"/>
              <a:gd name="connsiteY3-186" fmla="*/ 653143 h 1930400"/>
              <a:gd name="connsiteX4-187" fmla="*/ 2452914 w 2452914"/>
              <a:gd name="connsiteY4-188" fmla="*/ 653143 h 1930400"/>
              <a:gd name="connsiteX5-189" fmla="*/ 2452914 w 2452914"/>
              <a:gd name="connsiteY5-190" fmla="*/ 0 h 1930400"/>
            </a:gdLst>
            <a:ahLst/>
            <a:cxnLst>
              <a:cxn ang="0">
                <a:pos x="connsiteX0-179" y="connsiteY0-180"/>
              </a:cxn>
              <a:cxn ang="0">
                <a:pos x="connsiteX1-181" y="connsiteY1-182"/>
              </a:cxn>
              <a:cxn ang="0">
                <a:pos x="connsiteX2-183" y="connsiteY2-184"/>
              </a:cxn>
              <a:cxn ang="0">
                <a:pos x="connsiteX3-185" y="connsiteY3-186"/>
              </a:cxn>
              <a:cxn ang="0">
                <a:pos x="connsiteX4-187" y="connsiteY4-188"/>
              </a:cxn>
              <a:cxn ang="0">
                <a:pos x="connsiteX5-189" y="connsiteY5-190"/>
              </a:cxn>
            </a:cxnLst>
            <a:rect l="l" t="t" r="r" b="b"/>
            <a:pathLst>
              <a:path w="2452914" h="1930400">
                <a:moveTo>
                  <a:pt x="0" y="1930400"/>
                </a:moveTo>
                <a:lnTo>
                  <a:pt x="0" y="1320800"/>
                </a:lnTo>
                <a:lnTo>
                  <a:pt x="1277257" y="1320800"/>
                </a:lnTo>
                <a:lnTo>
                  <a:pt x="1277257" y="653143"/>
                </a:lnTo>
                <a:lnTo>
                  <a:pt x="2452914" y="653143"/>
                </a:lnTo>
                <a:lnTo>
                  <a:pt x="2452914" y="0"/>
                </a:lnTo>
              </a:path>
            </a:pathLst>
          </a:custGeom>
          <a:noFill/>
          <a:ln w="2540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1" name="TextBox 12"/>
          <p:cNvSpPr txBox="1"/>
          <p:nvPr>
            <p:custDataLst>
              <p:tags r:id="rId18"/>
            </p:custDataLst>
          </p:nvPr>
        </p:nvSpPr>
        <p:spPr>
          <a:xfrm>
            <a:off x="3818257" y="4842557"/>
            <a:ext cx="2567347" cy="805806"/>
          </a:xfrm>
          <a:prstGeom prst="rect">
            <a:avLst/>
          </a:prstGeom>
          <a:noFill/>
        </p:spPr>
        <p:txBody>
          <a:bodyPr lIns="180000" tIns="0" rIns="0" bIns="0" anchor="ctr" anchorCtr="0">
            <a:normAutofit/>
          </a:bodyPr>
          <a:lstStyle/>
          <a:p>
            <a:r>
              <a:rPr lang="zh-CN" altLang="en-US" b="1" spc="300">
                <a:solidFill>
                  <a:schemeClr val="dk1"/>
                </a:solidFill>
                <a:latin typeface="微软雅黑" panose="020B0503020204020204" charset="-122"/>
                <a:ea typeface="微软雅黑" panose="020B0503020204020204" charset="-122"/>
                <a:cs typeface="微软雅黑" panose="020B0503020204020204" charset="-122"/>
                <a:sym typeface="Arial" panose="020B0604020202090204" pitchFamily="34" charset="0"/>
              </a:rPr>
              <a:t>“又肥又大”</a:t>
            </a:r>
          </a:p>
        </p:txBody>
      </p:sp>
      <p:sp>
        <p:nvSpPr>
          <p:cNvPr id="32" name="TextBox 12"/>
          <p:cNvSpPr txBox="1"/>
          <p:nvPr>
            <p:custDataLst>
              <p:tags r:id="rId19"/>
            </p:custDataLst>
          </p:nvPr>
        </p:nvSpPr>
        <p:spPr>
          <a:xfrm>
            <a:off x="5526128" y="3928923"/>
            <a:ext cx="2567347" cy="805806"/>
          </a:xfrm>
          <a:prstGeom prst="rect">
            <a:avLst/>
          </a:prstGeom>
          <a:noFill/>
        </p:spPr>
        <p:txBody>
          <a:bodyPr lIns="180000" tIns="0" rIns="0" bIns="0" anchor="ctr" anchorCtr="0">
            <a:normAutofit/>
          </a:bodyPr>
          <a:lstStyle/>
          <a:p>
            <a:r>
              <a:rPr lang="zh-CN" altLang="en-US" b="1" spc="300">
                <a:solidFill>
                  <a:schemeClr val="dk1"/>
                </a:solidFill>
                <a:latin typeface="微软雅黑" panose="020B0503020204020204" charset="-122"/>
                <a:ea typeface="微软雅黑" panose="020B0503020204020204" charset="-122"/>
                <a:sym typeface="Arial" panose="020B0604020202090204" pitchFamily="34" charset="0"/>
              </a:rPr>
              <a:t>高頻消費</a:t>
            </a:r>
          </a:p>
        </p:txBody>
      </p:sp>
      <p:sp>
        <p:nvSpPr>
          <p:cNvPr id="33" name="TextBox 12"/>
          <p:cNvSpPr txBox="1"/>
          <p:nvPr>
            <p:custDataLst>
              <p:tags r:id="rId20"/>
            </p:custDataLst>
          </p:nvPr>
        </p:nvSpPr>
        <p:spPr>
          <a:xfrm>
            <a:off x="7097032" y="3066649"/>
            <a:ext cx="2567347" cy="805806"/>
          </a:xfrm>
          <a:prstGeom prst="rect">
            <a:avLst/>
          </a:prstGeom>
          <a:noFill/>
        </p:spPr>
        <p:txBody>
          <a:bodyPr lIns="180000" tIns="0" rIns="0" bIns="0" anchor="ctr" anchorCtr="0">
            <a:normAutofit/>
          </a:bodyPr>
          <a:lstStyle/>
          <a:p>
            <a:r>
              <a:rPr lang="zh-CN" altLang="en-US" b="1" spc="300">
                <a:solidFill>
                  <a:schemeClr val="dk1"/>
                </a:solidFill>
                <a:latin typeface="微软雅黑" panose="020B0503020204020204" charset="-122"/>
                <a:ea typeface="微软雅黑" panose="020B0503020204020204" charset="-122"/>
                <a:sym typeface="Arial" panose="020B0604020202090204" pitchFamily="34" charset="0"/>
              </a:rPr>
              <a:t>標準化（非標行業，如裝修行業愛空間）</a:t>
            </a: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 name="Object 901"/>
          <p:cNvSpPr txBox="1"/>
          <p:nvPr>
            <p:custDataLst>
              <p:tags r:id="rId3"/>
            </p:custDataLst>
          </p:nvPr>
        </p:nvSpPr>
        <p:spPr>
          <a:xfrm>
            <a:off x="609562" y="609544"/>
            <a:ext cx="10972876" cy="752474"/>
          </a:xfrm>
          <a:prstGeom prst="rect">
            <a:avLst/>
          </a:prstGeom>
        </p:spPr>
        <p:txBody>
          <a:bodyPr vert="horz" lIns="63500" tIns="25400" rIns="63500" bIns="25400" rtlCol="0" anchor="b" anchorCtr="0">
            <a:normAutofit fontScale="97500" lnSpcReduction="10000"/>
          </a:bodyPr>
          <a:lstStyle/>
          <a:p>
            <a:pPr algn="l"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找痛點</a:t>
            </a:r>
          </a:p>
        </p:txBody>
      </p:sp>
      <p:sp>
        <p:nvSpPr>
          <p:cNvPr id="5" name="Object 902"/>
          <p:cNvSpPr txBox="1"/>
          <p:nvPr>
            <p:custDataLst>
              <p:tags r:id="rId4"/>
            </p:custDataLst>
          </p:nvPr>
        </p:nvSpPr>
        <p:spPr>
          <a:xfrm>
            <a:off x="609562" y="1387418"/>
            <a:ext cx="10972876" cy="445114"/>
          </a:xfrm>
          <a:prstGeom prst="rect">
            <a:avLst/>
          </a:prstGeom>
        </p:spPr>
        <p:txBody>
          <a:bodyPr vert="horz" lIns="63500" tIns="25400" rIns="63500" bIns="25400" rtlCol="0" anchor="t" anchorCtr="0">
            <a:normAutofit/>
          </a:bodyPr>
          <a:lstStyle/>
          <a:p>
            <a:pPr algn="l"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找一級痛點</a:t>
            </a:r>
          </a:p>
        </p:txBody>
      </p:sp>
      <p:cxnSp>
        <p:nvCxnSpPr>
          <p:cNvPr id="34" name="直接连接符 33"/>
          <p:cNvCxnSpPr/>
          <p:nvPr>
            <p:custDataLst>
              <p:tags r:id="rId5"/>
            </p:custDataLst>
          </p:nvPr>
        </p:nvCxnSpPr>
        <p:spPr>
          <a:xfrm>
            <a:off x="1619400" y="2695918"/>
            <a:ext cx="8953201" cy="0"/>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77" name="任意多边形 76"/>
          <p:cNvSpPr/>
          <p:nvPr>
            <p:custDataLst>
              <p:tags r:id="rId6"/>
            </p:custDataLst>
          </p:nvPr>
        </p:nvSpPr>
        <p:spPr>
          <a:xfrm>
            <a:off x="3543959" y="2839103"/>
            <a:ext cx="2080377" cy="35374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20000"/>
          </a:bodyPr>
          <a:lstStyle/>
          <a:p>
            <a:pPr algn="ctr">
              <a:lnSpc>
                <a:spcPct val="130000"/>
              </a:lnSpc>
            </a:pPr>
            <a:r>
              <a:rPr lang="en-US" altLang="zh-CN" spc="150">
                <a:solidFill>
                  <a:schemeClr val="lt1"/>
                </a:solidFill>
                <a:latin typeface="微软雅黑" panose="020B0503020204020204" charset="-122"/>
                <a:ea typeface="微软雅黑" panose="020B0503020204020204" charset="-122"/>
                <a:cs typeface="Arial" panose="020B0604020202090204" pitchFamily="34" charset="0"/>
                <a:sym typeface="Arial" panose="020B0604020202090204" pitchFamily="34" charset="0"/>
              </a:rPr>
              <a:t>A</a:t>
            </a:r>
            <a:endParaRPr lang="en-US" altLang="zh-CN" spc="150" dirty="0">
              <a:solidFill>
                <a:schemeClr val="lt1"/>
              </a:solidFill>
              <a:latin typeface="微软雅黑" panose="020B0503020204020204" charset="-122"/>
              <a:ea typeface="微软雅黑" panose="020B0503020204020204" charset="-122"/>
              <a:cs typeface="Arial" panose="020B0604020202090204" pitchFamily="34" charset="0"/>
              <a:sym typeface="Arial" panose="020B0604020202090204" pitchFamily="34" charset="0"/>
            </a:endParaRPr>
          </a:p>
        </p:txBody>
      </p:sp>
      <p:sp>
        <p:nvSpPr>
          <p:cNvPr id="78" name="矩形 77"/>
          <p:cNvSpPr/>
          <p:nvPr>
            <p:custDataLst>
              <p:tags r:id="rId7"/>
            </p:custDataLst>
          </p:nvPr>
        </p:nvSpPr>
        <p:spPr>
          <a:xfrm>
            <a:off x="3543959" y="3192850"/>
            <a:ext cx="2080377" cy="10568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oAutofit/>
          </a:bodyPr>
          <a:lstStyle/>
          <a:p>
            <a:pPr algn="ctr">
              <a:lnSpc>
                <a:spcPct val="120000"/>
              </a:lnSpc>
            </a:pPr>
            <a:endParaRPr lang="zh-CN" altLang="en-US" sz="1400" spc="150" dirty="0">
              <a:solidFill>
                <a:schemeClr val="accent1">
                  <a:lumMod val="75000"/>
                </a:schemeClr>
              </a:solidFill>
              <a:latin typeface="微软雅黑" panose="020B0503020204020204" charset="-122"/>
              <a:ea typeface="微软雅黑" panose="020B0503020204020204" charset="-122"/>
              <a:sym typeface="Arial" panose="020B0604020202090204" pitchFamily="34" charset="0"/>
            </a:endParaRPr>
          </a:p>
        </p:txBody>
      </p:sp>
      <p:sp>
        <p:nvSpPr>
          <p:cNvPr id="79" name="圆角矩形 78"/>
          <p:cNvSpPr/>
          <p:nvPr>
            <p:custDataLst>
              <p:tags r:id="rId8"/>
            </p:custDataLst>
          </p:nvPr>
        </p:nvSpPr>
        <p:spPr>
          <a:xfrm>
            <a:off x="3851384" y="2653804"/>
            <a:ext cx="151606" cy="437973"/>
          </a:xfrm>
          <a:prstGeom prst="roundRect">
            <a:avLst>
              <a:gd name="adj" fmla="val 50000"/>
            </a:avLst>
          </a:prstGeom>
          <a:solidFill>
            <a:schemeClr val="accent1">
              <a:lumMod val="60000"/>
              <a:lumOff val="40000"/>
            </a:schemeClr>
          </a:solidFill>
          <a:ln>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80" name="圆角矩形 79"/>
          <p:cNvSpPr/>
          <p:nvPr>
            <p:custDataLst>
              <p:tags r:id="rId9"/>
            </p:custDataLst>
          </p:nvPr>
        </p:nvSpPr>
        <p:spPr>
          <a:xfrm>
            <a:off x="5165306" y="2653804"/>
            <a:ext cx="151606" cy="437973"/>
          </a:xfrm>
          <a:prstGeom prst="roundRect">
            <a:avLst>
              <a:gd name="adj" fmla="val 50000"/>
            </a:avLst>
          </a:prstGeom>
          <a:solidFill>
            <a:schemeClr val="accent1">
              <a:lumMod val="60000"/>
              <a:lumOff val="40000"/>
            </a:schemeClr>
          </a:solidFill>
          <a:ln>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 name="文本框 2"/>
          <p:cNvSpPr txBox="1"/>
          <p:nvPr>
            <p:custDataLst>
              <p:tags r:id="rId10"/>
            </p:custDataLst>
          </p:nvPr>
        </p:nvSpPr>
        <p:spPr>
          <a:xfrm>
            <a:off x="3543959" y="3234960"/>
            <a:ext cx="2080377" cy="1014747"/>
          </a:xfrm>
          <a:prstGeom prst="rect">
            <a:avLst/>
          </a:prstGeom>
          <a:noFill/>
        </p:spPr>
        <p:txBody>
          <a:bodyPr wrap="square" rtlCol="0" anchor="ctr">
            <a:normAutofit/>
          </a:bodyPr>
          <a:lstStyle/>
          <a:p>
            <a:pPr algn="ctr">
              <a:lnSpc>
                <a:spcPct val="120000"/>
              </a:lnSpc>
            </a:pPr>
            <a:r>
              <a:rPr lang="zh-CN" altLang="en-US" sz="1400" spc="150">
                <a:solidFill>
                  <a:schemeClr val="dk1"/>
                </a:solidFill>
                <a:latin typeface="微软雅黑" panose="020B0503020204020204" charset="-122"/>
                <a:ea typeface="微软雅黑" panose="020B0503020204020204" charset="-122"/>
                <a:sym typeface="Arial" panose="020B0604020202090204" pitchFamily="34" charset="0"/>
              </a:rPr>
              <a:t>貪：性價比</a:t>
            </a:r>
          </a:p>
        </p:txBody>
      </p:sp>
      <p:sp>
        <p:nvSpPr>
          <p:cNvPr id="50" name="任意多边形 49"/>
          <p:cNvSpPr/>
          <p:nvPr>
            <p:custDataLst>
              <p:tags r:id="rId11"/>
            </p:custDataLst>
          </p:nvPr>
        </p:nvSpPr>
        <p:spPr>
          <a:xfrm>
            <a:off x="6567665" y="2839103"/>
            <a:ext cx="2080377" cy="35374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20000"/>
          </a:bodyPr>
          <a:lstStyle/>
          <a:p>
            <a:pPr algn="ctr">
              <a:lnSpc>
                <a:spcPct val="130000"/>
              </a:lnSpc>
            </a:pPr>
            <a:r>
              <a:rPr lang="en-US" altLang="zh-CN" spc="150">
                <a:solidFill>
                  <a:schemeClr val="lt1"/>
                </a:solidFill>
                <a:latin typeface="微软雅黑" panose="020B0503020204020204" charset="-122"/>
                <a:ea typeface="微软雅黑" panose="020B0503020204020204" charset="-122"/>
                <a:cs typeface="Arial" panose="020B0604020202090204" pitchFamily="34" charset="0"/>
                <a:sym typeface="Arial" panose="020B0604020202090204" pitchFamily="34" charset="0"/>
              </a:rPr>
              <a:t>B</a:t>
            </a:r>
            <a:endParaRPr lang="en-US" altLang="zh-CN" spc="150" dirty="0">
              <a:solidFill>
                <a:schemeClr val="lt1"/>
              </a:solidFill>
              <a:latin typeface="微软雅黑" panose="020B0503020204020204" charset="-122"/>
              <a:ea typeface="微软雅黑" panose="020B0503020204020204" charset="-122"/>
              <a:cs typeface="Arial" panose="020B0604020202090204" pitchFamily="34" charset="0"/>
              <a:sym typeface="Arial" panose="020B0604020202090204" pitchFamily="34" charset="0"/>
            </a:endParaRPr>
          </a:p>
        </p:txBody>
      </p:sp>
      <p:sp>
        <p:nvSpPr>
          <p:cNvPr id="55" name="矩形 54"/>
          <p:cNvSpPr/>
          <p:nvPr>
            <p:custDataLst>
              <p:tags r:id="rId12"/>
            </p:custDataLst>
          </p:nvPr>
        </p:nvSpPr>
        <p:spPr>
          <a:xfrm>
            <a:off x="6567665" y="3192850"/>
            <a:ext cx="2080377" cy="105685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oAutofit/>
          </a:bodyPr>
          <a:lstStyle/>
          <a:p>
            <a:pPr algn="ctr">
              <a:lnSpc>
                <a:spcPct val="120000"/>
              </a:lnSpc>
            </a:pPr>
            <a:endParaRPr lang="zh-CN" altLang="en-US" sz="1400" spc="150" dirty="0">
              <a:solidFill>
                <a:schemeClr val="accent2">
                  <a:lumMod val="75000"/>
                </a:schemeClr>
              </a:solidFill>
              <a:latin typeface="微软雅黑" panose="020B0503020204020204" charset="-122"/>
              <a:ea typeface="微软雅黑" panose="020B0503020204020204" charset="-122"/>
              <a:sym typeface="Arial" panose="020B0604020202090204" pitchFamily="34" charset="0"/>
            </a:endParaRPr>
          </a:p>
        </p:txBody>
      </p:sp>
      <p:sp>
        <p:nvSpPr>
          <p:cNvPr id="60" name="圆角矩形 59"/>
          <p:cNvSpPr/>
          <p:nvPr>
            <p:custDataLst>
              <p:tags r:id="rId13"/>
            </p:custDataLst>
          </p:nvPr>
        </p:nvSpPr>
        <p:spPr>
          <a:xfrm>
            <a:off x="6875090" y="2653804"/>
            <a:ext cx="151606" cy="437973"/>
          </a:xfrm>
          <a:prstGeom prst="roundRect">
            <a:avLst>
              <a:gd name="adj" fmla="val 50000"/>
            </a:avLst>
          </a:prstGeom>
          <a:solidFill>
            <a:schemeClr val="accent2">
              <a:lumMod val="60000"/>
              <a:lumOff val="40000"/>
            </a:schemeClr>
          </a:solidFill>
          <a:ln>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65" name="圆角矩形 64"/>
          <p:cNvSpPr/>
          <p:nvPr>
            <p:custDataLst>
              <p:tags r:id="rId14"/>
            </p:custDataLst>
          </p:nvPr>
        </p:nvSpPr>
        <p:spPr>
          <a:xfrm>
            <a:off x="8189012" y="2653804"/>
            <a:ext cx="151606" cy="437973"/>
          </a:xfrm>
          <a:prstGeom prst="roundRect">
            <a:avLst>
              <a:gd name="adj" fmla="val 50000"/>
            </a:avLst>
          </a:prstGeom>
          <a:solidFill>
            <a:schemeClr val="accent2">
              <a:lumMod val="60000"/>
              <a:lumOff val="40000"/>
            </a:schemeClr>
          </a:solidFill>
          <a:ln>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1" name="文本框 30"/>
          <p:cNvSpPr txBox="1"/>
          <p:nvPr>
            <p:custDataLst>
              <p:tags r:id="rId15"/>
            </p:custDataLst>
          </p:nvPr>
        </p:nvSpPr>
        <p:spPr>
          <a:xfrm>
            <a:off x="6567665" y="3224573"/>
            <a:ext cx="2080377" cy="1014747"/>
          </a:xfrm>
          <a:prstGeom prst="rect">
            <a:avLst/>
          </a:prstGeom>
          <a:noFill/>
        </p:spPr>
        <p:txBody>
          <a:bodyPr wrap="square" rtlCol="0" anchor="ctr">
            <a:normAutofit/>
          </a:bodyPr>
          <a:lstStyle/>
          <a:p>
            <a:pPr algn="ctr">
              <a:lnSpc>
                <a:spcPct val="120000"/>
              </a:lnSpc>
            </a:pPr>
            <a:r>
              <a:rPr lang="zh-CN" altLang="en-US" sz="1400" spc="150">
                <a:solidFill>
                  <a:schemeClr val="dk1"/>
                </a:solidFill>
                <a:latin typeface="微软雅黑" panose="020B0503020204020204" charset="-122"/>
                <a:ea typeface="微软雅黑" panose="020B0503020204020204" charset="-122"/>
                <a:sym typeface="Arial" panose="020B0604020202090204" pitchFamily="34" charset="0"/>
              </a:rPr>
              <a:t>嗔：高逼格</a:t>
            </a:r>
          </a:p>
        </p:txBody>
      </p:sp>
      <p:sp>
        <p:nvSpPr>
          <p:cNvPr id="36" name="任意多边形 35"/>
          <p:cNvSpPr/>
          <p:nvPr>
            <p:custDataLst>
              <p:tags r:id="rId16"/>
            </p:custDataLst>
          </p:nvPr>
        </p:nvSpPr>
        <p:spPr>
          <a:xfrm>
            <a:off x="3543959" y="4321477"/>
            <a:ext cx="2080377" cy="35374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20000"/>
          </a:bodyPr>
          <a:lstStyle/>
          <a:p>
            <a:pPr algn="ctr">
              <a:lnSpc>
                <a:spcPct val="130000"/>
              </a:lnSpc>
            </a:pPr>
            <a:r>
              <a:rPr lang="en-US" altLang="zh-CN" spc="150">
                <a:solidFill>
                  <a:schemeClr val="lt1"/>
                </a:solidFill>
                <a:latin typeface="微软雅黑" panose="020B0503020204020204" charset="-122"/>
                <a:ea typeface="微软雅黑" panose="020B0503020204020204" charset="-122"/>
                <a:cs typeface="Arial" panose="020B0604020202090204" pitchFamily="34" charset="0"/>
                <a:sym typeface="Arial" panose="020B0604020202090204" pitchFamily="34" charset="0"/>
              </a:rPr>
              <a:t>C</a:t>
            </a:r>
            <a:endParaRPr lang="en-US" altLang="zh-CN" spc="150" dirty="0">
              <a:solidFill>
                <a:schemeClr val="lt1"/>
              </a:solidFill>
              <a:latin typeface="微软雅黑" panose="020B0503020204020204" charset="-122"/>
              <a:ea typeface="微软雅黑" panose="020B0503020204020204" charset="-122"/>
              <a:cs typeface="Arial" panose="020B0604020202090204" pitchFamily="34" charset="0"/>
              <a:sym typeface="Arial" panose="020B0604020202090204" pitchFamily="34" charset="0"/>
            </a:endParaRPr>
          </a:p>
        </p:txBody>
      </p:sp>
      <p:sp>
        <p:nvSpPr>
          <p:cNvPr id="37" name="矩形 36"/>
          <p:cNvSpPr/>
          <p:nvPr>
            <p:custDataLst>
              <p:tags r:id="rId17"/>
            </p:custDataLst>
          </p:nvPr>
        </p:nvSpPr>
        <p:spPr>
          <a:xfrm>
            <a:off x="3543959" y="4675224"/>
            <a:ext cx="2080377" cy="10568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oAutofit/>
          </a:bodyPr>
          <a:lstStyle/>
          <a:p>
            <a:pPr algn="ctr">
              <a:lnSpc>
                <a:spcPct val="120000"/>
              </a:lnSpc>
            </a:pPr>
            <a:endParaRPr lang="zh-CN" altLang="en-US" sz="1400" spc="150" dirty="0">
              <a:solidFill>
                <a:schemeClr val="accent3">
                  <a:lumMod val="75000"/>
                </a:schemeClr>
              </a:solidFill>
              <a:latin typeface="微软雅黑" panose="020B0503020204020204" charset="-122"/>
              <a:ea typeface="微软雅黑" panose="020B0503020204020204" charset="-122"/>
              <a:sym typeface="Arial" panose="020B0604020202090204" pitchFamily="34" charset="0"/>
            </a:endParaRPr>
          </a:p>
        </p:txBody>
      </p:sp>
      <p:sp>
        <p:nvSpPr>
          <p:cNvPr id="38" name="圆角矩形 37"/>
          <p:cNvSpPr/>
          <p:nvPr>
            <p:custDataLst>
              <p:tags r:id="rId18"/>
            </p:custDataLst>
          </p:nvPr>
        </p:nvSpPr>
        <p:spPr>
          <a:xfrm>
            <a:off x="3851384" y="4136178"/>
            <a:ext cx="151606" cy="437973"/>
          </a:xfrm>
          <a:prstGeom prst="roundRect">
            <a:avLst>
              <a:gd name="adj" fmla="val 50000"/>
            </a:avLst>
          </a:prstGeom>
          <a:solidFill>
            <a:schemeClr val="accent3">
              <a:lumMod val="60000"/>
              <a:lumOff val="40000"/>
            </a:schemeClr>
          </a:solidFill>
          <a:ln>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3" name="圆角矩形 42"/>
          <p:cNvSpPr/>
          <p:nvPr>
            <p:custDataLst>
              <p:tags r:id="rId19"/>
            </p:custDataLst>
          </p:nvPr>
        </p:nvSpPr>
        <p:spPr>
          <a:xfrm>
            <a:off x="5165306" y="4136178"/>
            <a:ext cx="151606" cy="437973"/>
          </a:xfrm>
          <a:prstGeom prst="roundRect">
            <a:avLst>
              <a:gd name="adj" fmla="val 50000"/>
            </a:avLst>
          </a:prstGeom>
          <a:solidFill>
            <a:schemeClr val="accent3">
              <a:lumMod val="60000"/>
              <a:lumOff val="40000"/>
            </a:schemeClr>
          </a:solidFill>
          <a:ln>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2" name="文本框 31"/>
          <p:cNvSpPr txBox="1"/>
          <p:nvPr>
            <p:custDataLst>
              <p:tags r:id="rId20"/>
            </p:custDataLst>
          </p:nvPr>
        </p:nvSpPr>
        <p:spPr>
          <a:xfrm>
            <a:off x="3543959" y="4706947"/>
            <a:ext cx="2080377" cy="1014747"/>
          </a:xfrm>
          <a:prstGeom prst="rect">
            <a:avLst/>
          </a:prstGeom>
          <a:noFill/>
        </p:spPr>
        <p:txBody>
          <a:bodyPr wrap="square" rtlCol="0" anchor="ctr">
            <a:normAutofit/>
          </a:bodyPr>
          <a:lstStyle/>
          <a:p>
            <a:pPr algn="ctr">
              <a:lnSpc>
                <a:spcPct val="120000"/>
              </a:lnSpc>
            </a:pPr>
            <a:r>
              <a:rPr lang="zh-CN" altLang="en-US" sz="1400" spc="150">
                <a:solidFill>
                  <a:schemeClr val="dk1"/>
                </a:solidFill>
                <a:latin typeface="微软雅黑" panose="020B0503020204020204" charset="-122"/>
                <a:ea typeface="微软雅黑" panose="020B0503020204020204" charset="-122"/>
                <a:sym typeface="Arial" panose="020B0604020202090204" pitchFamily="34" charset="0"/>
              </a:rPr>
              <a:t>癡：粉絲模式</a:t>
            </a:r>
          </a:p>
        </p:txBody>
      </p:sp>
      <p:sp>
        <p:nvSpPr>
          <p:cNvPr id="82" name="任意多边形 81"/>
          <p:cNvSpPr/>
          <p:nvPr>
            <p:custDataLst>
              <p:tags r:id="rId21"/>
            </p:custDataLst>
          </p:nvPr>
        </p:nvSpPr>
        <p:spPr>
          <a:xfrm>
            <a:off x="6567665" y="4321477"/>
            <a:ext cx="2080377" cy="35374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20000"/>
          </a:bodyPr>
          <a:lstStyle/>
          <a:p>
            <a:pPr algn="ctr">
              <a:lnSpc>
                <a:spcPct val="130000"/>
              </a:lnSpc>
            </a:pPr>
            <a:r>
              <a:rPr lang="en-US" altLang="zh-CN" spc="150">
                <a:solidFill>
                  <a:schemeClr val="lt1"/>
                </a:solidFill>
                <a:latin typeface="微软雅黑" panose="020B0503020204020204" charset="-122"/>
                <a:ea typeface="微软雅黑" panose="020B0503020204020204" charset="-122"/>
                <a:cs typeface="Arial" panose="020B0604020202090204" pitchFamily="34" charset="0"/>
                <a:sym typeface="Arial" panose="020B0604020202090204" pitchFamily="34" charset="0"/>
              </a:rPr>
              <a:t>D</a:t>
            </a:r>
            <a:endParaRPr lang="en-US" altLang="zh-CN" spc="150" dirty="0">
              <a:solidFill>
                <a:schemeClr val="lt1"/>
              </a:solidFill>
              <a:latin typeface="微软雅黑" panose="020B0503020204020204" charset="-122"/>
              <a:ea typeface="微软雅黑" panose="020B0503020204020204" charset="-122"/>
              <a:cs typeface="Arial" panose="020B0604020202090204" pitchFamily="34" charset="0"/>
              <a:sym typeface="Arial" panose="020B0604020202090204" pitchFamily="34" charset="0"/>
            </a:endParaRPr>
          </a:p>
        </p:txBody>
      </p:sp>
      <p:sp>
        <p:nvSpPr>
          <p:cNvPr id="83" name="矩形 82"/>
          <p:cNvSpPr/>
          <p:nvPr>
            <p:custDataLst>
              <p:tags r:id="rId22"/>
            </p:custDataLst>
          </p:nvPr>
        </p:nvSpPr>
        <p:spPr>
          <a:xfrm>
            <a:off x="6567665" y="4675224"/>
            <a:ext cx="2080377" cy="105685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noAutofit/>
          </a:bodyPr>
          <a:lstStyle/>
          <a:p>
            <a:pPr algn="ctr">
              <a:lnSpc>
                <a:spcPct val="120000"/>
              </a:lnSpc>
            </a:pPr>
            <a:endParaRPr lang="zh-CN" altLang="en-US" sz="1400" spc="150" dirty="0">
              <a:solidFill>
                <a:schemeClr val="accent4">
                  <a:lumMod val="75000"/>
                </a:schemeClr>
              </a:solidFill>
              <a:latin typeface="微软雅黑" panose="020B0503020204020204" charset="-122"/>
              <a:ea typeface="微软雅黑" panose="020B0503020204020204" charset="-122"/>
              <a:sym typeface="Arial" panose="020B0604020202090204" pitchFamily="34" charset="0"/>
            </a:endParaRPr>
          </a:p>
        </p:txBody>
      </p:sp>
      <p:sp>
        <p:nvSpPr>
          <p:cNvPr id="84" name="圆角矩形 83"/>
          <p:cNvSpPr/>
          <p:nvPr>
            <p:custDataLst>
              <p:tags r:id="rId23"/>
            </p:custDataLst>
          </p:nvPr>
        </p:nvSpPr>
        <p:spPr>
          <a:xfrm>
            <a:off x="6875090" y="4136178"/>
            <a:ext cx="151606" cy="437973"/>
          </a:xfrm>
          <a:prstGeom prst="roundRect">
            <a:avLst>
              <a:gd name="adj" fmla="val 50000"/>
            </a:avLst>
          </a:prstGeom>
          <a:solidFill>
            <a:schemeClr val="accent4">
              <a:lumMod val="60000"/>
              <a:lumOff val="40000"/>
            </a:schemeClr>
          </a:solidFill>
          <a:ln>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85" name="圆角矩形 84"/>
          <p:cNvSpPr/>
          <p:nvPr>
            <p:custDataLst>
              <p:tags r:id="rId24"/>
            </p:custDataLst>
          </p:nvPr>
        </p:nvSpPr>
        <p:spPr>
          <a:xfrm>
            <a:off x="8189012" y="4136178"/>
            <a:ext cx="151606" cy="437973"/>
          </a:xfrm>
          <a:prstGeom prst="roundRect">
            <a:avLst>
              <a:gd name="adj" fmla="val 50000"/>
            </a:avLst>
          </a:prstGeom>
          <a:solidFill>
            <a:schemeClr val="accent4">
              <a:lumMod val="60000"/>
              <a:lumOff val="40000"/>
            </a:schemeClr>
          </a:solidFill>
          <a:ln>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9" name="文本框 38"/>
          <p:cNvSpPr txBox="1"/>
          <p:nvPr>
            <p:custDataLst>
              <p:tags r:id="rId25"/>
            </p:custDataLst>
          </p:nvPr>
        </p:nvSpPr>
        <p:spPr>
          <a:xfrm>
            <a:off x="6567665" y="4706947"/>
            <a:ext cx="2080377" cy="1014747"/>
          </a:xfrm>
          <a:prstGeom prst="rect">
            <a:avLst/>
          </a:prstGeom>
          <a:noFill/>
        </p:spPr>
        <p:txBody>
          <a:bodyPr wrap="square" rtlCol="0" anchor="ctr">
            <a:normAutofit lnSpcReduction="10000"/>
          </a:bodyPr>
          <a:lstStyle/>
          <a:p>
            <a:pPr algn="ctr">
              <a:lnSpc>
                <a:spcPct val="120000"/>
              </a:lnSpc>
            </a:pPr>
            <a:r>
              <a:rPr lang="zh-CN" altLang="en-US" sz="1400" spc="150">
                <a:solidFill>
                  <a:schemeClr val="dk1"/>
                </a:solidFill>
                <a:latin typeface="微软雅黑" panose="020B0503020204020204" charset="-122"/>
                <a:ea typeface="微软雅黑" panose="020B0503020204020204" charset="-122"/>
                <a:cs typeface="微软雅黑" panose="020B0503020204020204" charset="-122"/>
                <a:sym typeface="Arial" panose="020B0604020202090204" pitchFamily="34" charset="0"/>
              </a:rPr>
              <a:t>例優衣庫：貪（高技術低價格）--嗔（高大上的旗艦店）--癡（粉絲）</a:t>
            </a:r>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找痛點</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數據拷問</a:t>
            </a:r>
          </a:p>
        </p:txBody>
      </p:sp>
      <p:sp>
        <p:nvSpPr>
          <p:cNvPr id="27" name="椭圆 26"/>
          <p:cNvSpPr/>
          <p:nvPr>
            <p:custDataLst>
              <p:tags r:id="rId12"/>
            </p:custDataLst>
          </p:nvPr>
        </p:nvSpPr>
        <p:spPr>
          <a:xfrm>
            <a:off x="36590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5958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1037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305371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關鍵用戶數據</a:t>
            </a:r>
          </a:p>
        </p:txBody>
      </p:sp>
      <p:sp>
        <p:nvSpPr>
          <p:cNvPr id="8" name="标题 5"/>
          <p:cNvSpPr>
            <a:spLocks noGrp="1"/>
          </p:cNvSpPr>
          <p:nvPr>
            <p:custDataLst>
              <p:tags r:id="rId16"/>
            </p:custDataLst>
          </p:nvPr>
        </p:nvSpPr>
        <p:spPr>
          <a:xfrm>
            <a:off x="36849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83262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76940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27737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227320"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橫比和縱比</a:t>
            </a:r>
          </a:p>
        </p:txBody>
      </p:sp>
      <p:sp>
        <p:nvSpPr>
          <p:cNvPr id="14" name="标题 5"/>
          <p:cNvSpPr>
            <a:spLocks noGrp="1"/>
          </p:cNvSpPr>
          <p:nvPr>
            <p:custDataLst>
              <p:tags r:id="rId21"/>
            </p:custDataLst>
          </p:nvPr>
        </p:nvSpPr>
        <p:spPr>
          <a:xfrm>
            <a:off x="585851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80062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9430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4509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40092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細分和溯源</a:t>
            </a:r>
          </a:p>
        </p:txBody>
      </p:sp>
      <p:sp>
        <p:nvSpPr>
          <p:cNvPr id="19" name="标题 5"/>
          <p:cNvSpPr>
            <a:spLocks noGrp="1"/>
          </p:cNvSpPr>
          <p:nvPr>
            <p:custDataLst>
              <p:tags r:id="rId26"/>
            </p:custDataLst>
          </p:nvPr>
        </p:nvSpPr>
        <p:spPr>
          <a:xfrm>
            <a:off x="80321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cs typeface="微软雅黑" panose="020B0503020204020204" charset="-122"/>
              </a:rPr>
              <a:t>爆品“金三角法則”</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尖叫點法則</a:t>
            </a:r>
          </a:p>
        </p:txBody>
      </p:sp>
      <p:sp>
        <p:nvSpPr>
          <p:cNvPr id="27" name="椭圆 26"/>
          <p:cNvSpPr/>
          <p:nvPr>
            <p:custDataLst>
              <p:tags r:id="rId12"/>
            </p:custDataLst>
          </p:nvPr>
        </p:nvSpPr>
        <p:spPr>
          <a:xfrm>
            <a:off x="36590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5958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1037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305371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流量產品</a:t>
            </a:r>
          </a:p>
        </p:txBody>
      </p:sp>
      <p:sp>
        <p:nvSpPr>
          <p:cNvPr id="8" name="标题 5"/>
          <p:cNvSpPr>
            <a:spLocks noGrp="1"/>
          </p:cNvSpPr>
          <p:nvPr>
            <p:custDataLst>
              <p:tags r:id="rId16"/>
            </p:custDataLst>
          </p:nvPr>
        </p:nvSpPr>
        <p:spPr>
          <a:xfrm>
            <a:off x="36849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83262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76940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27737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227320"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打造產品口碑</a:t>
            </a:r>
          </a:p>
        </p:txBody>
      </p:sp>
      <p:sp>
        <p:nvSpPr>
          <p:cNvPr id="14" name="标题 5"/>
          <p:cNvSpPr>
            <a:spLocks noGrp="1"/>
          </p:cNvSpPr>
          <p:nvPr>
            <p:custDataLst>
              <p:tags r:id="rId21"/>
            </p:custDataLst>
          </p:nvPr>
        </p:nvSpPr>
        <p:spPr>
          <a:xfrm>
            <a:off x="585851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80062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9430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4509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40092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快速迭代</a:t>
            </a:r>
          </a:p>
        </p:txBody>
      </p:sp>
      <p:sp>
        <p:nvSpPr>
          <p:cNvPr id="19" name="标题 5"/>
          <p:cNvSpPr>
            <a:spLocks noGrp="1"/>
          </p:cNvSpPr>
          <p:nvPr>
            <p:custDataLst>
              <p:tags r:id="rId26"/>
            </p:custDataLst>
          </p:nvPr>
        </p:nvSpPr>
        <p:spPr>
          <a:xfrm>
            <a:off x="80321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292735" y="305435"/>
            <a:ext cx="11606530" cy="624967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任意多边形: 形状 4"/>
          <p:cNvSpPr/>
          <p:nvPr userDrawn="1">
            <p:custDataLst>
              <p:tags r:id="rId3"/>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l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矩形 5"/>
          <p:cNvSpPr/>
          <p:nvPr>
            <p:custDataLst>
              <p:tags r:id="rId4"/>
            </p:custDataLst>
          </p:nvPr>
        </p:nvSpPr>
        <p:spPr>
          <a:xfrm>
            <a:off x="8134294" y="609600"/>
            <a:ext cx="3352827" cy="4114833"/>
          </a:xfrm>
          <a:prstGeom prst="rect">
            <a:avLst/>
          </a:prstGeom>
          <a:noFill/>
          <a:ln w="38100">
            <a:solidFill>
              <a:schemeClr val="accent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文本框 4"/>
          <p:cNvSpPr txBox="1"/>
          <p:nvPr>
            <p:custDataLst>
              <p:tags r:id="rId5"/>
            </p:custDataLst>
          </p:nvPr>
        </p:nvSpPr>
        <p:spPr>
          <a:xfrm>
            <a:off x="914400" y="1828800"/>
            <a:ext cx="4267200" cy="762000"/>
          </a:xfrm>
          <a:prstGeom prst="rect">
            <a:avLst/>
          </a:prstGeom>
          <a:noFill/>
        </p:spPr>
        <p:txBody>
          <a:bodyPr wrap="square" lIns="63500" tIns="25400" rIns="63500" bIns="25400" rtlCol="0" anchor="b" anchorCtr="0">
            <a:normAutofit/>
          </a:bodyPr>
          <a:lstStyle/>
          <a:p>
            <a:pPr algn="l"/>
            <a:r>
              <a:rPr lang="zh-CN" altLang="zh-CN" sz="4000" b="1" spc="160" dirty="0">
                <a:solidFill>
                  <a:schemeClr val="dk1"/>
                </a:solidFill>
                <a:uFillTx/>
                <a:latin typeface="微软雅黑" panose="020B0503020204020204" charset="-122"/>
                <a:ea typeface="微软雅黑" panose="020B0503020204020204" charset="-122"/>
              </a:rPr>
              <a:t>流量產品</a:t>
            </a:r>
          </a:p>
        </p:txBody>
      </p:sp>
      <p:sp>
        <p:nvSpPr>
          <p:cNvPr id="11" name="Title 6"/>
          <p:cNvSpPr txBox="1"/>
          <p:nvPr>
            <p:custDataLst>
              <p:tags r:id="rId6"/>
            </p:custDataLst>
          </p:nvPr>
        </p:nvSpPr>
        <p:spPr>
          <a:xfrm>
            <a:off x="914400" y="2743200"/>
            <a:ext cx="4267200" cy="22860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設計產品拉動用戶流量，常用方式免費、補貼</a:t>
            </a:r>
          </a:p>
        </p:txBody>
      </p:sp>
      <p:pic>
        <p:nvPicPr>
          <p:cNvPr id="7" name="图片 6"/>
          <p:cNvPicPr>
            <a:picLocks noChangeAspect="1"/>
          </p:cNvPicPr>
          <p:nvPr>
            <p:custDataLst>
              <p:tags r:id="rId7"/>
            </p:custDataLst>
          </p:nvPr>
        </p:nvPicPr>
        <p:blipFill rotWithShape="1">
          <a:blip cstate="print">
            <a:extLst>
              <a:ext uri="{28A0092B-C50C-407E-A947-70E740481C1C}">
                <a14:useLocalDpi xmlns:a14="http://schemas.microsoft.com/office/drawing/2010/main" val="0"/>
              </a:ext>
            </a:extLst>
          </a:blip>
          <a:srcRect l="141" r="50000"/>
          <a:stretch>
            <a:fillRect/>
          </a:stretch>
        </p:blipFill>
        <p:spPr>
          <a:xfrm>
            <a:off x="5791080" y="914400"/>
            <a:ext cx="5391150" cy="5334000"/>
          </a:xfrm>
          <a:custGeom>
            <a:avLst/>
            <a:gdLst/>
            <a:ahLst/>
            <a:cxnLst>
              <a:cxn ang="3">
                <a:pos x="hc" y="t"/>
              </a:cxn>
              <a:cxn ang="cd2">
                <a:pos x="l" y="vc"/>
              </a:cxn>
              <a:cxn ang="cd4">
                <a:pos x="hc" y="b"/>
              </a:cxn>
              <a:cxn ang="0">
                <a:pos x="r" y="vc"/>
              </a:cxn>
            </a:cxnLst>
            <a:rect l="l" t="t" r="r" b="b"/>
            <a:pathLst>
              <a:path w="8160" h="8400">
                <a:moveTo>
                  <a:pt x="0" y="0"/>
                </a:moveTo>
                <a:lnTo>
                  <a:pt x="8160" y="0"/>
                </a:lnTo>
                <a:lnTo>
                  <a:pt x="8160" y="8400"/>
                </a:lnTo>
                <a:lnTo>
                  <a:pt x="0" y="8400"/>
                </a:lnTo>
                <a:lnTo>
                  <a:pt x="0" y="0"/>
                </a:lnTo>
                <a:close/>
              </a:path>
            </a:pathLst>
          </a:custGeom>
        </p:spPr>
      </p:pic>
    </p:spTree>
    <p:custDataLst>
      <p:tags r:id="rId1"/>
    </p:custData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292735" y="305435"/>
            <a:ext cx="11606530" cy="624967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任意多边形: 形状 4"/>
          <p:cNvSpPr/>
          <p:nvPr userDrawn="1">
            <p:custDataLst>
              <p:tags r:id="rId3"/>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l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矩形 5"/>
          <p:cNvSpPr/>
          <p:nvPr>
            <p:custDataLst>
              <p:tags r:id="rId4"/>
            </p:custDataLst>
          </p:nvPr>
        </p:nvSpPr>
        <p:spPr>
          <a:xfrm>
            <a:off x="7924864" y="609600"/>
            <a:ext cx="3352827" cy="4114833"/>
          </a:xfrm>
          <a:prstGeom prst="rect">
            <a:avLst/>
          </a:prstGeom>
          <a:noFill/>
          <a:ln w="38100">
            <a:solidFill>
              <a:schemeClr val="accent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文本框 4"/>
          <p:cNvSpPr txBox="1"/>
          <p:nvPr>
            <p:custDataLst>
              <p:tags r:id="rId5"/>
            </p:custDataLst>
          </p:nvPr>
        </p:nvSpPr>
        <p:spPr>
          <a:xfrm>
            <a:off x="914400" y="1538924"/>
            <a:ext cx="4267200" cy="702944"/>
          </a:xfrm>
          <a:prstGeom prst="rect">
            <a:avLst/>
          </a:prstGeom>
          <a:noFill/>
        </p:spPr>
        <p:txBody>
          <a:bodyPr wrap="square" lIns="63500" tIns="25400" rIns="63500" bIns="25400" rtlCol="0" anchor="b" anchorCtr="0">
            <a:normAutofit/>
          </a:bodyPr>
          <a:lstStyle/>
          <a:p>
            <a:pPr algn="l"/>
            <a:r>
              <a:rPr lang="zh-CN" altLang="zh-CN" sz="4000" b="1" spc="160" dirty="0">
                <a:solidFill>
                  <a:schemeClr val="dk1"/>
                </a:solidFill>
                <a:uFillTx/>
                <a:latin typeface="微软雅黑" panose="020B0503020204020204" charset="-122"/>
                <a:ea typeface="微软雅黑" panose="020B0503020204020204" charset="-122"/>
              </a:rPr>
              <a:t>失敗案例</a:t>
            </a:r>
          </a:p>
        </p:txBody>
      </p:sp>
      <p:sp>
        <p:nvSpPr>
          <p:cNvPr id="11" name="Title 6"/>
          <p:cNvSpPr txBox="1"/>
          <p:nvPr>
            <p:custDataLst>
              <p:tags r:id="rId6"/>
            </p:custDataLst>
          </p:nvPr>
        </p:nvSpPr>
        <p:spPr>
          <a:xfrm>
            <a:off x="914400" y="2392894"/>
            <a:ext cx="4267200" cy="2926182"/>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凡客</a:t>
            </a:r>
          </a:p>
        </p:txBody>
      </p:sp>
      <p:pic>
        <p:nvPicPr>
          <p:cNvPr id="7" name="图片 6"/>
          <p:cNvPicPr>
            <a:picLocks noChangeAspect="1"/>
          </p:cNvPicPr>
          <p:nvPr>
            <p:custDataLst>
              <p:tags r:id="rId7"/>
            </p:custDataLst>
          </p:nvPr>
        </p:nvPicPr>
        <p:blipFill rotWithShape="1">
          <a:blip cstate="print">
            <a:extLst>
              <a:ext uri="{28A0092B-C50C-407E-A947-70E740481C1C}">
                <a14:useLocalDpi xmlns:a14="http://schemas.microsoft.com/office/drawing/2010/main" val="0"/>
              </a:ext>
            </a:extLst>
          </a:blip>
          <a:srcRect l="141" r="50000"/>
          <a:stretch>
            <a:fillRect/>
          </a:stretch>
        </p:blipFill>
        <p:spPr>
          <a:xfrm>
            <a:off x="5791200" y="914400"/>
            <a:ext cx="5181600" cy="5334000"/>
          </a:xfrm>
          <a:custGeom>
            <a:avLst/>
            <a:gdLst/>
            <a:ahLst/>
            <a:cxnLst>
              <a:cxn ang="3">
                <a:pos x="hc" y="t"/>
              </a:cxn>
              <a:cxn ang="cd2">
                <a:pos x="l" y="vc"/>
              </a:cxn>
              <a:cxn ang="cd4">
                <a:pos x="hc" y="b"/>
              </a:cxn>
              <a:cxn ang="0">
                <a:pos x="r" y="vc"/>
              </a:cxn>
            </a:cxnLst>
            <a:rect l="l" t="t" r="r" b="b"/>
            <a:pathLst>
              <a:path w="8160" h="8400">
                <a:moveTo>
                  <a:pt x="0" y="0"/>
                </a:moveTo>
                <a:lnTo>
                  <a:pt x="8160" y="0"/>
                </a:lnTo>
                <a:lnTo>
                  <a:pt x="8160" y="8400"/>
                </a:lnTo>
                <a:lnTo>
                  <a:pt x="0" y="8400"/>
                </a:lnTo>
                <a:lnTo>
                  <a:pt x="0" y="0"/>
                </a:lnTo>
                <a:close/>
              </a:path>
            </a:pathLst>
          </a:custGeom>
        </p:spPr>
      </p:pic>
    </p:spTree>
    <p:custDataLst>
      <p:tags r:id="rId1"/>
    </p:custData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任意多边形: 形状 3"/>
          <p:cNvSpPr/>
          <p:nvPr userDrawn="1">
            <p:custDataLst>
              <p:tags r:id="rId2"/>
            </p:custDataLst>
          </p:nvPr>
        </p:nvSpPr>
        <p:spPr bwMode="auto">
          <a:xfrm flipH="1">
            <a:off x="-1095" y="5346"/>
            <a:ext cx="12188190" cy="452120"/>
          </a:xfrm>
          <a:custGeom>
            <a:avLst/>
            <a:gdLst>
              <a:gd name="connsiteX0" fmla="*/ 11553080 w 11553080"/>
              <a:gd name="connsiteY0" fmla="*/ 0 h 3132958"/>
              <a:gd name="connsiteX1" fmla="*/ 11553080 w 11553080"/>
              <a:gd name="connsiteY1" fmla="*/ 3008712 h 3132958"/>
              <a:gd name="connsiteX2" fmla="*/ 11543295 w 11553080"/>
              <a:gd name="connsiteY2" fmla="*/ 3012654 h 3132958"/>
              <a:gd name="connsiteX3" fmla="*/ 5746303 w 11553080"/>
              <a:gd name="connsiteY3" fmla="*/ 1418019 h 3132958"/>
              <a:gd name="connsiteX4" fmla="*/ 0 w 11553080"/>
              <a:gd name="connsiteY4" fmla="*/ 1463445 h 3132958"/>
              <a:gd name="connsiteX5" fmla="*/ 7956419 w 11553080"/>
              <a:gd name="connsiteY5" fmla="*/ 1145462 h 3132958"/>
              <a:gd name="connsiteX6" fmla="*/ 11439889 w 11553080"/>
              <a:gd name="connsiteY6" fmla="*/ 86323 h 313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3080" h="3132958">
                <a:moveTo>
                  <a:pt x="11553080" y="0"/>
                </a:moveTo>
                <a:lnTo>
                  <a:pt x="11553080" y="3008712"/>
                </a:lnTo>
                <a:lnTo>
                  <a:pt x="11543295" y="3012654"/>
                </a:lnTo>
                <a:cubicBezTo>
                  <a:pt x="10264215" y="3463047"/>
                  <a:pt x="7822233" y="2586606"/>
                  <a:pt x="5746303" y="1418019"/>
                </a:cubicBezTo>
                <a:cubicBezTo>
                  <a:pt x="3373811" y="82490"/>
                  <a:pt x="0" y="1463445"/>
                  <a:pt x="0" y="1463445"/>
                </a:cubicBezTo>
                <a:cubicBezTo>
                  <a:pt x="3752688" y="-517135"/>
                  <a:pt x="5809449" y="945587"/>
                  <a:pt x="7956419" y="1145462"/>
                </a:cubicBezTo>
                <a:cubicBezTo>
                  <a:pt x="9566647" y="1302182"/>
                  <a:pt x="10882568" y="498139"/>
                  <a:pt x="11439889" y="86323"/>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矩形 25"/>
          <p:cNvSpPr/>
          <p:nvPr userDrawn="1">
            <p:custDataLst>
              <p:tags r:id="rId3"/>
            </p:custDataLst>
          </p:nvPr>
        </p:nvSpPr>
        <p:spPr>
          <a:xfrm>
            <a:off x="0" y="2535586"/>
            <a:ext cx="12192000" cy="4322414"/>
          </a:xfrm>
          <a:prstGeom prst="rect">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7" name="Title 6"/>
          <p:cNvSpPr txBox="1"/>
          <p:nvPr>
            <p:custDataLst>
              <p:tags r:id="rId4"/>
            </p:custDataLst>
          </p:nvPr>
        </p:nvSpPr>
        <p:spPr>
          <a:xfrm>
            <a:off x="457200" y="608400"/>
            <a:ext cx="11278800" cy="626701"/>
          </a:xfrm>
          <a:prstGeom prst="rect">
            <a:avLst/>
          </a:prstGeom>
          <a:noFill/>
          <a:ln w="3175">
            <a:noFill/>
            <a:prstDash val="dash"/>
          </a:ln>
        </p:spPr>
        <p:txBody>
          <a:bodyPr wrap="square" lIns="72000" tIns="36000" rIns="72000" bIns="36000" anchor="t"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a:lnSpc>
                <a:spcPct val="100000"/>
              </a:lnSpc>
              <a:spcAft>
                <a:spcPts val="800"/>
              </a:spcAft>
            </a:pPr>
            <a:r>
              <a:rPr lang="zh-CN" altLang="en-US" sz="3555" b="1" spc="3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打造產品口碑</a:t>
            </a:r>
          </a:p>
        </p:txBody>
      </p:sp>
      <p:sp>
        <p:nvSpPr>
          <p:cNvPr id="3" name="任意多边形 2"/>
          <p:cNvSpPr/>
          <p:nvPr>
            <p:custDataLst>
              <p:tags r:id="rId5"/>
            </p:custDataLst>
          </p:nvPr>
        </p:nvSpPr>
        <p:spPr bwMode="auto">
          <a:xfrm>
            <a:off x="4113848" y="5106035"/>
            <a:ext cx="836295" cy="802005"/>
          </a:xfrm>
          <a:custGeom>
            <a:avLst/>
            <a:gdLst>
              <a:gd name="T0" fmla="*/ 303679622 w 482"/>
              <a:gd name="T1" fmla="*/ 22051199 h 462"/>
              <a:gd name="T2" fmla="*/ 280998186 w 482"/>
              <a:gd name="T3" fmla="*/ 0 h 462"/>
              <a:gd name="T4" fmla="*/ 103326541 w 482"/>
              <a:gd name="T5" fmla="*/ 177671655 h 462"/>
              <a:gd name="T6" fmla="*/ 83795503 w 482"/>
              <a:gd name="T7" fmla="*/ 153100296 h 462"/>
              <a:gd name="T8" fmla="*/ 0 w 482"/>
              <a:gd name="T9" fmla="*/ 291078841 h 462"/>
              <a:gd name="T10" fmla="*/ 143018856 w 482"/>
              <a:gd name="T11" fmla="*/ 221774052 h 462"/>
              <a:gd name="T12" fmla="*/ 126007977 w 482"/>
              <a:gd name="T13" fmla="*/ 202243013 h 462"/>
              <a:gd name="T14" fmla="*/ 303679622 w 482"/>
              <a:gd name="T15" fmla="*/ 22051199 h 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2" h="462">
                <a:moveTo>
                  <a:pt x="482" y="35"/>
                </a:moveTo>
                <a:lnTo>
                  <a:pt x="446" y="0"/>
                </a:lnTo>
                <a:lnTo>
                  <a:pt x="164" y="282"/>
                </a:lnTo>
                <a:lnTo>
                  <a:pt x="133" y="243"/>
                </a:lnTo>
                <a:lnTo>
                  <a:pt x="0" y="462"/>
                </a:lnTo>
                <a:lnTo>
                  <a:pt x="227" y="352"/>
                </a:lnTo>
                <a:lnTo>
                  <a:pt x="200" y="321"/>
                </a:lnTo>
                <a:lnTo>
                  <a:pt x="482" y="35"/>
                </a:lnTo>
                <a:close/>
              </a:path>
            </a:pathLst>
          </a:custGeom>
          <a:solidFill>
            <a:schemeClr val="lt1">
              <a:lumMod val="65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2" name="椭圆 1"/>
          <p:cNvSpPr/>
          <p:nvPr>
            <p:custDataLst>
              <p:tags r:id="rId6"/>
            </p:custDataLst>
          </p:nvPr>
        </p:nvSpPr>
        <p:spPr bwMode="auto">
          <a:xfrm>
            <a:off x="4249103" y="2353310"/>
            <a:ext cx="3404870" cy="3404870"/>
          </a:xfrm>
          <a:prstGeom prst="ellipse">
            <a:avLst/>
          </a:prstGeom>
          <a:solidFill>
            <a:schemeClr val="accent1"/>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5" name="任意多边形 4"/>
          <p:cNvSpPr/>
          <p:nvPr>
            <p:custDataLst>
              <p:tags r:id="rId7"/>
            </p:custDataLst>
          </p:nvPr>
        </p:nvSpPr>
        <p:spPr bwMode="auto">
          <a:xfrm>
            <a:off x="5519738" y="3719195"/>
            <a:ext cx="768985" cy="775970"/>
          </a:xfrm>
          <a:custGeom>
            <a:avLst/>
            <a:gdLst>
              <a:gd name="T0" fmla="*/ 706873674 w 113"/>
              <a:gd name="T1" fmla="*/ 755561507 h 114"/>
              <a:gd name="T2" fmla="*/ 629408833 w 113"/>
              <a:gd name="T3" fmla="*/ 765247115 h 114"/>
              <a:gd name="T4" fmla="*/ 435743619 w 113"/>
              <a:gd name="T5" fmla="*/ 697441630 h 114"/>
              <a:gd name="T6" fmla="*/ 329230241 w 113"/>
              <a:gd name="T7" fmla="*/ 474647733 h 114"/>
              <a:gd name="T8" fmla="*/ 445427502 w 113"/>
              <a:gd name="T9" fmla="*/ 242168227 h 114"/>
              <a:gd name="T10" fmla="*/ 213029868 w 113"/>
              <a:gd name="T11" fmla="*/ 0 h 114"/>
              <a:gd name="T12" fmla="*/ 0 w 113"/>
              <a:gd name="T13" fmla="*/ 474647733 h 114"/>
              <a:gd name="T14" fmla="*/ 203349097 w 113"/>
              <a:gd name="T15" fmla="*/ 939606745 h 114"/>
              <a:gd name="T16" fmla="*/ 406695082 w 113"/>
              <a:gd name="T17" fmla="*/ 1055846498 h 114"/>
              <a:gd name="T18" fmla="*/ 629408833 w 113"/>
              <a:gd name="T19" fmla="*/ 1104280765 h 114"/>
              <a:gd name="T20" fmla="*/ 1094204101 w 113"/>
              <a:gd name="T21" fmla="*/ 891172477 h 114"/>
              <a:gd name="T22" fmla="*/ 861806467 w 113"/>
              <a:gd name="T23" fmla="*/ 649007362 h 114"/>
              <a:gd name="T24" fmla="*/ 706873674 w 113"/>
              <a:gd name="T25" fmla="*/ 75556150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14">
                <a:moveTo>
                  <a:pt x="73" y="78"/>
                </a:moveTo>
                <a:cubicBezTo>
                  <a:pt x="70" y="79"/>
                  <a:pt x="68" y="79"/>
                  <a:pt x="65" y="79"/>
                </a:cubicBezTo>
                <a:cubicBezTo>
                  <a:pt x="57" y="79"/>
                  <a:pt x="50" y="77"/>
                  <a:pt x="45" y="72"/>
                </a:cubicBezTo>
                <a:cubicBezTo>
                  <a:pt x="38" y="67"/>
                  <a:pt x="34" y="58"/>
                  <a:pt x="34" y="49"/>
                </a:cubicBezTo>
                <a:cubicBezTo>
                  <a:pt x="34" y="39"/>
                  <a:pt x="39" y="30"/>
                  <a:pt x="46" y="25"/>
                </a:cubicBezTo>
                <a:cubicBezTo>
                  <a:pt x="22" y="0"/>
                  <a:pt x="22" y="0"/>
                  <a:pt x="22" y="0"/>
                </a:cubicBezTo>
                <a:cubicBezTo>
                  <a:pt x="8" y="12"/>
                  <a:pt x="0" y="30"/>
                  <a:pt x="0" y="49"/>
                </a:cubicBezTo>
                <a:cubicBezTo>
                  <a:pt x="0" y="68"/>
                  <a:pt x="8" y="85"/>
                  <a:pt x="21" y="97"/>
                </a:cubicBezTo>
                <a:cubicBezTo>
                  <a:pt x="27" y="102"/>
                  <a:pt x="34" y="107"/>
                  <a:pt x="42" y="109"/>
                </a:cubicBezTo>
                <a:cubicBezTo>
                  <a:pt x="49" y="112"/>
                  <a:pt x="57" y="114"/>
                  <a:pt x="65" y="114"/>
                </a:cubicBezTo>
                <a:cubicBezTo>
                  <a:pt x="84" y="114"/>
                  <a:pt x="101" y="105"/>
                  <a:pt x="113" y="92"/>
                </a:cubicBezTo>
                <a:cubicBezTo>
                  <a:pt x="89" y="67"/>
                  <a:pt x="89" y="67"/>
                  <a:pt x="89" y="67"/>
                </a:cubicBezTo>
                <a:cubicBezTo>
                  <a:pt x="85" y="72"/>
                  <a:pt x="79" y="76"/>
                  <a:pt x="73" y="78"/>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8" name="任意多边形 7"/>
          <p:cNvSpPr/>
          <p:nvPr>
            <p:custDataLst>
              <p:tags r:id="rId8"/>
            </p:custDataLst>
          </p:nvPr>
        </p:nvSpPr>
        <p:spPr bwMode="auto">
          <a:xfrm>
            <a:off x="5752148" y="3889375"/>
            <a:ext cx="373380" cy="367665"/>
          </a:xfrm>
          <a:custGeom>
            <a:avLst/>
            <a:gdLst>
              <a:gd name="T0" fmla="*/ 0 w 55"/>
              <a:gd name="T1" fmla="*/ 233057759 h 54"/>
              <a:gd name="T2" fmla="*/ 105903528 w 55"/>
              <a:gd name="T3" fmla="*/ 456405427 h 54"/>
              <a:gd name="T4" fmla="*/ 298457373 w 55"/>
              <a:gd name="T5" fmla="*/ 524379178 h 54"/>
              <a:gd name="T6" fmla="*/ 375479531 w 55"/>
              <a:gd name="T7" fmla="*/ 514669088 h 54"/>
              <a:gd name="T8" fmla="*/ 529523848 w 55"/>
              <a:gd name="T9" fmla="*/ 407851857 h 54"/>
              <a:gd name="T10" fmla="*/ 115531686 w 55"/>
              <a:gd name="T11" fmla="*/ 0 h 54"/>
              <a:gd name="T12" fmla="*/ 0 w 55"/>
              <a:gd name="T13" fmla="*/ 233057759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54">
                <a:moveTo>
                  <a:pt x="0" y="24"/>
                </a:moveTo>
                <a:cubicBezTo>
                  <a:pt x="0" y="33"/>
                  <a:pt x="4" y="42"/>
                  <a:pt x="11" y="47"/>
                </a:cubicBezTo>
                <a:cubicBezTo>
                  <a:pt x="16" y="52"/>
                  <a:pt x="23" y="54"/>
                  <a:pt x="31" y="54"/>
                </a:cubicBezTo>
                <a:cubicBezTo>
                  <a:pt x="34" y="54"/>
                  <a:pt x="36" y="54"/>
                  <a:pt x="39" y="53"/>
                </a:cubicBezTo>
                <a:cubicBezTo>
                  <a:pt x="45" y="51"/>
                  <a:pt x="51" y="47"/>
                  <a:pt x="55" y="42"/>
                </a:cubicBezTo>
                <a:cubicBezTo>
                  <a:pt x="12" y="0"/>
                  <a:pt x="12" y="0"/>
                  <a:pt x="12" y="0"/>
                </a:cubicBezTo>
                <a:cubicBezTo>
                  <a:pt x="5" y="5"/>
                  <a:pt x="0" y="14"/>
                  <a:pt x="0" y="24"/>
                </a:cubicBezTo>
              </a:path>
            </a:pathLst>
          </a:custGeom>
          <a:solidFill>
            <a:schemeClr val="accent2"/>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9" name="任意多边形 8"/>
          <p:cNvSpPr/>
          <p:nvPr>
            <p:custDataLst>
              <p:tags r:id="rId9"/>
            </p:custDataLst>
          </p:nvPr>
        </p:nvSpPr>
        <p:spPr bwMode="auto">
          <a:xfrm>
            <a:off x="4338003" y="2891790"/>
            <a:ext cx="2787015" cy="2778125"/>
          </a:xfrm>
          <a:custGeom>
            <a:avLst/>
            <a:gdLst>
              <a:gd name="T0" fmla="*/ 2147483646 w 410"/>
              <a:gd name="T1" fmla="*/ 2147483646 h 409"/>
              <a:gd name="T2" fmla="*/ 2147483646 w 410"/>
              <a:gd name="T3" fmla="*/ 2147483646 h 409"/>
              <a:gd name="T4" fmla="*/ 2147483646 w 410"/>
              <a:gd name="T5" fmla="*/ 2147483646 h 409"/>
              <a:gd name="T6" fmla="*/ 1894729994 w 410"/>
              <a:gd name="T7" fmla="*/ 2147483646 h 409"/>
              <a:gd name="T8" fmla="*/ 1653053584 w 410"/>
              <a:gd name="T9" fmla="*/ 2147483646 h 409"/>
              <a:gd name="T10" fmla="*/ 1189039852 w 410"/>
              <a:gd name="T11" fmla="*/ 2147483646 h 409"/>
              <a:gd name="T12" fmla="*/ 1015034703 w 410"/>
              <a:gd name="T13" fmla="*/ 2147483646 h 409"/>
              <a:gd name="T14" fmla="*/ 589686709 w 410"/>
              <a:gd name="T15" fmla="*/ 2147483646 h 409"/>
              <a:gd name="T16" fmla="*/ 512349014 w 410"/>
              <a:gd name="T17" fmla="*/ 2114209724 h 409"/>
              <a:gd name="T18" fmla="*/ 473683276 w 410"/>
              <a:gd name="T19" fmla="*/ 1950090874 h 409"/>
              <a:gd name="T20" fmla="*/ 444680863 w 410"/>
              <a:gd name="T21" fmla="*/ 1650820440 h 409"/>
              <a:gd name="T22" fmla="*/ 444680863 w 410"/>
              <a:gd name="T23" fmla="*/ 1641166756 h 409"/>
              <a:gd name="T24" fmla="*/ 1024701137 w 410"/>
              <a:gd name="T25" fmla="*/ 308924118 h 409"/>
              <a:gd name="T26" fmla="*/ 705690142 w 410"/>
              <a:gd name="T27" fmla="*/ 0 h 409"/>
              <a:gd name="T28" fmla="*/ 0 w 410"/>
              <a:gd name="T29" fmla="*/ 1650820440 h 409"/>
              <a:gd name="T30" fmla="*/ 38668847 w 410"/>
              <a:gd name="T31" fmla="*/ 2056284510 h 409"/>
              <a:gd name="T32" fmla="*/ 96670564 w 410"/>
              <a:gd name="T33" fmla="*/ 2147483646 h 409"/>
              <a:gd name="T34" fmla="*/ 154672280 w 410"/>
              <a:gd name="T35" fmla="*/ 2147483646 h 409"/>
              <a:gd name="T36" fmla="*/ 251342844 w 410"/>
              <a:gd name="T37" fmla="*/ 2147483646 h 409"/>
              <a:gd name="T38" fmla="*/ 696023707 w 410"/>
              <a:gd name="T39" fmla="*/ 2147483646 h 409"/>
              <a:gd name="T40" fmla="*/ 870028857 w 410"/>
              <a:gd name="T41" fmla="*/ 2147483646 h 409"/>
              <a:gd name="T42" fmla="*/ 1305043285 w 410"/>
              <a:gd name="T43" fmla="*/ 2147483646 h 409"/>
              <a:gd name="T44" fmla="*/ 1537050151 w 410"/>
              <a:gd name="T45" fmla="*/ 2147483646 h 409"/>
              <a:gd name="T46" fmla="*/ 1923729297 w 410"/>
              <a:gd name="T47" fmla="*/ 2147483646 h 409"/>
              <a:gd name="T48" fmla="*/ 2147483646 w 410"/>
              <a:gd name="T49" fmla="*/ 2147483646 h 409"/>
              <a:gd name="T50" fmla="*/ 2147483646 w 410"/>
              <a:gd name="T51" fmla="*/ 2147483646 h 409"/>
              <a:gd name="T52" fmla="*/ 2147483646 w 410"/>
              <a:gd name="T53" fmla="*/ 2147483646 h 409"/>
              <a:gd name="T54" fmla="*/ 2147483646 w 410"/>
              <a:gd name="T55" fmla="*/ 2147483646 h 409"/>
              <a:gd name="T56" fmla="*/ 2147483646 w 410"/>
              <a:gd name="T57" fmla="*/ 2147483646 h 4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0" h="409">
                <a:moveTo>
                  <a:pt x="280" y="358"/>
                </a:moveTo>
                <a:cubicBezTo>
                  <a:pt x="268" y="361"/>
                  <a:pt x="255" y="363"/>
                  <a:pt x="242" y="363"/>
                </a:cubicBezTo>
                <a:cubicBezTo>
                  <a:pt x="241" y="363"/>
                  <a:pt x="240" y="363"/>
                  <a:pt x="239" y="363"/>
                </a:cubicBezTo>
                <a:cubicBezTo>
                  <a:pt x="224" y="363"/>
                  <a:pt x="210" y="361"/>
                  <a:pt x="196" y="358"/>
                </a:cubicBezTo>
                <a:cubicBezTo>
                  <a:pt x="188" y="356"/>
                  <a:pt x="179" y="354"/>
                  <a:pt x="171" y="351"/>
                </a:cubicBezTo>
                <a:cubicBezTo>
                  <a:pt x="153" y="344"/>
                  <a:pt x="137" y="335"/>
                  <a:pt x="123" y="324"/>
                </a:cubicBezTo>
                <a:cubicBezTo>
                  <a:pt x="117" y="320"/>
                  <a:pt x="111" y="314"/>
                  <a:pt x="105" y="309"/>
                </a:cubicBezTo>
                <a:cubicBezTo>
                  <a:pt x="86" y="291"/>
                  <a:pt x="71" y="269"/>
                  <a:pt x="61" y="244"/>
                </a:cubicBezTo>
                <a:cubicBezTo>
                  <a:pt x="58" y="236"/>
                  <a:pt x="55" y="228"/>
                  <a:pt x="53" y="219"/>
                </a:cubicBezTo>
                <a:cubicBezTo>
                  <a:pt x="51" y="213"/>
                  <a:pt x="50" y="207"/>
                  <a:pt x="49" y="202"/>
                </a:cubicBezTo>
                <a:cubicBezTo>
                  <a:pt x="47" y="192"/>
                  <a:pt x="46" y="181"/>
                  <a:pt x="46" y="171"/>
                </a:cubicBezTo>
                <a:cubicBezTo>
                  <a:pt x="46" y="170"/>
                  <a:pt x="46" y="170"/>
                  <a:pt x="46" y="170"/>
                </a:cubicBezTo>
                <a:cubicBezTo>
                  <a:pt x="47" y="116"/>
                  <a:pt x="69" y="67"/>
                  <a:pt x="106" y="32"/>
                </a:cubicBezTo>
                <a:cubicBezTo>
                  <a:pt x="73" y="0"/>
                  <a:pt x="73" y="0"/>
                  <a:pt x="73" y="0"/>
                </a:cubicBezTo>
                <a:cubicBezTo>
                  <a:pt x="28" y="43"/>
                  <a:pt x="0" y="104"/>
                  <a:pt x="0" y="171"/>
                </a:cubicBezTo>
                <a:cubicBezTo>
                  <a:pt x="0" y="185"/>
                  <a:pt x="2" y="199"/>
                  <a:pt x="4" y="213"/>
                </a:cubicBezTo>
                <a:cubicBezTo>
                  <a:pt x="6" y="222"/>
                  <a:pt x="8" y="231"/>
                  <a:pt x="10" y="240"/>
                </a:cubicBezTo>
                <a:cubicBezTo>
                  <a:pt x="12" y="245"/>
                  <a:pt x="14" y="251"/>
                  <a:pt x="16" y="256"/>
                </a:cubicBezTo>
                <a:cubicBezTo>
                  <a:pt x="19" y="264"/>
                  <a:pt x="22" y="271"/>
                  <a:pt x="26" y="279"/>
                </a:cubicBezTo>
                <a:cubicBezTo>
                  <a:pt x="38" y="302"/>
                  <a:pt x="54" y="323"/>
                  <a:pt x="72" y="341"/>
                </a:cubicBezTo>
                <a:cubicBezTo>
                  <a:pt x="78" y="347"/>
                  <a:pt x="84" y="352"/>
                  <a:pt x="90" y="357"/>
                </a:cubicBezTo>
                <a:cubicBezTo>
                  <a:pt x="104" y="368"/>
                  <a:pt x="119" y="378"/>
                  <a:pt x="135" y="386"/>
                </a:cubicBezTo>
                <a:cubicBezTo>
                  <a:pt x="143" y="389"/>
                  <a:pt x="151" y="393"/>
                  <a:pt x="159" y="396"/>
                </a:cubicBezTo>
                <a:cubicBezTo>
                  <a:pt x="172" y="400"/>
                  <a:pt x="185" y="404"/>
                  <a:pt x="199" y="406"/>
                </a:cubicBezTo>
                <a:cubicBezTo>
                  <a:pt x="209" y="408"/>
                  <a:pt x="219" y="409"/>
                  <a:pt x="230" y="409"/>
                </a:cubicBezTo>
                <a:cubicBezTo>
                  <a:pt x="233" y="409"/>
                  <a:pt x="236" y="409"/>
                  <a:pt x="239" y="409"/>
                </a:cubicBezTo>
                <a:cubicBezTo>
                  <a:pt x="306" y="409"/>
                  <a:pt x="366" y="381"/>
                  <a:pt x="410" y="337"/>
                </a:cubicBezTo>
                <a:cubicBezTo>
                  <a:pt x="377" y="304"/>
                  <a:pt x="377" y="304"/>
                  <a:pt x="377" y="304"/>
                </a:cubicBezTo>
                <a:cubicBezTo>
                  <a:pt x="351" y="331"/>
                  <a:pt x="318" y="350"/>
                  <a:pt x="280" y="358"/>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10" name="任意多边形 9"/>
          <p:cNvSpPr/>
          <p:nvPr>
            <p:custDataLst>
              <p:tags r:id="rId10"/>
            </p:custDataLst>
          </p:nvPr>
        </p:nvSpPr>
        <p:spPr bwMode="auto">
          <a:xfrm>
            <a:off x="4950143" y="3318510"/>
            <a:ext cx="1745615" cy="1745615"/>
          </a:xfrm>
          <a:custGeom>
            <a:avLst/>
            <a:gdLst>
              <a:gd name="T0" fmla="*/ 1892143355 w 257"/>
              <a:gd name="T1" fmla="*/ 1940411446 h 257"/>
              <a:gd name="T2" fmla="*/ 1505989304 w 257"/>
              <a:gd name="T3" fmla="*/ 2046604354 h 257"/>
              <a:gd name="T4" fmla="*/ 1438413976 w 257"/>
              <a:gd name="T5" fmla="*/ 2046604354 h 257"/>
              <a:gd name="T6" fmla="*/ 926762888 w 257"/>
              <a:gd name="T7" fmla="*/ 1911450592 h 257"/>
              <a:gd name="T8" fmla="*/ 743341034 w 257"/>
              <a:gd name="T9" fmla="*/ 1776296829 h 257"/>
              <a:gd name="T10" fmla="*/ 424765417 w 257"/>
              <a:gd name="T11" fmla="*/ 1042609414 h 257"/>
              <a:gd name="T12" fmla="*/ 424765417 w 257"/>
              <a:gd name="T13" fmla="*/ 1042609414 h 257"/>
              <a:gd name="T14" fmla="*/ 511651089 w 257"/>
              <a:gd name="T15" fmla="*/ 627497615 h 257"/>
              <a:gd name="T16" fmla="*/ 743341034 w 257"/>
              <a:gd name="T17" fmla="*/ 299268380 h 257"/>
              <a:gd name="T18" fmla="*/ 444075761 w 257"/>
              <a:gd name="T19" fmla="*/ 0 h 257"/>
              <a:gd name="T20" fmla="*/ 96539290 w 257"/>
              <a:gd name="T21" fmla="*/ 521304707 h 257"/>
              <a:gd name="T22" fmla="*/ 0 w 257"/>
              <a:gd name="T23" fmla="*/ 936416506 h 257"/>
              <a:gd name="T24" fmla="*/ 0 w 257"/>
              <a:gd name="T25" fmla="*/ 1042609414 h 257"/>
              <a:gd name="T26" fmla="*/ 0 w 257"/>
              <a:gd name="T27" fmla="*/ 1139145596 h 257"/>
              <a:gd name="T28" fmla="*/ 48268091 w 257"/>
              <a:gd name="T29" fmla="*/ 1419106740 h 257"/>
              <a:gd name="T30" fmla="*/ 434419035 w 257"/>
              <a:gd name="T31" fmla="*/ 2075565209 h 257"/>
              <a:gd name="T32" fmla="*/ 617840889 w 257"/>
              <a:gd name="T33" fmla="*/ 2147483646 h 257"/>
              <a:gd name="T34" fmla="*/ 1110184741 w 257"/>
              <a:gd name="T35" fmla="*/ 2147483646 h 257"/>
              <a:gd name="T36" fmla="*/ 1399799503 w 257"/>
              <a:gd name="T37" fmla="*/ 2147483646 h 257"/>
              <a:gd name="T38" fmla="*/ 1438413976 w 257"/>
              <a:gd name="T39" fmla="*/ 2147483646 h 257"/>
              <a:gd name="T40" fmla="*/ 2007986774 w 257"/>
              <a:gd name="T41" fmla="*/ 2147483646 h 257"/>
              <a:gd name="T42" fmla="*/ 2147483646 w 257"/>
              <a:gd name="T43" fmla="*/ 2147483646 h 257"/>
              <a:gd name="T44" fmla="*/ 2147483646 w 257"/>
              <a:gd name="T45" fmla="*/ 2027294011 h 257"/>
              <a:gd name="T46" fmla="*/ 2147483646 w 257"/>
              <a:gd name="T47" fmla="*/ 1728028738 h 257"/>
              <a:gd name="T48" fmla="*/ 1892143355 w 257"/>
              <a:gd name="T49" fmla="*/ 19404114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7" h="257">
                <a:moveTo>
                  <a:pt x="196" y="201"/>
                </a:moveTo>
                <a:cubicBezTo>
                  <a:pt x="184" y="207"/>
                  <a:pt x="170" y="211"/>
                  <a:pt x="156" y="212"/>
                </a:cubicBezTo>
                <a:cubicBezTo>
                  <a:pt x="153" y="212"/>
                  <a:pt x="151" y="212"/>
                  <a:pt x="149" y="212"/>
                </a:cubicBezTo>
                <a:cubicBezTo>
                  <a:pt x="129" y="212"/>
                  <a:pt x="111" y="207"/>
                  <a:pt x="96" y="198"/>
                </a:cubicBezTo>
                <a:cubicBezTo>
                  <a:pt x="89" y="194"/>
                  <a:pt x="83" y="189"/>
                  <a:pt x="77" y="184"/>
                </a:cubicBezTo>
                <a:cubicBezTo>
                  <a:pt x="57" y="165"/>
                  <a:pt x="44" y="138"/>
                  <a:pt x="44" y="108"/>
                </a:cubicBezTo>
                <a:cubicBezTo>
                  <a:pt x="44" y="108"/>
                  <a:pt x="44" y="108"/>
                  <a:pt x="44" y="108"/>
                </a:cubicBezTo>
                <a:cubicBezTo>
                  <a:pt x="44" y="93"/>
                  <a:pt x="47" y="78"/>
                  <a:pt x="53" y="65"/>
                </a:cubicBezTo>
                <a:cubicBezTo>
                  <a:pt x="59" y="52"/>
                  <a:pt x="67" y="41"/>
                  <a:pt x="77" y="31"/>
                </a:cubicBezTo>
                <a:cubicBezTo>
                  <a:pt x="46" y="0"/>
                  <a:pt x="46" y="0"/>
                  <a:pt x="46" y="0"/>
                </a:cubicBezTo>
                <a:cubicBezTo>
                  <a:pt x="30" y="15"/>
                  <a:pt x="18" y="33"/>
                  <a:pt x="10" y="54"/>
                </a:cubicBezTo>
                <a:cubicBezTo>
                  <a:pt x="4" y="68"/>
                  <a:pt x="1" y="82"/>
                  <a:pt x="0" y="97"/>
                </a:cubicBezTo>
                <a:cubicBezTo>
                  <a:pt x="0" y="101"/>
                  <a:pt x="0" y="104"/>
                  <a:pt x="0" y="108"/>
                </a:cubicBezTo>
                <a:cubicBezTo>
                  <a:pt x="0" y="111"/>
                  <a:pt x="0" y="115"/>
                  <a:pt x="0" y="118"/>
                </a:cubicBezTo>
                <a:cubicBezTo>
                  <a:pt x="1" y="128"/>
                  <a:pt x="2" y="138"/>
                  <a:pt x="5" y="147"/>
                </a:cubicBezTo>
                <a:cubicBezTo>
                  <a:pt x="12" y="173"/>
                  <a:pt x="26" y="197"/>
                  <a:pt x="45" y="215"/>
                </a:cubicBezTo>
                <a:cubicBezTo>
                  <a:pt x="51" y="221"/>
                  <a:pt x="57" y="226"/>
                  <a:pt x="64" y="230"/>
                </a:cubicBezTo>
                <a:cubicBezTo>
                  <a:pt x="79" y="241"/>
                  <a:pt x="96" y="249"/>
                  <a:pt x="115" y="253"/>
                </a:cubicBezTo>
                <a:cubicBezTo>
                  <a:pt x="125" y="255"/>
                  <a:pt x="135" y="256"/>
                  <a:pt x="145" y="257"/>
                </a:cubicBezTo>
                <a:cubicBezTo>
                  <a:pt x="146" y="257"/>
                  <a:pt x="147" y="257"/>
                  <a:pt x="149" y="257"/>
                </a:cubicBezTo>
                <a:cubicBezTo>
                  <a:pt x="169" y="257"/>
                  <a:pt x="189" y="252"/>
                  <a:pt x="208" y="245"/>
                </a:cubicBezTo>
                <a:cubicBezTo>
                  <a:pt x="217" y="240"/>
                  <a:pt x="226" y="235"/>
                  <a:pt x="235" y="229"/>
                </a:cubicBezTo>
                <a:cubicBezTo>
                  <a:pt x="243" y="224"/>
                  <a:pt x="250" y="217"/>
                  <a:pt x="257" y="210"/>
                </a:cubicBezTo>
                <a:cubicBezTo>
                  <a:pt x="225" y="179"/>
                  <a:pt x="225" y="179"/>
                  <a:pt x="225" y="179"/>
                </a:cubicBezTo>
                <a:cubicBezTo>
                  <a:pt x="217" y="188"/>
                  <a:pt x="207" y="196"/>
                  <a:pt x="196" y="201"/>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11" name="任意多边形 10"/>
          <p:cNvSpPr/>
          <p:nvPr>
            <p:custDataLst>
              <p:tags r:id="rId11"/>
            </p:custDataLst>
          </p:nvPr>
        </p:nvSpPr>
        <p:spPr bwMode="auto">
          <a:xfrm>
            <a:off x="5670233" y="3611880"/>
            <a:ext cx="727075" cy="732155"/>
          </a:xfrm>
          <a:custGeom>
            <a:avLst/>
            <a:gdLst>
              <a:gd name="T0" fmla="*/ 415429109 w 107"/>
              <a:gd name="T1" fmla="*/ 0 h 108"/>
              <a:gd name="T2" fmla="*/ 0 w 107"/>
              <a:gd name="T3" fmla="*/ 153909295 h 108"/>
              <a:gd name="T4" fmla="*/ 231868711 w 107"/>
              <a:gd name="T5" fmla="*/ 394394120 h 108"/>
              <a:gd name="T6" fmla="*/ 415429109 w 107"/>
              <a:gd name="T7" fmla="*/ 327057253 h 108"/>
              <a:gd name="T8" fmla="*/ 666621766 w 107"/>
              <a:gd name="T9" fmla="*/ 490587430 h 108"/>
              <a:gd name="T10" fmla="*/ 705266551 w 107"/>
              <a:gd name="T11" fmla="*/ 625258064 h 108"/>
              <a:gd name="T12" fmla="*/ 695603024 w 107"/>
              <a:gd name="T13" fmla="*/ 711833593 h 108"/>
              <a:gd name="T14" fmla="*/ 647297819 w 107"/>
              <a:gd name="T15" fmla="*/ 798406021 h 108"/>
              <a:gd name="T16" fmla="*/ 879166530 w 107"/>
              <a:gd name="T17" fmla="*/ 1038890846 h 108"/>
              <a:gd name="T18" fmla="*/ 1033745670 w 107"/>
              <a:gd name="T19" fmla="*/ 625258064 h 108"/>
              <a:gd name="T20" fmla="*/ 415429109 w 107"/>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 h="108">
                <a:moveTo>
                  <a:pt x="43" y="0"/>
                </a:moveTo>
                <a:cubicBezTo>
                  <a:pt x="26" y="0"/>
                  <a:pt x="11" y="6"/>
                  <a:pt x="0" y="16"/>
                </a:cubicBezTo>
                <a:cubicBezTo>
                  <a:pt x="24" y="41"/>
                  <a:pt x="24" y="41"/>
                  <a:pt x="24" y="41"/>
                </a:cubicBezTo>
                <a:cubicBezTo>
                  <a:pt x="29" y="37"/>
                  <a:pt x="36" y="34"/>
                  <a:pt x="43" y="34"/>
                </a:cubicBezTo>
                <a:cubicBezTo>
                  <a:pt x="54" y="34"/>
                  <a:pt x="64" y="41"/>
                  <a:pt x="69" y="51"/>
                </a:cubicBezTo>
                <a:cubicBezTo>
                  <a:pt x="72" y="55"/>
                  <a:pt x="73" y="60"/>
                  <a:pt x="73" y="65"/>
                </a:cubicBezTo>
                <a:cubicBezTo>
                  <a:pt x="73" y="68"/>
                  <a:pt x="73" y="71"/>
                  <a:pt x="72" y="74"/>
                </a:cubicBezTo>
                <a:cubicBezTo>
                  <a:pt x="71" y="77"/>
                  <a:pt x="69" y="81"/>
                  <a:pt x="67" y="83"/>
                </a:cubicBezTo>
                <a:cubicBezTo>
                  <a:pt x="91" y="108"/>
                  <a:pt x="91" y="108"/>
                  <a:pt x="91" y="108"/>
                </a:cubicBezTo>
                <a:cubicBezTo>
                  <a:pt x="101" y="96"/>
                  <a:pt x="107" y="81"/>
                  <a:pt x="107" y="65"/>
                </a:cubicBezTo>
                <a:cubicBezTo>
                  <a:pt x="107" y="29"/>
                  <a:pt x="78" y="0"/>
                  <a:pt x="43" y="0"/>
                </a:cubicBezTo>
                <a:close/>
              </a:path>
            </a:pathLst>
          </a:custGeom>
          <a:solidFill>
            <a:srgbClr val="F6F7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12" name="任意多边形 11"/>
          <p:cNvSpPr/>
          <p:nvPr>
            <p:custDataLst>
              <p:tags r:id="rId12"/>
            </p:custDataLst>
          </p:nvPr>
        </p:nvSpPr>
        <p:spPr bwMode="auto">
          <a:xfrm>
            <a:off x="5833428" y="3842385"/>
            <a:ext cx="331470" cy="333375"/>
          </a:xfrm>
          <a:custGeom>
            <a:avLst/>
            <a:gdLst>
              <a:gd name="T0" fmla="*/ 459502253 w 49"/>
              <a:gd name="T1" fmla="*/ 386934269 h 49"/>
              <a:gd name="T2" fmla="*/ 469075152 w 49"/>
              <a:gd name="T3" fmla="*/ 299873437 h 49"/>
              <a:gd name="T4" fmla="*/ 430783555 w 49"/>
              <a:gd name="T5" fmla="*/ 164445820 h 49"/>
              <a:gd name="T6" fmla="*/ 181885084 w 49"/>
              <a:gd name="T7" fmla="*/ 0 h 49"/>
              <a:gd name="T8" fmla="*/ 0 w 49"/>
              <a:gd name="T9" fmla="*/ 67712253 h 49"/>
              <a:gd name="T10" fmla="*/ 411637757 w 49"/>
              <a:gd name="T11" fmla="*/ 473995102 h 49"/>
              <a:gd name="T12" fmla="*/ 459502253 w 49"/>
              <a:gd name="T13" fmla="*/ 386934269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49">
                <a:moveTo>
                  <a:pt x="48" y="40"/>
                </a:moveTo>
                <a:cubicBezTo>
                  <a:pt x="49" y="37"/>
                  <a:pt x="49" y="34"/>
                  <a:pt x="49" y="31"/>
                </a:cubicBezTo>
                <a:cubicBezTo>
                  <a:pt x="49" y="26"/>
                  <a:pt x="48" y="21"/>
                  <a:pt x="45" y="17"/>
                </a:cubicBezTo>
                <a:cubicBezTo>
                  <a:pt x="40" y="7"/>
                  <a:pt x="30" y="0"/>
                  <a:pt x="19" y="0"/>
                </a:cubicBezTo>
                <a:cubicBezTo>
                  <a:pt x="12" y="0"/>
                  <a:pt x="5" y="3"/>
                  <a:pt x="0" y="7"/>
                </a:cubicBezTo>
                <a:cubicBezTo>
                  <a:pt x="43" y="49"/>
                  <a:pt x="43" y="49"/>
                  <a:pt x="43" y="49"/>
                </a:cubicBezTo>
                <a:cubicBezTo>
                  <a:pt x="45" y="47"/>
                  <a:pt x="47" y="43"/>
                  <a:pt x="48" y="40"/>
                </a:cubicBezTo>
              </a:path>
            </a:pathLst>
          </a:custGeom>
          <a:solidFill>
            <a:schemeClr val="accent2">
              <a:lumMod val="60000"/>
              <a:lumOff val="40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13" name="任意多边形 12"/>
          <p:cNvSpPr/>
          <p:nvPr>
            <p:custDataLst>
              <p:tags r:id="rId13"/>
            </p:custDataLst>
          </p:nvPr>
        </p:nvSpPr>
        <p:spPr bwMode="auto">
          <a:xfrm>
            <a:off x="5472748" y="3338830"/>
            <a:ext cx="1195705" cy="1195070"/>
          </a:xfrm>
          <a:custGeom>
            <a:avLst/>
            <a:gdLst>
              <a:gd name="T0" fmla="*/ 72 w 176"/>
              <a:gd name="T1" fmla="*/ 40 h 176"/>
              <a:gd name="T2" fmla="*/ 136 w 176"/>
              <a:gd name="T3" fmla="*/ 105 h 176"/>
              <a:gd name="T4" fmla="*/ 120 w 176"/>
              <a:gd name="T5" fmla="*/ 148 h 176"/>
              <a:gd name="T6" fmla="*/ 148 w 176"/>
              <a:gd name="T7" fmla="*/ 176 h 176"/>
              <a:gd name="T8" fmla="*/ 176 w 176"/>
              <a:gd name="T9" fmla="*/ 105 h 176"/>
              <a:gd name="T10" fmla="*/ 72 w 176"/>
              <a:gd name="T11" fmla="*/ 0 h 176"/>
              <a:gd name="T12" fmla="*/ 0 w 176"/>
              <a:gd name="T13" fmla="*/ 28 h 176"/>
              <a:gd name="T14" fmla="*/ 29 w 176"/>
              <a:gd name="T15" fmla="*/ 56 h 176"/>
              <a:gd name="T16" fmla="*/ 72 w 176"/>
              <a:gd name="T17"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72" y="40"/>
                </a:moveTo>
                <a:cubicBezTo>
                  <a:pt x="107" y="40"/>
                  <a:pt x="136" y="69"/>
                  <a:pt x="136" y="105"/>
                </a:cubicBezTo>
                <a:cubicBezTo>
                  <a:pt x="136" y="121"/>
                  <a:pt x="130" y="136"/>
                  <a:pt x="120" y="148"/>
                </a:cubicBezTo>
                <a:cubicBezTo>
                  <a:pt x="148" y="176"/>
                  <a:pt x="148" y="176"/>
                  <a:pt x="148" y="176"/>
                </a:cubicBezTo>
                <a:cubicBezTo>
                  <a:pt x="165" y="157"/>
                  <a:pt x="176" y="132"/>
                  <a:pt x="176" y="105"/>
                </a:cubicBezTo>
                <a:cubicBezTo>
                  <a:pt x="176" y="47"/>
                  <a:pt x="129" y="0"/>
                  <a:pt x="72" y="0"/>
                </a:cubicBezTo>
                <a:cubicBezTo>
                  <a:pt x="44" y="0"/>
                  <a:pt x="19" y="11"/>
                  <a:pt x="0" y="28"/>
                </a:cubicBezTo>
                <a:cubicBezTo>
                  <a:pt x="29" y="56"/>
                  <a:pt x="29" y="56"/>
                  <a:pt x="29" y="56"/>
                </a:cubicBezTo>
                <a:cubicBezTo>
                  <a:pt x="40" y="46"/>
                  <a:pt x="55" y="40"/>
                  <a:pt x="72" y="40"/>
                </a:cubicBezTo>
                <a:close/>
              </a:path>
            </a:pathLst>
          </a:custGeom>
          <a:solidFill>
            <a:schemeClr val="accent3">
              <a:lumMod val="60000"/>
              <a:lumOff val="40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14" name="任意多边形 13"/>
          <p:cNvSpPr/>
          <p:nvPr>
            <p:custDataLst>
              <p:tags r:id="rId14"/>
            </p:custDataLst>
          </p:nvPr>
        </p:nvSpPr>
        <p:spPr bwMode="auto">
          <a:xfrm>
            <a:off x="4833938" y="2435225"/>
            <a:ext cx="2745105" cy="2745740"/>
          </a:xfrm>
          <a:custGeom>
            <a:avLst/>
            <a:gdLst>
              <a:gd name="T0" fmla="*/ 1603710236 w 404"/>
              <a:gd name="T1" fmla="*/ 0 h 404"/>
              <a:gd name="T2" fmla="*/ 0 w 404"/>
              <a:gd name="T3" fmla="*/ 647279645 h 404"/>
              <a:gd name="T4" fmla="*/ 318811233 w 404"/>
              <a:gd name="T5" fmla="*/ 956430591 h 404"/>
              <a:gd name="T6" fmla="*/ 1603710236 w 404"/>
              <a:gd name="T7" fmla="*/ 444401182 h 404"/>
              <a:gd name="T8" fmla="*/ 2147483646 w 404"/>
              <a:gd name="T9" fmla="*/ 2147483646 h 404"/>
              <a:gd name="T10" fmla="*/ 2147483646 w 404"/>
              <a:gd name="T11" fmla="*/ 2147483646 h 404"/>
              <a:gd name="T12" fmla="*/ 2147483646 w 404"/>
              <a:gd name="T13" fmla="*/ 2147483646 h 404"/>
              <a:gd name="T14" fmla="*/ 2147483646 w 404"/>
              <a:gd name="T15" fmla="*/ 2147483646 h 404"/>
              <a:gd name="T16" fmla="*/ 1603710236 w 404"/>
              <a:gd name="T17" fmla="*/ 0 h 4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4" h="404">
                <a:moveTo>
                  <a:pt x="166" y="0"/>
                </a:moveTo>
                <a:cubicBezTo>
                  <a:pt x="101" y="0"/>
                  <a:pt x="43" y="25"/>
                  <a:pt x="0" y="67"/>
                </a:cubicBezTo>
                <a:cubicBezTo>
                  <a:pt x="33" y="99"/>
                  <a:pt x="33" y="99"/>
                  <a:pt x="33" y="99"/>
                </a:cubicBezTo>
                <a:cubicBezTo>
                  <a:pt x="67" y="66"/>
                  <a:pt x="114" y="46"/>
                  <a:pt x="166" y="46"/>
                </a:cubicBezTo>
                <a:cubicBezTo>
                  <a:pt x="272" y="46"/>
                  <a:pt x="358" y="132"/>
                  <a:pt x="358" y="238"/>
                </a:cubicBezTo>
                <a:cubicBezTo>
                  <a:pt x="358" y="290"/>
                  <a:pt x="337" y="336"/>
                  <a:pt x="304" y="371"/>
                </a:cubicBezTo>
                <a:cubicBezTo>
                  <a:pt x="337" y="404"/>
                  <a:pt x="337" y="404"/>
                  <a:pt x="337" y="404"/>
                </a:cubicBezTo>
                <a:cubicBezTo>
                  <a:pt x="378" y="361"/>
                  <a:pt x="404" y="302"/>
                  <a:pt x="404" y="238"/>
                </a:cubicBezTo>
                <a:cubicBezTo>
                  <a:pt x="404" y="106"/>
                  <a:pt x="297" y="0"/>
                  <a:pt x="166" y="0"/>
                </a:cubicBezTo>
                <a:close/>
              </a:path>
            </a:pathLst>
          </a:custGeom>
          <a:solidFill>
            <a:srgbClr val="F6F7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15" name="任意多边形 14"/>
          <p:cNvSpPr/>
          <p:nvPr>
            <p:custDataLst>
              <p:tags r:id="rId15"/>
            </p:custDataLst>
          </p:nvPr>
        </p:nvSpPr>
        <p:spPr bwMode="auto">
          <a:xfrm>
            <a:off x="5058728" y="2747010"/>
            <a:ext cx="2208530" cy="2209800"/>
          </a:xfrm>
          <a:custGeom>
            <a:avLst/>
            <a:gdLst>
              <a:gd name="T0" fmla="*/ 133 w 325"/>
              <a:gd name="T1" fmla="*/ 43 h 325"/>
              <a:gd name="T2" fmla="*/ 281 w 325"/>
              <a:gd name="T3" fmla="*/ 192 h 325"/>
              <a:gd name="T4" fmla="*/ 241 w 325"/>
              <a:gd name="T5" fmla="*/ 294 h 325"/>
              <a:gd name="T6" fmla="*/ 271 w 325"/>
              <a:gd name="T7" fmla="*/ 325 h 325"/>
              <a:gd name="T8" fmla="*/ 325 w 325"/>
              <a:gd name="T9" fmla="*/ 192 h 325"/>
              <a:gd name="T10" fmla="*/ 133 w 325"/>
              <a:gd name="T11" fmla="*/ 0 h 325"/>
              <a:gd name="T12" fmla="*/ 0 w 325"/>
              <a:gd name="T13" fmla="*/ 53 h 325"/>
              <a:gd name="T14" fmla="*/ 30 w 325"/>
              <a:gd name="T15" fmla="*/ 84 h 325"/>
              <a:gd name="T16" fmla="*/ 133 w 325"/>
              <a:gd name="T17" fmla="*/ 4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325">
                <a:moveTo>
                  <a:pt x="133" y="43"/>
                </a:moveTo>
                <a:cubicBezTo>
                  <a:pt x="215" y="43"/>
                  <a:pt x="281" y="110"/>
                  <a:pt x="281" y="192"/>
                </a:cubicBezTo>
                <a:cubicBezTo>
                  <a:pt x="281" y="232"/>
                  <a:pt x="266" y="268"/>
                  <a:pt x="241" y="294"/>
                </a:cubicBezTo>
                <a:cubicBezTo>
                  <a:pt x="271" y="325"/>
                  <a:pt x="271" y="325"/>
                  <a:pt x="271" y="325"/>
                </a:cubicBezTo>
                <a:cubicBezTo>
                  <a:pt x="304" y="290"/>
                  <a:pt x="325" y="244"/>
                  <a:pt x="325" y="192"/>
                </a:cubicBezTo>
                <a:cubicBezTo>
                  <a:pt x="325" y="86"/>
                  <a:pt x="239" y="0"/>
                  <a:pt x="133" y="0"/>
                </a:cubicBezTo>
                <a:cubicBezTo>
                  <a:pt x="81" y="0"/>
                  <a:pt x="34" y="20"/>
                  <a:pt x="0" y="53"/>
                </a:cubicBezTo>
                <a:cubicBezTo>
                  <a:pt x="30" y="84"/>
                  <a:pt x="30" y="84"/>
                  <a:pt x="30" y="84"/>
                </a:cubicBezTo>
                <a:cubicBezTo>
                  <a:pt x="57" y="59"/>
                  <a:pt x="93" y="43"/>
                  <a:pt x="133" y="43"/>
                </a:cubicBezTo>
                <a:close/>
              </a:path>
            </a:pathLst>
          </a:custGeom>
          <a:solidFill>
            <a:schemeClr val="accent1">
              <a:lumMod val="60000"/>
              <a:lumOff val="40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16" name="任意多边形 15"/>
          <p:cNvSpPr/>
          <p:nvPr>
            <p:custDataLst>
              <p:tags r:id="rId16"/>
            </p:custDataLst>
          </p:nvPr>
        </p:nvSpPr>
        <p:spPr bwMode="auto">
          <a:xfrm>
            <a:off x="5262563" y="3041015"/>
            <a:ext cx="1703705" cy="1704340"/>
          </a:xfrm>
          <a:custGeom>
            <a:avLst/>
            <a:gdLst>
              <a:gd name="T0" fmla="*/ 993299824 w 251"/>
              <a:gd name="T1" fmla="*/ 0 h 251"/>
              <a:gd name="T2" fmla="*/ 0 w 251"/>
              <a:gd name="T3" fmla="*/ 395392699 h 251"/>
              <a:gd name="T4" fmla="*/ 298953562 w 251"/>
              <a:gd name="T5" fmla="*/ 694346261 h 251"/>
              <a:gd name="T6" fmla="*/ 993299824 w 251"/>
              <a:gd name="T7" fmla="*/ 424322888 h 251"/>
              <a:gd name="T8" fmla="*/ 1996245114 w 251"/>
              <a:gd name="T9" fmla="*/ 1436910539 h 251"/>
              <a:gd name="T10" fmla="*/ 1726221740 w 251"/>
              <a:gd name="T11" fmla="*/ 2121614439 h 251"/>
              <a:gd name="T12" fmla="*/ 2034820769 w 251"/>
              <a:gd name="T13" fmla="*/ 2147483646 h 251"/>
              <a:gd name="T14" fmla="*/ 2147483646 w 251"/>
              <a:gd name="T15" fmla="*/ 1436910539 h 251"/>
              <a:gd name="T16" fmla="*/ 993299824 w 251"/>
              <a:gd name="T17" fmla="*/ 0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 h="251">
                <a:moveTo>
                  <a:pt x="103" y="0"/>
                </a:moveTo>
                <a:cubicBezTo>
                  <a:pt x="63" y="0"/>
                  <a:pt x="27" y="16"/>
                  <a:pt x="0" y="41"/>
                </a:cubicBezTo>
                <a:cubicBezTo>
                  <a:pt x="31" y="72"/>
                  <a:pt x="31" y="72"/>
                  <a:pt x="31" y="72"/>
                </a:cubicBezTo>
                <a:cubicBezTo>
                  <a:pt x="50" y="55"/>
                  <a:pt x="75" y="44"/>
                  <a:pt x="103" y="44"/>
                </a:cubicBezTo>
                <a:cubicBezTo>
                  <a:pt x="160" y="44"/>
                  <a:pt x="207" y="91"/>
                  <a:pt x="207" y="149"/>
                </a:cubicBezTo>
                <a:cubicBezTo>
                  <a:pt x="207" y="176"/>
                  <a:pt x="196" y="201"/>
                  <a:pt x="179" y="220"/>
                </a:cubicBezTo>
                <a:cubicBezTo>
                  <a:pt x="211" y="251"/>
                  <a:pt x="211" y="251"/>
                  <a:pt x="211" y="251"/>
                </a:cubicBezTo>
                <a:cubicBezTo>
                  <a:pt x="236" y="225"/>
                  <a:pt x="251" y="189"/>
                  <a:pt x="251" y="149"/>
                </a:cubicBezTo>
                <a:cubicBezTo>
                  <a:pt x="251" y="67"/>
                  <a:pt x="185" y="0"/>
                  <a:pt x="103" y="0"/>
                </a:cubicBezTo>
                <a:close/>
              </a:path>
            </a:pathLst>
          </a:custGeom>
          <a:solidFill>
            <a:srgbClr val="F6F7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17" name="任意多边形 16"/>
          <p:cNvSpPr/>
          <p:nvPr>
            <p:custDataLst>
              <p:tags r:id="rId17"/>
            </p:custDataLst>
          </p:nvPr>
        </p:nvSpPr>
        <p:spPr bwMode="auto">
          <a:xfrm>
            <a:off x="5961698" y="2272030"/>
            <a:ext cx="1806575" cy="1808480"/>
          </a:xfrm>
          <a:custGeom>
            <a:avLst/>
            <a:gdLst>
              <a:gd name="T0" fmla="*/ 2147483646 w 266"/>
              <a:gd name="T1" fmla="*/ 19337069 h 266"/>
              <a:gd name="T2" fmla="*/ 2147483646 w 266"/>
              <a:gd name="T3" fmla="*/ 19337069 h 266"/>
              <a:gd name="T4" fmla="*/ 0 w 266"/>
              <a:gd name="T5" fmla="*/ 2147483646 h 266"/>
              <a:gd name="T6" fmla="*/ 96496229 w 266"/>
              <a:gd name="T7" fmla="*/ 2147483646 h 266"/>
              <a:gd name="T8" fmla="*/ 2147483646 w 266"/>
              <a:gd name="T9" fmla="*/ 106349214 h 266"/>
              <a:gd name="T10" fmla="*/ 2147483646 w 266"/>
              <a:gd name="T11" fmla="*/ 19337069 h 2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6" h="266">
                <a:moveTo>
                  <a:pt x="263" y="2"/>
                </a:moveTo>
                <a:cubicBezTo>
                  <a:pt x="261" y="0"/>
                  <a:pt x="256" y="0"/>
                  <a:pt x="254" y="2"/>
                </a:cubicBezTo>
                <a:cubicBezTo>
                  <a:pt x="0" y="257"/>
                  <a:pt x="0" y="257"/>
                  <a:pt x="0" y="257"/>
                </a:cubicBezTo>
                <a:cubicBezTo>
                  <a:pt x="10" y="266"/>
                  <a:pt x="10" y="266"/>
                  <a:pt x="10" y="266"/>
                </a:cubicBezTo>
                <a:cubicBezTo>
                  <a:pt x="263" y="11"/>
                  <a:pt x="263" y="11"/>
                  <a:pt x="263" y="11"/>
                </a:cubicBezTo>
                <a:cubicBezTo>
                  <a:pt x="266" y="9"/>
                  <a:pt x="266" y="5"/>
                  <a:pt x="263" y="2"/>
                </a:cubicBezTo>
              </a:path>
            </a:pathLst>
          </a:custGeom>
          <a:solidFill>
            <a:schemeClr val="lt1">
              <a:lumMod val="65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18" name="任意多边形 17"/>
          <p:cNvSpPr/>
          <p:nvPr>
            <p:custDataLst>
              <p:tags r:id="rId18"/>
            </p:custDataLst>
          </p:nvPr>
        </p:nvSpPr>
        <p:spPr bwMode="auto">
          <a:xfrm>
            <a:off x="6980238" y="2502535"/>
            <a:ext cx="88265" cy="537845"/>
          </a:xfrm>
          <a:custGeom>
            <a:avLst/>
            <a:gdLst>
              <a:gd name="T0" fmla="*/ 87272964 w 13"/>
              <a:gd name="T1" fmla="*/ 669403490 h 79"/>
              <a:gd name="T2" fmla="*/ 87272964 w 13"/>
              <a:gd name="T3" fmla="*/ 48508673 h 79"/>
              <a:gd name="T4" fmla="*/ 48484980 w 13"/>
              <a:gd name="T5" fmla="*/ 0 h 79"/>
              <a:gd name="T6" fmla="*/ 0 w 13"/>
              <a:gd name="T7" fmla="*/ 48508673 h 79"/>
              <a:gd name="T8" fmla="*/ 0 w 13"/>
              <a:gd name="T9" fmla="*/ 717909048 h 79"/>
              <a:gd name="T10" fmla="*/ 38787984 w 13"/>
              <a:gd name="T11" fmla="*/ 766417721 h 79"/>
              <a:gd name="T12" fmla="*/ 126060948 w 13"/>
              <a:gd name="T13" fmla="*/ 669403490 h 79"/>
              <a:gd name="T14" fmla="*/ 87272964 w 13"/>
              <a:gd name="T15" fmla="*/ 66940349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79">
                <a:moveTo>
                  <a:pt x="9" y="69"/>
                </a:moveTo>
                <a:cubicBezTo>
                  <a:pt x="9" y="5"/>
                  <a:pt x="9" y="5"/>
                  <a:pt x="9" y="5"/>
                </a:cubicBezTo>
                <a:cubicBezTo>
                  <a:pt x="9" y="2"/>
                  <a:pt x="7" y="0"/>
                  <a:pt x="5" y="0"/>
                </a:cubicBezTo>
                <a:cubicBezTo>
                  <a:pt x="2" y="0"/>
                  <a:pt x="0" y="2"/>
                  <a:pt x="0" y="5"/>
                </a:cubicBezTo>
                <a:cubicBezTo>
                  <a:pt x="0" y="74"/>
                  <a:pt x="0" y="74"/>
                  <a:pt x="0" y="74"/>
                </a:cubicBezTo>
                <a:cubicBezTo>
                  <a:pt x="0" y="76"/>
                  <a:pt x="1" y="78"/>
                  <a:pt x="4" y="79"/>
                </a:cubicBezTo>
                <a:cubicBezTo>
                  <a:pt x="13" y="69"/>
                  <a:pt x="13" y="69"/>
                  <a:pt x="13" y="69"/>
                </a:cubicBezTo>
                <a:lnTo>
                  <a:pt x="9" y="69"/>
                </a:lnTo>
                <a:close/>
              </a:path>
            </a:pathLst>
          </a:custGeom>
          <a:solidFill>
            <a:schemeClr val="lt1">
              <a:lumMod val="85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19" name="任意多边形 18"/>
          <p:cNvSpPr/>
          <p:nvPr>
            <p:custDataLst>
              <p:tags r:id="rId19"/>
            </p:custDataLst>
          </p:nvPr>
        </p:nvSpPr>
        <p:spPr bwMode="auto">
          <a:xfrm>
            <a:off x="7136448" y="2346325"/>
            <a:ext cx="88265" cy="537845"/>
          </a:xfrm>
          <a:custGeom>
            <a:avLst/>
            <a:gdLst>
              <a:gd name="T0" fmla="*/ 87272964 w 13"/>
              <a:gd name="T1" fmla="*/ 669403490 h 79"/>
              <a:gd name="T2" fmla="*/ 87272964 w 13"/>
              <a:gd name="T3" fmla="*/ 48508673 h 79"/>
              <a:gd name="T4" fmla="*/ 38787984 w 13"/>
              <a:gd name="T5" fmla="*/ 0 h 79"/>
              <a:gd name="T6" fmla="*/ 0 w 13"/>
              <a:gd name="T7" fmla="*/ 48508673 h 79"/>
              <a:gd name="T8" fmla="*/ 0 w 13"/>
              <a:gd name="T9" fmla="*/ 717909048 h 79"/>
              <a:gd name="T10" fmla="*/ 29090988 w 13"/>
              <a:gd name="T11" fmla="*/ 766417721 h 79"/>
              <a:gd name="T12" fmla="*/ 126060948 w 13"/>
              <a:gd name="T13" fmla="*/ 669403490 h 79"/>
              <a:gd name="T14" fmla="*/ 87272964 w 13"/>
              <a:gd name="T15" fmla="*/ 66940349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79">
                <a:moveTo>
                  <a:pt x="9" y="69"/>
                </a:moveTo>
                <a:cubicBezTo>
                  <a:pt x="9" y="5"/>
                  <a:pt x="9" y="5"/>
                  <a:pt x="9" y="5"/>
                </a:cubicBezTo>
                <a:cubicBezTo>
                  <a:pt x="9" y="3"/>
                  <a:pt x="7" y="0"/>
                  <a:pt x="4" y="0"/>
                </a:cubicBezTo>
                <a:cubicBezTo>
                  <a:pt x="2" y="0"/>
                  <a:pt x="0" y="3"/>
                  <a:pt x="0" y="5"/>
                </a:cubicBezTo>
                <a:cubicBezTo>
                  <a:pt x="0" y="74"/>
                  <a:pt x="0" y="74"/>
                  <a:pt x="0" y="74"/>
                </a:cubicBezTo>
                <a:cubicBezTo>
                  <a:pt x="0" y="76"/>
                  <a:pt x="1" y="78"/>
                  <a:pt x="3" y="79"/>
                </a:cubicBezTo>
                <a:cubicBezTo>
                  <a:pt x="13" y="69"/>
                  <a:pt x="13" y="69"/>
                  <a:pt x="13" y="69"/>
                </a:cubicBezTo>
                <a:lnTo>
                  <a:pt x="9" y="69"/>
                </a:lnTo>
                <a:close/>
              </a:path>
            </a:pathLst>
          </a:custGeom>
          <a:solidFill>
            <a:schemeClr val="lt1">
              <a:lumMod val="85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20" name="任意多边形 19"/>
          <p:cNvSpPr/>
          <p:nvPr>
            <p:custDataLst>
              <p:tags r:id="rId20"/>
            </p:custDataLst>
          </p:nvPr>
        </p:nvSpPr>
        <p:spPr bwMode="auto">
          <a:xfrm>
            <a:off x="7306628" y="2190115"/>
            <a:ext cx="74930" cy="530860"/>
          </a:xfrm>
          <a:custGeom>
            <a:avLst/>
            <a:gdLst>
              <a:gd name="T0" fmla="*/ 86651839 w 11"/>
              <a:gd name="T1" fmla="*/ 669069249 h 78"/>
              <a:gd name="T2" fmla="*/ 86651839 w 11"/>
              <a:gd name="T3" fmla="*/ 48484182 h 78"/>
              <a:gd name="T4" fmla="*/ 48141635 w 11"/>
              <a:gd name="T5" fmla="*/ 0 h 78"/>
              <a:gd name="T6" fmla="*/ 0 w 11"/>
              <a:gd name="T7" fmla="*/ 48484182 h 78"/>
              <a:gd name="T8" fmla="*/ 0 w 11"/>
              <a:gd name="T9" fmla="*/ 717553431 h 78"/>
              <a:gd name="T10" fmla="*/ 19256654 w 11"/>
              <a:gd name="T11" fmla="*/ 756340776 h 78"/>
              <a:gd name="T12" fmla="*/ 105908493 w 11"/>
              <a:gd name="T13" fmla="*/ 669069249 h 78"/>
              <a:gd name="T14" fmla="*/ 86651839 w 11"/>
              <a:gd name="T15" fmla="*/ 669069249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78">
                <a:moveTo>
                  <a:pt x="9" y="69"/>
                </a:moveTo>
                <a:cubicBezTo>
                  <a:pt x="9" y="5"/>
                  <a:pt x="9" y="5"/>
                  <a:pt x="9" y="5"/>
                </a:cubicBezTo>
                <a:cubicBezTo>
                  <a:pt x="9" y="3"/>
                  <a:pt x="7" y="0"/>
                  <a:pt x="5" y="0"/>
                </a:cubicBezTo>
                <a:cubicBezTo>
                  <a:pt x="2" y="0"/>
                  <a:pt x="0" y="3"/>
                  <a:pt x="0" y="5"/>
                </a:cubicBezTo>
                <a:cubicBezTo>
                  <a:pt x="0" y="74"/>
                  <a:pt x="0" y="74"/>
                  <a:pt x="0" y="74"/>
                </a:cubicBezTo>
                <a:cubicBezTo>
                  <a:pt x="0" y="76"/>
                  <a:pt x="0" y="77"/>
                  <a:pt x="2" y="78"/>
                </a:cubicBezTo>
                <a:cubicBezTo>
                  <a:pt x="11" y="69"/>
                  <a:pt x="11" y="69"/>
                  <a:pt x="11" y="69"/>
                </a:cubicBezTo>
                <a:lnTo>
                  <a:pt x="9" y="69"/>
                </a:lnTo>
                <a:close/>
              </a:path>
            </a:pathLst>
          </a:custGeom>
          <a:solidFill>
            <a:schemeClr val="lt1">
              <a:lumMod val="85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21" name="任意多边形 20"/>
          <p:cNvSpPr/>
          <p:nvPr>
            <p:custDataLst>
              <p:tags r:id="rId21"/>
            </p:custDataLst>
          </p:nvPr>
        </p:nvSpPr>
        <p:spPr bwMode="auto">
          <a:xfrm>
            <a:off x="7483793" y="2033905"/>
            <a:ext cx="67945" cy="516890"/>
          </a:xfrm>
          <a:custGeom>
            <a:avLst/>
            <a:gdLst>
              <a:gd name="T0" fmla="*/ 95833585 w 10"/>
              <a:gd name="T1" fmla="*/ 38745547 h 76"/>
              <a:gd name="T2" fmla="*/ 47918340 w 10"/>
              <a:gd name="T3" fmla="*/ 0 h 76"/>
              <a:gd name="T4" fmla="*/ 0 w 10"/>
              <a:gd name="T5" fmla="*/ 38745547 h 76"/>
              <a:gd name="T6" fmla="*/ 0 w 10"/>
              <a:gd name="T7" fmla="*/ 707127239 h 76"/>
              <a:gd name="T8" fmla="*/ 9584287 w 10"/>
              <a:gd name="T9" fmla="*/ 736187177 h 76"/>
              <a:gd name="T10" fmla="*/ 95833585 w 10"/>
              <a:gd name="T11" fmla="*/ 649007362 h 76"/>
              <a:gd name="T12" fmla="*/ 95833585 w 10"/>
              <a:gd name="T13" fmla="*/ 38745547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6">
                <a:moveTo>
                  <a:pt x="10" y="4"/>
                </a:moveTo>
                <a:cubicBezTo>
                  <a:pt x="10" y="2"/>
                  <a:pt x="7" y="0"/>
                  <a:pt x="5" y="0"/>
                </a:cubicBezTo>
                <a:cubicBezTo>
                  <a:pt x="2" y="0"/>
                  <a:pt x="0" y="2"/>
                  <a:pt x="0" y="4"/>
                </a:cubicBezTo>
                <a:cubicBezTo>
                  <a:pt x="0" y="73"/>
                  <a:pt x="0" y="73"/>
                  <a:pt x="0" y="73"/>
                </a:cubicBezTo>
                <a:cubicBezTo>
                  <a:pt x="0" y="74"/>
                  <a:pt x="0" y="75"/>
                  <a:pt x="1" y="76"/>
                </a:cubicBezTo>
                <a:cubicBezTo>
                  <a:pt x="10" y="67"/>
                  <a:pt x="10" y="67"/>
                  <a:pt x="10" y="67"/>
                </a:cubicBezTo>
                <a:lnTo>
                  <a:pt x="10" y="4"/>
                </a:lnTo>
                <a:close/>
              </a:path>
            </a:pathLst>
          </a:custGeom>
          <a:solidFill>
            <a:schemeClr val="lt1">
              <a:lumMod val="85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22" name="任意多边形 21"/>
          <p:cNvSpPr/>
          <p:nvPr>
            <p:custDataLst>
              <p:tags r:id="rId22"/>
            </p:custDataLst>
          </p:nvPr>
        </p:nvSpPr>
        <p:spPr bwMode="auto">
          <a:xfrm>
            <a:off x="7008178" y="2973070"/>
            <a:ext cx="535940" cy="67945"/>
          </a:xfrm>
          <a:custGeom>
            <a:avLst/>
            <a:gdLst>
              <a:gd name="T0" fmla="*/ 713285717 w 79"/>
              <a:gd name="T1" fmla="*/ 95833585 h 10"/>
              <a:gd name="T2" fmla="*/ 761479524 w 79"/>
              <a:gd name="T3" fmla="*/ 47918340 h 10"/>
              <a:gd name="T4" fmla="*/ 713285717 w 79"/>
              <a:gd name="T5" fmla="*/ 0 h 10"/>
              <a:gd name="T6" fmla="*/ 86750714 w 79"/>
              <a:gd name="T7" fmla="*/ 0 h 10"/>
              <a:gd name="T8" fmla="*/ 0 w 79"/>
              <a:gd name="T9" fmla="*/ 95833585 h 10"/>
              <a:gd name="T10" fmla="*/ 9640003 w 79"/>
              <a:gd name="T11" fmla="*/ 95833585 h 10"/>
              <a:gd name="T12" fmla="*/ 713285717 w 79"/>
              <a:gd name="T13" fmla="*/ 95833585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
                <a:moveTo>
                  <a:pt x="74" y="10"/>
                </a:moveTo>
                <a:cubicBezTo>
                  <a:pt x="76" y="10"/>
                  <a:pt x="79" y="8"/>
                  <a:pt x="79" y="5"/>
                </a:cubicBezTo>
                <a:cubicBezTo>
                  <a:pt x="79" y="2"/>
                  <a:pt x="76" y="0"/>
                  <a:pt x="74" y="0"/>
                </a:cubicBezTo>
                <a:cubicBezTo>
                  <a:pt x="9" y="0"/>
                  <a:pt x="9" y="0"/>
                  <a:pt x="9" y="0"/>
                </a:cubicBezTo>
                <a:cubicBezTo>
                  <a:pt x="0" y="10"/>
                  <a:pt x="0" y="10"/>
                  <a:pt x="0" y="10"/>
                </a:cubicBezTo>
                <a:cubicBezTo>
                  <a:pt x="1" y="10"/>
                  <a:pt x="1" y="10"/>
                  <a:pt x="1" y="10"/>
                </a:cubicBezTo>
                <a:lnTo>
                  <a:pt x="74" y="10"/>
                </a:lnTo>
                <a:close/>
              </a:path>
            </a:pathLst>
          </a:custGeom>
          <a:solidFill>
            <a:schemeClr val="lt1">
              <a:lumMod val="85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23" name="任意多边形 22"/>
          <p:cNvSpPr/>
          <p:nvPr>
            <p:custDataLst>
              <p:tags r:id="rId23"/>
            </p:custDataLst>
          </p:nvPr>
        </p:nvSpPr>
        <p:spPr bwMode="auto">
          <a:xfrm>
            <a:off x="7157403" y="2814955"/>
            <a:ext cx="535940" cy="69215"/>
          </a:xfrm>
          <a:custGeom>
            <a:avLst/>
            <a:gdLst>
              <a:gd name="T0" fmla="*/ 713285717 w 79"/>
              <a:gd name="T1" fmla="*/ 100806250 h 10"/>
              <a:gd name="T2" fmla="*/ 761479524 w 79"/>
              <a:gd name="T3" fmla="*/ 50403125 h 10"/>
              <a:gd name="T4" fmla="*/ 713285717 w 79"/>
              <a:gd name="T5" fmla="*/ 0 h 10"/>
              <a:gd name="T6" fmla="*/ 96390717 w 79"/>
              <a:gd name="T7" fmla="*/ 0 h 10"/>
              <a:gd name="T8" fmla="*/ 0 w 79"/>
              <a:gd name="T9" fmla="*/ 100806250 h 10"/>
              <a:gd name="T10" fmla="*/ 9640003 w 79"/>
              <a:gd name="T11" fmla="*/ 100806250 h 10"/>
              <a:gd name="T12" fmla="*/ 713285717 w 79"/>
              <a:gd name="T13" fmla="*/ 10080625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
                <a:moveTo>
                  <a:pt x="74" y="10"/>
                </a:moveTo>
                <a:cubicBezTo>
                  <a:pt x="77" y="10"/>
                  <a:pt x="79" y="8"/>
                  <a:pt x="79" y="5"/>
                </a:cubicBezTo>
                <a:cubicBezTo>
                  <a:pt x="79" y="2"/>
                  <a:pt x="77" y="0"/>
                  <a:pt x="74" y="0"/>
                </a:cubicBezTo>
                <a:cubicBezTo>
                  <a:pt x="10" y="0"/>
                  <a:pt x="10" y="0"/>
                  <a:pt x="10" y="0"/>
                </a:cubicBezTo>
                <a:cubicBezTo>
                  <a:pt x="0" y="10"/>
                  <a:pt x="0" y="10"/>
                  <a:pt x="0" y="10"/>
                </a:cubicBezTo>
                <a:cubicBezTo>
                  <a:pt x="1" y="10"/>
                  <a:pt x="1" y="10"/>
                  <a:pt x="1" y="10"/>
                </a:cubicBezTo>
                <a:lnTo>
                  <a:pt x="74" y="10"/>
                </a:lnTo>
                <a:close/>
              </a:path>
            </a:pathLst>
          </a:custGeom>
          <a:solidFill>
            <a:schemeClr val="lt1">
              <a:lumMod val="85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24" name="任意多边形 23"/>
          <p:cNvSpPr/>
          <p:nvPr>
            <p:custDataLst>
              <p:tags r:id="rId24"/>
            </p:custDataLst>
          </p:nvPr>
        </p:nvSpPr>
        <p:spPr bwMode="auto">
          <a:xfrm>
            <a:off x="7320598" y="2658745"/>
            <a:ext cx="542925" cy="69215"/>
          </a:xfrm>
          <a:custGeom>
            <a:avLst/>
            <a:gdLst>
              <a:gd name="T0" fmla="*/ 732978122 w 80"/>
              <a:gd name="T1" fmla="*/ 100806250 h 10"/>
              <a:gd name="T2" fmla="*/ 771555264 w 80"/>
              <a:gd name="T3" fmla="*/ 50403125 h 10"/>
              <a:gd name="T4" fmla="*/ 732978122 w 80"/>
              <a:gd name="T5" fmla="*/ 0 h 10"/>
              <a:gd name="T6" fmla="*/ 86800123 w 80"/>
              <a:gd name="T7" fmla="*/ 0 h 10"/>
              <a:gd name="T8" fmla="*/ 0 w 80"/>
              <a:gd name="T9" fmla="*/ 90725625 h 10"/>
              <a:gd name="T10" fmla="*/ 28934409 w 80"/>
              <a:gd name="T11" fmla="*/ 100806250 h 10"/>
              <a:gd name="T12" fmla="*/ 732978122 w 80"/>
              <a:gd name="T13" fmla="*/ 10080625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10">
                <a:moveTo>
                  <a:pt x="76" y="10"/>
                </a:moveTo>
                <a:cubicBezTo>
                  <a:pt x="78" y="10"/>
                  <a:pt x="80" y="8"/>
                  <a:pt x="80" y="5"/>
                </a:cubicBezTo>
                <a:cubicBezTo>
                  <a:pt x="80" y="2"/>
                  <a:pt x="78" y="0"/>
                  <a:pt x="76" y="0"/>
                </a:cubicBezTo>
                <a:cubicBezTo>
                  <a:pt x="9" y="0"/>
                  <a:pt x="9" y="0"/>
                  <a:pt x="9" y="0"/>
                </a:cubicBezTo>
                <a:cubicBezTo>
                  <a:pt x="0" y="9"/>
                  <a:pt x="0" y="9"/>
                  <a:pt x="0" y="9"/>
                </a:cubicBezTo>
                <a:cubicBezTo>
                  <a:pt x="1" y="10"/>
                  <a:pt x="1" y="10"/>
                  <a:pt x="3" y="10"/>
                </a:cubicBezTo>
                <a:lnTo>
                  <a:pt x="76" y="10"/>
                </a:lnTo>
                <a:close/>
              </a:path>
            </a:pathLst>
          </a:custGeom>
          <a:solidFill>
            <a:schemeClr val="lt1">
              <a:lumMod val="85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25" name="任意多边形 24"/>
          <p:cNvSpPr/>
          <p:nvPr>
            <p:custDataLst>
              <p:tags r:id="rId25"/>
            </p:custDataLst>
          </p:nvPr>
        </p:nvSpPr>
        <p:spPr bwMode="auto">
          <a:xfrm>
            <a:off x="7490778" y="2490470"/>
            <a:ext cx="556895" cy="74930"/>
          </a:xfrm>
          <a:custGeom>
            <a:avLst/>
            <a:gdLst>
              <a:gd name="T0" fmla="*/ 38619934 w 82"/>
              <a:gd name="T1" fmla="*/ 105908493 h 11"/>
              <a:gd name="T2" fmla="*/ 743432962 w 82"/>
              <a:gd name="T3" fmla="*/ 105908493 h 11"/>
              <a:gd name="T4" fmla="*/ 791707103 w 82"/>
              <a:gd name="T5" fmla="*/ 57766859 h 11"/>
              <a:gd name="T6" fmla="*/ 743432962 w 82"/>
              <a:gd name="T7" fmla="*/ 9628327 h 11"/>
              <a:gd name="T8" fmla="*/ 86894076 w 82"/>
              <a:gd name="T9" fmla="*/ 9628327 h 11"/>
              <a:gd name="T10" fmla="*/ 86894076 w 82"/>
              <a:gd name="T11" fmla="*/ 0 h 11"/>
              <a:gd name="T12" fmla="*/ 0 w 82"/>
              <a:gd name="T13" fmla="*/ 86651839 h 11"/>
              <a:gd name="T14" fmla="*/ 38619934 w 82"/>
              <a:gd name="T15" fmla="*/ 10590849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11">
                <a:moveTo>
                  <a:pt x="4" y="11"/>
                </a:moveTo>
                <a:cubicBezTo>
                  <a:pt x="77" y="11"/>
                  <a:pt x="77" y="11"/>
                  <a:pt x="77" y="11"/>
                </a:cubicBezTo>
                <a:cubicBezTo>
                  <a:pt x="79" y="11"/>
                  <a:pt x="82" y="9"/>
                  <a:pt x="82" y="6"/>
                </a:cubicBezTo>
                <a:cubicBezTo>
                  <a:pt x="82" y="3"/>
                  <a:pt x="79" y="1"/>
                  <a:pt x="77" y="1"/>
                </a:cubicBezTo>
                <a:cubicBezTo>
                  <a:pt x="9" y="1"/>
                  <a:pt x="9" y="1"/>
                  <a:pt x="9" y="1"/>
                </a:cubicBezTo>
                <a:cubicBezTo>
                  <a:pt x="9" y="0"/>
                  <a:pt x="9" y="0"/>
                  <a:pt x="9" y="0"/>
                </a:cubicBezTo>
                <a:cubicBezTo>
                  <a:pt x="0" y="9"/>
                  <a:pt x="0" y="9"/>
                  <a:pt x="0" y="9"/>
                </a:cubicBezTo>
                <a:cubicBezTo>
                  <a:pt x="1" y="10"/>
                  <a:pt x="2" y="11"/>
                  <a:pt x="4" y="11"/>
                </a:cubicBezTo>
                <a:close/>
              </a:path>
            </a:pathLst>
          </a:custGeom>
          <a:solidFill>
            <a:schemeClr val="lt1">
              <a:lumMod val="85000"/>
            </a:schemeClr>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47" name="任意多边形 46"/>
          <p:cNvSpPr/>
          <p:nvPr>
            <p:custDataLst>
              <p:tags r:id="rId26"/>
            </p:custDataLst>
          </p:nvPr>
        </p:nvSpPr>
        <p:spPr bwMode="auto">
          <a:xfrm>
            <a:off x="6008688" y="5669915"/>
            <a:ext cx="13970" cy="0"/>
          </a:xfrm>
          <a:custGeom>
            <a:avLst/>
            <a:gdLst>
              <a:gd name="T0" fmla="*/ 20161250 w 2"/>
              <a:gd name="T1" fmla="*/ 0 w 2"/>
              <a:gd name="T2" fmla="*/ 20161250 w 2"/>
              <a:gd name="T3" fmla="*/ 2016125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cubicBezTo>
                  <a:pt x="2" y="0"/>
                  <a:pt x="1" y="0"/>
                  <a:pt x="0" y="0"/>
                </a:cubicBezTo>
                <a:cubicBezTo>
                  <a:pt x="2" y="0"/>
                  <a:pt x="2" y="0"/>
                  <a:pt x="2" y="0"/>
                </a:cubicBezTo>
                <a:cubicBezTo>
                  <a:pt x="2" y="0"/>
                  <a:pt x="2" y="0"/>
                  <a:pt x="2" y="0"/>
                </a:cubicBezTo>
              </a:path>
            </a:pathLst>
          </a:custGeom>
          <a:solidFill>
            <a:schemeClr val="lt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50" name="任意多边形 49"/>
          <p:cNvSpPr/>
          <p:nvPr>
            <p:custDataLst>
              <p:tags r:id="rId27"/>
            </p:custDataLst>
          </p:nvPr>
        </p:nvSpPr>
        <p:spPr bwMode="auto">
          <a:xfrm>
            <a:off x="5961698" y="4488180"/>
            <a:ext cx="67945" cy="269875"/>
          </a:xfrm>
          <a:custGeom>
            <a:avLst/>
            <a:gdLst>
              <a:gd name="T0" fmla="*/ 10 w 10"/>
              <a:gd name="T1" fmla="*/ 0 h 40"/>
              <a:gd name="T2" fmla="*/ 0 w 10"/>
              <a:gd name="T3" fmla="*/ 1 h 40"/>
              <a:gd name="T4" fmla="*/ 0 w 10"/>
              <a:gd name="T5" fmla="*/ 40 h 40"/>
              <a:gd name="T6" fmla="*/ 7 w 10"/>
              <a:gd name="T7" fmla="*/ 40 h 40"/>
              <a:gd name="T8" fmla="*/ 9 w 10"/>
              <a:gd name="T9" fmla="*/ 40 h 40"/>
              <a:gd name="T10" fmla="*/ 10 w 10"/>
              <a:gd name="T11" fmla="*/ 0 h 40"/>
            </a:gdLst>
            <a:ahLst/>
            <a:cxnLst>
              <a:cxn ang="0">
                <a:pos x="T0" y="T1"/>
              </a:cxn>
              <a:cxn ang="0">
                <a:pos x="T2" y="T3"/>
              </a:cxn>
              <a:cxn ang="0">
                <a:pos x="T4" y="T5"/>
              </a:cxn>
              <a:cxn ang="0">
                <a:pos x="T6" y="T7"/>
              </a:cxn>
              <a:cxn ang="0">
                <a:pos x="T8" y="T9"/>
              </a:cxn>
              <a:cxn ang="0">
                <a:pos x="T10" y="T11"/>
              </a:cxn>
            </a:cxnLst>
            <a:rect l="0" t="0" r="r" b="b"/>
            <a:pathLst>
              <a:path w="10" h="40">
                <a:moveTo>
                  <a:pt x="10" y="0"/>
                </a:moveTo>
                <a:cubicBezTo>
                  <a:pt x="7" y="0"/>
                  <a:pt x="4" y="1"/>
                  <a:pt x="0" y="1"/>
                </a:cubicBezTo>
                <a:cubicBezTo>
                  <a:pt x="0" y="40"/>
                  <a:pt x="0" y="40"/>
                  <a:pt x="0" y="40"/>
                </a:cubicBezTo>
                <a:cubicBezTo>
                  <a:pt x="3" y="40"/>
                  <a:pt x="5" y="40"/>
                  <a:pt x="7" y="40"/>
                </a:cubicBezTo>
                <a:cubicBezTo>
                  <a:pt x="8" y="40"/>
                  <a:pt x="9" y="40"/>
                  <a:pt x="9" y="40"/>
                </a:cubicBezTo>
                <a:cubicBezTo>
                  <a:pt x="10" y="0"/>
                  <a:pt x="10" y="0"/>
                  <a:pt x="10" y="0"/>
                </a:cubicBezTo>
              </a:path>
            </a:pathLst>
          </a:custGeom>
          <a:solidFill>
            <a:schemeClr val="lt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52" name="任意多边形 51"/>
          <p:cNvSpPr/>
          <p:nvPr>
            <p:custDataLst>
              <p:tags r:id="rId28"/>
            </p:custDataLst>
          </p:nvPr>
        </p:nvSpPr>
        <p:spPr bwMode="auto">
          <a:xfrm>
            <a:off x="5961698" y="5058410"/>
            <a:ext cx="60325" cy="298450"/>
          </a:xfrm>
          <a:custGeom>
            <a:avLst/>
            <a:gdLst>
              <a:gd name="T0" fmla="*/ 9 w 9"/>
              <a:gd name="T1" fmla="*/ 0 h 44"/>
              <a:gd name="T2" fmla="*/ 0 w 9"/>
              <a:gd name="T3" fmla="*/ 1 h 44"/>
              <a:gd name="T4" fmla="*/ 0 w 9"/>
              <a:gd name="T5" fmla="*/ 44 h 44"/>
              <a:gd name="T6" fmla="*/ 3 w 9"/>
              <a:gd name="T7" fmla="*/ 44 h 44"/>
              <a:gd name="T8" fmla="*/ 9 w 9"/>
              <a:gd name="T9" fmla="*/ 44 h 44"/>
              <a:gd name="T10" fmla="*/ 9 w 9"/>
              <a:gd name="T11" fmla="*/ 0 h 44"/>
            </a:gdLst>
            <a:ahLst/>
            <a:cxnLst>
              <a:cxn ang="0">
                <a:pos x="T0" y="T1"/>
              </a:cxn>
              <a:cxn ang="0">
                <a:pos x="T2" y="T3"/>
              </a:cxn>
              <a:cxn ang="0">
                <a:pos x="T4" y="T5"/>
              </a:cxn>
              <a:cxn ang="0">
                <a:pos x="T6" y="T7"/>
              </a:cxn>
              <a:cxn ang="0">
                <a:pos x="T8" y="T9"/>
              </a:cxn>
              <a:cxn ang="0">
                <a:pos x="T10" y="T11"/>
              </a:cxn>
            </a:cxnLst>
            <a:rect l="0" t="0" r="r" b="b"/>
            <a:pathLst>
              <a:path w="9" h="44">
                <a:moveTo>
                  <a:pt x="9" y="0"/>
                </a:moveTo>
                <a:cubicBezTo>
                  <a:pt x="6" y="1"/>
                  <a:pt x="3" y="1"/>
                  <a:pt x="0" y="1"/>
                </a:cubicBezTo>
                <a:cubicBezTo>
                  <a:pt x="0" y="44"/>
                  <a:pt x="0" y="44"/>
                  <a:pt x="0" y="44"/>
                </a:cubicBezTo>
                <a:cubicBezTo>
                  <a:pt x="1" y="44"/>
                  <a:pt x="2" y="44"/>
                  <a:pt x="3" y="44"/>
                </a:cubicBezTo>
                <a:cubicBezTo>
                  <a:pt x="5" y="44"/>
                  <a:pt x="7" y="44"/>
                  <a:pt x="9" y="44"/>
                </a:cubicBezTo>
                <a:cubicBezTo>
                  <a:pt x="9" y="0"/>
                  <a:pt x="9" y="0"/>
                  <a:pt x="9" y="0"/>
                </a:cubicBezTo>
              </a:path>
            </a:pathLst>
          </a:custGeom>
          <a:solidFill>
            <a:schemeClr val="lt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54" name="任意多边形 53"/>
          <p:cNvSpPr/>
          <p:nvPr>
            <p:custDataLst>
              <p:tags r:id="rId29"/>
            </p:custDataLst>
          </p:nvPr>
        </p:nvSpPr>
        <p:spPr bwMode="auto">
          <a:xfrm>
            <a:off x="5961698" y="4019550"/>
            <a:ext cx="67945" cy="60960"/>
          </a:xfrm>
          <a:custGeom>
            <a:avLst/>
            <a:gdLst>
              <a:gd name="T0" fmla="*/ 0 w 39"/>
              <a:gd name="T1" fmla="*/ 0 h 35"/>
              <a:gd name="T2" fmla="*/ 0 w 39"/>
              <a:gd name="T3" fmla="*/ 0 h 35"/>
              <a:gd name="T4" fmla="*/ 24572714 w 39"/>
              <a:gd name="T5" fmla="*/ 22052558 h 35"/>
              <a:gd name="T6" fmla="*/ 24572714 w 39"/>
              <a:gd name="T7" fmla="*/ 22052558 h 35"/>
              <a:gd name="T8" fmla="*/ 0 w 3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5">
                <a:moveTo>
                  <a:pt x="0" y="0"/>
                </a:moveTo>
                <a:lnTo>
                  <a:pt x="0" y="0"/>
                </a:lnTo>
                <a:lnTo>
                  <a:pt x="39" y="35"/>
                </a:lnTo>
                <a:lnTo>
                  <a:pt x="0" y="0"/>
                </a:lnTo>
                <a:close/>
              </a:path>
            </a:pathLst>
          </a:custGeom>
          <a:solidFill>
            <a:schemeClr val="lt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55" name="任意多边形 54"/>
          <p:cNvSpPr/>
          <p:nvPr>
            <p:custDataLst>
              <p:tags r:id="rId30"/>
            </p:custDataLst>
          </p:nvPr>
        </p:nvSpPr>
        <p:spPr bwMode="auto">
          <a:xfrm>
            <a:off x="5961698" y="4019550"/>
            <a:ext cx="67945" cy="60960"/>
          </a:xfrm>
          <a:custGeom>
            <a:avLst/>
            <a:gdLst>
              <a:gd name="T0" fmla="*/ 0 w 39"/>
              <a:gd name="T1" fmla="*/ 0 h 35"/>
              <a:gd name="T2" fmla="*/ 0 w 39"/>
              <a:gd name="T3" fmla="*/ 0 h 35"/>
              <a:gd name="T4" fmla="*/ 24572714 w 39"/>
              <a:gd name="T5" fmla="*/ 22052558 h 35"/>
              <a:gd name="T6" fmla="*/ 24572714 w 39"/>
              <a:gd name="T7" fmla="*/ 22052558 h 35"/>
              <a:gd name="T8" fmla="*/ 0 w 3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5">
                <a:moveTo>
                  <a:pt x="0" y="0"/>
                </a:moveTo>
                <a:lnTo>
                  <a:pt x="0" y="0"/>
                </a:lnTo>
                <a:lnTo>
                  <a:pt x="39" y="35"/>
                </a:lnTo>
                <a:lnTo>
                  <a:pt x="0" y="0"/>
                </a:lnTo>
              </a:path>
            </a:pathLst>
          </a:custGeom>
          <a:solidFill>
            <a:schemeClr val="lt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27" name="任意多边形 26"/>
          <p:cNvSpPr/>
          <p:nvPr>
            <p:custDataLst>
              <p:tags r:id="rId31"/>
            </p:custDataLst>
          </p:nvPr>
        </p:nvSpPr>
        <p:spPr bwMode="auto">
          <a:xfrm>
            <a:off x="5249228" y="3529330"/>
            <a:ext cx="1229995" cy="1228725"/>
          </a:xfrm>
          <a:custGeom>
            <a:avLst/>
            <a:gdLst>
              <a:gd name="T0" fmla="*/ 9 w 181"/>
              <a:gd name="T1" fmla="*/ 34 h 181"/>
              <a:gd name="T2" fmla="*/ 0 w 181"/>
              <a:gd name="T3" fmla="*/ 77 h 181"/>
              <a:gd name="T4" fmla="*/ 0 w 181"/>
              <a:gd name="T5" fmla="*/ 77 h 181"/>
              <a:gd name="T6" fmla="*/ 33 w 181"/>
              <a:gd name="T7" fmla="*/ 153 h 181"/>
              <a:gd name="T8" fmla="*/ 52 w 181"/>
              <a:gd name="T9" fmla="*/ 167 h 181"/>
              <a:gd name="T10" fmla="*/ 105 w 181"/>
              <a:gd name="T11" fmla="*/ 181 h 181"/>
              <a:gd name="T12" fmla="*/ 112 w 181"/>
              <a:gd name="T13" fmla="*/ 181 h 181"/>
              <a:gd name="T14" fmla="*/ 152 w 181"/>
              <a:gd name="T15" fmla="*/ 170 h 181"/>
              <a:gd name="T16" fmla="*/ 181 w 181"/>
              <a:gd name="T17" fmla="*/ 148 h 181"/>
              <a:gd name="T18" fmla="*/ 153 w 181"/>
              <a:gd name="T19" fmla="*/ 120 h 181"/>
              <a:gd name="T20" fmla="*/ 105 w 181"/>
              <a:gd name="T21" fmla="*/ 142 h 181"/>
              <a:gd name="T22" fmla="*/ 82 w 181"/>
              <a:gd name="T23" fmla="*/ 137 h 181"/>
              <a:gd name="T24" fmla="*/ 61 w 181"/>
              <a:gd name="T25" fmla="*/ 125 h 181"/>
              <a:gd name="T26" fmla="*/ 40 w 181"/>
              <a:gd name="T27" fmla="*/ 77 h 181"/>
              <a:gd name="T28" fmla="*/ 62 w 181"/>
              <a:gd name="T29" fmla="*/ 28 h 181"/>
              <a:gd name="T30" fmla="*/ 33 w 181"/>
              <a:gd name="T31" fmla="*/ 0 h 181"/>
              <a:gd name="T32" fmla="*/ 9 w 181"/>
              <a:gd name="T33" fmla="*/ 3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81">
                <a:moveTo>
                  <a:pt x="9" y="34"/>
                </a:moveTo>
                <a:cubicBezTo>
                  <a:pt x="3" y="47"/>
                  <a:pt x="0" y="62"/>
                  <a:pt x="0" y="77"/>
                </a:cubicBezTo>
                <a:cubicBezTo>
                  <a:pt x="0" y="77"/>
                  <a:pt x="0" y="77"/>
                  <a:pt x="0" y="77"/>
                </a:cubicBezTo>
                <a:cubicBezTo>
                  <a:pt x="0" y="107"/>
                  <a:pt x="13" y="134"/>
                  <a:pt x="33" y="153"/>
                </a:cubicBezTo>
                <a:cubicBezTo>
                  <a:pt x="39" y="158"/>
                  <a:pt x="45" y="163"/>
                  <a:pt x="52" y="167"/>
                </a:cubicBezTo>
                <a:cubicBezTo>
                  <a:pt x="67" y="176"/>
                  <a:pt x="85" y="181"/>
                  <a:pt x="105" y="181"/>
                </a:cubicBezTo>
                <a:cubicBezTo>
                  <a:pt x="107" y="181"/>
                  <a:pt x="109" y="181"/>
                  <a:pt x="112" y="181"/>
                </a:cubicBezTo>
                <a:cubicBezTo>
                  <a:pt x="126" y="180"/>
                  <a:pt x="140" y="176"/>
                  <a:pt x="152" y="170"/>
                </a:cubicBezTo>
                <a:cubicBezTo>
                  <a:pt x="163" y="165"/>
                  <a:pt x="173" y="157"/>
                  <a:pt x="181" y="148"/>
                </a:cubicBezTo>
                <a:cubicBezTo>
                  <a:pt x="153" y="120"/>
                  <a:pt x="153" y="120"/>
                  <a:pt x="153" y="120"/>
                </a:cubicBezTo>
                <a:cubicBezTo>
                  <a:pt x="141" y="133"/>
                  <a:pt x="124" y="142"/>
                  <a:pt x="105" y="142"/>
                </a:cubicBezTo>
                <a:cubicBezTo>
                  <a:pt x="97" y="142"/>
                  <a:pt x="89" y="140"/>
                  <a:pt x="82" y="137"/>
                </a:cubicBezTo>
                <a:cubicBezTo>
                  <a:pt x="74" y="135"/>
                  <a:pt x="67" y="130"/>
                  <a:pt x="61" y="125"/>
                </a:cubicBezTo>
                <a:cubicBezTo>
                  <a:pt x="48" y="113"/>
                  <a:pt x="40" y="96"/>
                  <a:pt x="40" y="77"/>
                </a:cubicBezTo>
                <a:cubicBezTo>
                  <a:pt x="40" y="58"/>
                  <a:pt x="48" y="40"/>
                  <a:pt x="62" y="28"/>
                </a:cubicBezTo>
                <a:cubicBezTo>
                  <a:pt x="33" y="0"/>
                  <a:pt x="33" y="0"/>
                  <a:pt x="33" y="0"/>
                </a:cubicBezTo>
                <a:cubicBezTo>
                  <a:pt x="23" y="10"/>
                  <a:pt x="15" y="21"/>
                  <a:pt x="9" y="34"/>
                </a:cubicBezTo>
              </a:path>
            </a:pathLst>
          </a:custGeom>
          <a:solidFill>
            <a:schemeClr val="accent3"/>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28" name="任意多边形 27"/>
          <p:cNvSpPr/>
          <p:nvPr>
            <p:custDataLst>
              <p:tags r:id="rId32"/>
            </p:custDataLst>
          </p:nvPr>
        </p:nvSpPr>
        <p:spPr bwMode="auto">
          <a:xfrm>
            <a:off x="4650423" y="3108960"/>
            <a:ext cx="2247900" cy="2247900"/>
          </a:xfrm>
          <a:custGeom>
            <a:avLst/>
            <a:gdLst>
              <a:gd name="T0" fmla="*/ 0 w 331"/>
              <a:gd name="T1" fmla="*/ 138 h 331"/>
              <a:gd name="T2" fmla="*/ 0 w 331"/>
              <a:gd name="T3" fmla="*/ 139 h 331"/>
              <a:gd name="T4" fmla="*/ 3 w 331"/>
              <a:gd name="T5" fmla="*/ 170 h 331"/>
              <a:gd name="T6" fmla="*/ 7 w 331"/>
              <a:gd name="T7" fmla="*/ 187 h 331"/>
              <a:gd name="T8" fmla="*/ 15 w 331"/>
              <a:gd name="T9" fmla="*/ 212 h 331"/>
              <a:gd name="T10" fmla="*/ 59 w 331"/>
              <a:gd name="T11" fmla="*/ 277 h 331"/>
              <a:gd name="T12" fmla="*/ 77 w 331"/>
              <a:gd name="T13" fmla="*/ 292 h 331"/>
              <a:gd name="T14" fmla="*/ 125 w 331"/>
              <a:gd name="T15" fmla="*/ 319 h 331"/>
              <a:gd name="T16" fmla="*/ 150 w 331"/>
              <a:gd name="T17" fmla="*/ 326 h 331"/>
              <a:gd name="T18" fmla="*/ 193 w 331"/>
              <a:gd name="T19" fmla="*/ 331 h 331"/>
              <a:gd name="T20" fmla="*/ 196 w 331"/>
              <a:gd name="T21" fmla="*/ 331 h 331"/>
              <a:gd name="T22" fmla="*/ 234 w 331"/>
              <a:gd name="T23" fmla="*/ 326 h 331"/>
              <a:gd name="T24" fmla="*/ 331 w 331"/>
              <a:gd name="T25" fmla="*/ 272 h 331"/>
              <a:gd name="T26" fmla="*/ 301 w 331"/>
              <a:gd name="T27" fmla="*/ 241 h 331"/>
              <a:gd name="T28" fmla="*/ 279 w 331"/>
              <a:gd name="T29" fmla="*/ 260 h 331"/>
              <a:gd name="T30" fmla="*/ 252 w 331"/>
              <a:gd name="T31" fmla="*/ 276 h 331"/>
              <a:gd name="T32" fmla="*/ 193 w 331"/>
              <a:gd name="T33" fmla="*/ 288 h 331"/>
              <a:gd name="T34" fmla="*/ 189 w 331"/>
              <a:gd name="T35" fmla="*/ 288 h 331"/>
              <a:gd name="T36" fmla="*/ 159 w 331"/>
              <a:gd name="T37" fmla="*/ 284 h 331"/>
              <a:gd name="T38" fmla="*/ 108 w 331"/>
              <a:gd name="T39" fmla="*/ 261 h 331"/>
              <a:gd name="T40" fmla="*/ 89 w 331"/>
              <a:gd name="T41" fmla="*/ 246 h 331"/>
              <a:gd name="T42" fmla="*/ 49 w 331"/>
              <a:gd name="T43" fmla="*/ 178 h 331"/>
              <a:gd name="T44" fmla="*/ 44 w 331"/>
              <a:gd name="T45" fmla="*/ 149 h 331"/>
              <a:gd name="T46" fmla="*/ 44 w 331"/>
              <a:gd name="T47" fmla="*/ 139 h 331"/>
              <a:gd name="T48" fmla="*/ 44 w 331"/>
              <a:gd name="T49" fmla="*/ 128 h 331"/>
              <a:gd name="T50" fmla="*/ 54 w 331"/>
              <a:gd name="T51" fmla="*/ 85 h 331"/>
              <a:gd name="T52" fmla="*/ 90 w 331"/>
              <a:gd name="T53" fmla="*/ 31 h 331"/>
              <a:gd name="T54" fmla="*/ 60 w 331"/>
              <a:gd name="T55" fmla="*/ 0 h 331"/>
              <a:gd name="T56" fmla="*/ 0 w 331"/>
              <a:gd name="T57" fmla="*/ 13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1" h="331">
                <a:moveTo>
                  <a:pt x="0" y="138"/>
                </a:moveTo>
                <a:cubicBezTo>
                  <a:pt x="0" y="139"/>
                  <a:pt x="0" y="139"/>
                  <a:pt x="0" y="139"/>
                </a:cubicBezTo>
                <a:cubicBezTo>
                  <a:pt x="0" y="149"/>
                  <a:pt x="1" y="160"/>
                  <a:pt x="3" y="170"/>
                </a:cubicBezTo>
                <a:cubicBezTo>
                  <a:pt x="4" y="175"/>
                  <a:pt x="5" y="181"/>
                  <a:pt x="7" y="187"/>
                </a:cubicBezTo>
                <a:cubicBezTo>
                  <a:pt x="9" y="196"/>
                  <a:pt x="12" y="204"/>
                  <a:pt x="15" y="212"/>
                </a:cubicBezTo>
                <a:cubicBezTo>
                  <a:pt x="25" y="237"/>
                  <a:pt x="40" y="259"/>
                  <a:pt x="59" y="277"/>
                </a:cubicBezTo>
                <a:cubicBezTo>
                  <a:pt x="65" y="282"/>
                  <a:pt x="71" y="288"/>
                  <a:pt x="77" y="292"/>
                </a:cubicBezTo>
                <a:cubicBezTo>
                  <a:pt x="91" y="303"/>
                  <a:pt x="107" y="312"/>
                  <a:pt x="125" y="319"/>
                </a:cubicBezTo>
                <a:cubicBezTo>
                  <a:pt x="133" y="322"/>
                  <a:pt x="142" y="324"/>
                  <a:pt x="150" y="326"/>
                </a:cubicBezTo>
                <a:cubicBezTo>
                  <a:pt x="164" y="329"/>
                  <a:pt x="178" y="331"/>
                  <a:pt x="193" y="331"/>
                </a:cubicBezTo>
                <a:cubicBezTo>
                  <a:pt x="194" y="331"/>
                  <a:pt x="195" y="331"/>
                  <a:pt x="196" y="331"/>
                </a:cubicBezTo>
                <a:cubicBezTo>
                  <a:pt x="209" y="331"/>
                  <a:pt x="222" y="329"/>
                  <a:pt x="234" y="326"/>
                </a:cubicBezTo>
                <a:cubicBezTo>
                  <a:pt x="272" y="318"/>
                  <a:pt x="305" y="299"/>
                  <a:pt x="331" y="272"/>
                </a:cubicBezTo>
                <a:cubicBezTo>
                  <a:pt x="301" y="241"/>
                  <a:pt x="301" y="241"/>
                  <a:pt x="301" y="241"/>
                </a:cubicBezTo>
                <a:cubicBezTo>
                  <a:pt x="294" y="248"/>
                  <a:pt x="287" y="255"/>
                  <a:pt x="279" y="260"/>
                </a:cubicBezTo>
                <a:cubicBezTo>
                  <a:pt x="270" y="266"/>
                  <a:pt x="261" y="271"/>
                  <a:pt x="252" y="276"/>
                </a:cubicBezTo>
                <a:cubicBezTo>
                  <a:pt x="233" y="283"/>
                  <a:pt x="213" y="288"/>
                  <a:pt x="193" y="288"/>
                </a:cubicBezTo>
                <a:cubicBezTo>
                  <a:pt x="191" y="288"/>
                  <a:pt x="190" y="288"/>
                  <a:pt x="189" y="288"/>
                </a:cubicBezTo>
                <a:cubicBezTo>
                  <a:pt x="179" y="287"/>
                  <a:pt x="169" y="286"/>
                  <a:pt x="159" y="284"/>
                </a:cubicBezTo>
                <a:cubicBezTo>
                  <a:pt x="140" y="280"/>
                  <a:pt x="123" y="272"/>
                  <a:pt x="108" y="261"/>
                </a:cubicBezTo>
                <a:cubicBezTo>
                  <a:pt x="101" y="257"/>
                  <a:pt x="95" y="252"/>
                  <a:pt x="89" y="246"/>
                </a:cubicBezTo>
                <a:cubicBezTo>
                  <a:pt x="70" y="228"/>
                  <a:pt x="56" y="204"/>
                  <a:pt x="49" y="178"/>
                </a:cubicBezTo>
                <a:cubicBezTo>
                  <a:pt x="46" y="169"/>
                  <a:pt x="45" y="159"/>
                  <a:pt x="44" y="149"/>
                </a:cubicBezTo>
                <a:cubicBezTo>
                  <a:pt x="44" y="146"/>
                  <a:pt x="44" y="142"/>
                  <a:pt x="44" y="139"/>
                </a:cubicBezTo>
                <a:cubicBezTo>
                  <a:pt x="44" y="135"/>
                  <a:pt x="44" y="132"/>
                  <a:pt x="44" y="128"/>
                </a:cubicBezTo>
                <a:cubicBezTo>
                  <a:pt x="45" y="113"/>
                  <a:pt x="48" y="99"/>
                  <a:pt x="54" y="85"/>
                </a:cubicBezTo>
                <a:cubicBezTo>
                  <a:pt x="62" y="64"/>
                  <a:pt x="74" y="46"/>
                  <a:pt x="90" y="31"/>
                </a:cubicBezTo>
                <a:cubicBezTo>
                  <a:pt x="60" y="0"/>
                  <a:pt x="60" y="0"/>
                  <a:pt x="60" y="0"/>
                </a:cubicBezTo>
                <a:cubicBezTo>
                  <a:pt x="23" y="35"/>
                  <a:pt x="1" y="84"/>
                  <a:pt x="0" y="138"/>
                </a:cubicBezTo>
              </a:path>
            </a:pathLst>
          </a:custGeom>
          <a:solidFill>
            <a:schemeClr val="accent1"/>
          </a:solidFill>
          <a:ln>
            <a:noFill/>
          </a:ln>
        </p:spPr>
        <p:txBody>
          <a:bodyPr anchor="ctr"/>
          <a:lstStyle/>
          <a:p>
            <a:pPr algn="ctr">
              <a:lnSpc>
                <a:spcPct val="130000"/>
              </a:lnSpc>
            </a:pPr>
            <a:endParaRPr>
              <a:solidFill>
                <a:schemeClr val="dk1"/>
              </a:solidFill>
              <a:latin typeface="微软雅黑" panose="020B0503020204020204" charset="-122"/>
              <a:ea typeface="微软雅黑" panose="020B0503020204020204" charset="-122"/>
              <a:sym typeface="Arial" panose="020B0604020202090204" pitchFamily="34" charset="0"/>
            </a:endParaRPr>
          </a:p>
        </p:txBody>
      </p:sp>
      <p:sp>
        <p:nvSpPr>
          <p:cNvPr id="29" name="椭圆 28"/>
          <p:cNvSpPr/>
          <p:nvPr>
            <p:custDataLst>
              <p:tags r:id="rId33"/>
            </p:custDataLst>
          </p:nvPr>
        </p:nvSpPr>
        <p:spPr bwMode="auto">
          <a:xfrm>
            <a:off x="2613978" y="4015740"/>
            <a:ext cx="457200" cy="4572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lnSpc>
                <a:spcPct val="130000"/>
              </a:lnSpc>
            </a:pPr>
            <a:endParaRPr>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5" name="文本框 44"/>
          <p:cNvSpPr txBox="1"/>
          <p:nvPr>
            <p:custDataLst>
              <p:tags r:id="rId34"/>
            </p:custDataLst>
          </p:nvPr>
        </p:nvSpPr>
        <p:spPr bwMode="auto">
          <a:xfrm>
            <a:off x="1537018" y="4464685"/>
            <a:ext cx="2576830" cy="396240"/>
          </a:xfrm>
          <a:prstGeom prst="rect">
            <a:avLst/>
          </a:prstGeom>
          <a:noFill/>
          <a:ln w="9525">
            <a:noFill/>
            <a:miter lim="800000"/>
          </a:ln>
        </p:spPr>
        <p:txBody>
          <a:bodyPr wrap="square" lIns="91440" tIns="45720" rIns="91440" bIns="45720" anchor="b" anchorCtr="1">
            <a:normAutofit/>
            <a:scene3d>
              <a:camera prst="orthographicFront"/>
              <a:lightRig rig="threePt" dir="t"/>
            </a:scene3d>
            <a:sp3d>
              <a:bevelT w="0" h="0"/>
            </a:sp3d>
          </a:bodyPr>
          <a:lstStyle/>
          <a:p>
            <a:pPr marL="0" lvl="1" algn="ctr">
              <a:lnSpc>
                <a:spcPct val="120000"/>
              </a:lnSpc>
            </a:pPr>
            <a:r>
              <a:rPr lang="zh-CN" altLang="en-US" b="1" spc="30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跑分</a:t>
            </a:r>
          </a:p>
        </p:txBody>
      </p:sp>
      <p:sp>
        <p:nvSpPr>
          <p:cNvPr id="46" name="文本框 45"/>
          <p:cNvSpPr txBox="1"/>
          <p:nvPr>
            <p:custDataLst>
              <p:tags r:id="rId35"/>
            </p:custDataLst>
          </p:nvPr>
        </p:nvSpPr>
        <p:spPr bwMode="auto">
          <a:xfrm>
            <a:off x="1537018" y="4907915"/>
            <a:ext cx="2576830" cy="480060"/>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lnSpc>
                <a:spcPct val="120000"/>
              </a:lnSpc>
            </a:pPr>
            <a:r>
              <a:rPr lang="zh-CN" altLang="en-US" sz="1600" spc="15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性能、硬體驗</a:t>
            </a:r>
          </a:p>
        </p:txBody>
      </p:sp>
      <p:sp>
        <p:nvSpPr>
          <p:cNvPr id="30" name="椭圆 29"/>
          <p:cNvSpPr/>
          <p:nvPr>
            <p:custDataLst>
              <p:tags r:id="rId36"/>
            </p:custDataLst>
          </p:nvPr>
        </p:nvSpPr>
        <p:spPr bwMode="auto">
          <a:xfrm>
            <a:off x="2603183" y="2240280"/>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41" name="文本框 40"/>
          <p:cNvSpPr txBox="1"/>
          <p:nvPr>
            <p:custDataLst>
              <p:tags r:id="rId37"/>
            </p:custDataLst>
          </p:nvPr>
        </p:nvSpPr>
        <p:spPr bwMode="auto">
          <a:xfrm>
            <a:off x="1537018" y="2688590"/>
            <a:ext cx="2576830" cy="396240"/>
          </a:xfrm>
          <a:prstGeom prst="rect">
            <a:avLst/>
          </a:prstGeom>
          <a:noFill/>
          <a:ln w="9525">
            <a:noFill/>
            <a:miter lim="800000"/>
          </a:ln>
        </p:spPr>
        <p:txBody>
          <a:bodyPr wrap="square" lIns="91440" tIns="45720" rIns="91440" bIns="45720" anchor="b" anchorCtr="1">
            <a:normAutofit/>
            <a:scene3d>
              <a:camera prst="orthographicFront"/>
              <a:lightRig rig="threePt" dir="t"/>
            </a:scene3d>
            <a:sp3d>
              <a:bevelT w="0" h="0"/>
            </a:sp3d>
          </a:bodyPr>
          <a:lstStyle/>
          <a:p>
            <a:pPr marL="0" lvl="1" algn="ctr">
              <a:lnSpc>
                <a:spcPct val="120000"/>
              </a:lnSpc>
            </a:pPr>
            <a:r>
              <a:rPr lang="zh-CN" altLang="en-US" b="1" spc="30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病毒係數</a:t>
            </a:r>
          </a:p>
        </p:txBody>
      </p:sp>
      <p:sp>
        <p:nvSpPr>
          <p:cNvPr id="42" name="文本框 41"/>
          <p:cNvSpPr txBox="1"/>
          <p:nvPr>
            <p:custDataLst>
              <p:tags r:id="rId38"/>
            </p:custDataLst>
          </p:nvPr>
        </p:nvSpPr>
        <p:spPr bwMode="auto">
          <a:xfrm>
            <a:off x="1537018" y="3131820"/>
            <a:ext cx="2576830" cy="480060"/>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lnSpc>
                <a:spcPct val="120000"/>
              </a:lnSpc>
            </a:pPr>
            <a:r>
              <a:rPr lang="zh-CN" altLang="en-US" sz="1600" spc="15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用戶自主傳播的概率</a:t>
            </a:r>
          </a:p>
        </p:txBody>
      </p:sp>
      <p:sp>
        <p:nvSpPr>
          <p:cNvPr id="32" name="椭圆 31"/>
          <p:cNvSpPr/>
          <p:nvPr>
            <p:custDataLst>
              <p:tags r:id="rId39"/>
            </p:custDataLst>
          </p:nvPr>
        </p:nvSpPr>
        <p:spPr bwMode="auto">
          <a:xfrm>
            <a:off x="9137968" y="3154680"/>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a:solidFill>
                <a:schemeClr val="lt1"/>
              </a:solidFill>
              <a:latin typeface="微软雅黑" panose="020B0503020204020204" charset="-122"/>
              <a:ea typeface="微软雅黑" panose="020B0503020204020204" charset="-122"/>
              <a:sym typeface="Arial" panose="020B0604020202090204" pitchFamily="34" charset="0"/>
            </a:endParaRPr>
          </a:p>
        </p:txBody>
      </p:sp>
      <p:sp>
        <p:nvSpPr>
          <p:cNvPr id="39" name="文本框 38"/>
          <p:cNvSpPr txBox="1"/>
          <p:nvPr>
            <p:custDataLst>
              <p:tags r:id="rId40"/>
            </p:custDataLst>
          </p:nvPr>
        </p:nvSpPr>
        <p:spPr bwMode="auto">
          <a:xfrm>
            <a:off x="8079423" y="3602990"/>
            <a:ext cx="2576830" cy="396240"/>
          </a:xfrm>
          <a:prstGeom prst="rect">
            <a:avLst/>
          </a:prstGeom>
          <a:noFill/>
          <a:ln w="9525">
            <a:noFill/>
            <a:miter lim="800000"/>
          </a:ln>
        </p:spPr>
        <p:txBody>
          <a:bodyPr wrap="square" lIns="91440" tIns="45720" rIns="91440" bIns="45720" anchor="b" anchorCtr="1">
            <a:normAutofit/>
            <a:scene3d>
              <a:camera prst="orthographicFront"/>
              <a:lightRig rig="threePt" dir="t"/>
            </a:scene3d>
            <a:sp3d>
              <a:bevelT w="0" h="0"/>
            </a:sp3d>
          </a:bodyPr>
          <a:lstStyle/>
          <a:p>
            <a:pPr marL="0" lvl="1" algn="ctr">
              <a:lnSpc>
                <a:spcPct val="120000"/>
              </a:lnSpc>
            </a:pPr>
            <a:r>
              <a:rPr lang="zh-CN" altLang="en-US" b="1" spc="30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超預期用戶體驗</a:t>
            </a:r>
          </a:p>
        </p:txBody>
      </p:sp>
      <p:sp>
        <p:nvSpPr>
          <p:cNvPr id="40" name="文本框 39"/>
          <p:cNvSpPr txBox="1"/>
          <p:nvPr>
            <p:custDataLst>
              <p:tags r:id="rId41"/>
            </p:custDataLst>
          </p:nvPr>
        </p:nvSpPr>
        <p:spPr bwMode="auto">
          <a:xfrm>
            <a:off x="8079423" y="4046220"/>
            <a:ext cx="2576830" cy="480060"/>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lnSpc>
                <a:spcPct val="120000"/>
              </a:lnSpc>
            </a:pPr>
            <a:r>
              <a:rPr lang="zh-CN" altLang="en-US" sz="1600" spc="150">
                <a:solidFill>
                  <a:schemeClr val="dk1">
                    <a:lumMod val="85000"/>
                    <a:lumOff val="15000"/>
                  </a:schemeClr>
                </a:solidFill>
                <a:latin typeface="微软雅黑" panose="020B0503020204020204" charset="-122"/>
                <a:ea typeface="微软雅黑" panose="020B0503020204020204" charset="-122"/>
                <a:sym typeface="Arial" panose="020B0604020202090204" pitchFamily="34" charset="0"/>
              </a:rPr>
              <a:t>讓用戶爽</a:t>
            </a:r>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32753" y="300727"/>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cs typeface="微软雅黑" panose="020B0503020204020204" charset="-122"/>
              </a:rPr>
              <a:t>爆品“金三角法則”</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爆點法則</a:t>
            </a:r>
          </a:p>
        </p:txBody>
      </p:sp>
      <p:sp>
        <p:nvSpPr>
          <p:cNvPr id="27" name="椭圆 26"/>
          <p:cNvSpPr/>
          <p:nvPr>
            <p:custDataLst>
              <p:tags r:id="rId12"/>
            </p:custDataLst>
          </p:nvPr>
        </p:nvSpPr>
        <p:spPr>
          <a:xfrm>
            <a:off x="36590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5958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1037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3053715" y="3966845"/>
            <a:ext cx="1877658" cy="1273385"/>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2800" spc="150" dirty="0">
                <a:solidFill>
                  <a:schemeClr val="dk1">
                    <a:lumMod val="75000"/>
                    <a:lumOff val="25000"/>
                  </a:schemeClr>
                </a:solidFill>
                <a:uFillTx/>
                <a:latin typeface="微软雅黑" panose="020B0503020204020204" charset="-122"/>
                <a:ea typeface="微软雅黑" panose="020B0503020204020204" charset="-122"/>
                <a:sym typeface="+mn-ea"/>
              </a:rPr>
              <a:t>一個核心族群</a:t>
            </a:r>
          </a:p>
        </p:txBody>
      </p:sp>
      <p:sp>
        <p:nvSpPr>
          <p:cNvPr id="8" name="标题 5"/>
          <p:cNvSpPr>
            <a:spLocks noGrp="1"/>
          </p:cNvSpPr>
          <p:nvPr>
            <p:custDataLst>
              <p:tags r:id="rId16"/>
            </p:custDataLst>
          </p:nvPr>
        </p:nvSpPr>
        <p:spPr>
          <a:xfrm>
            <a:off x="36849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83262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76940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27737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227319" y="3966845"/>
            <a:ext cx="1927187" cy="1468122"/>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2400" spc="150" dirty="0">
                <a:solidFill>
                  <a:schemeClr val="dk1">
                    <a:lumMod val="75000"/>
                    <a:lumOff val="25000"/>
                  </a:schemeClr>
                </a:solidFill>
                <a:uFillTx/>
                <a:latin typeface="微软雅黑" panose="020B0503020204020204" charset="-122"/>
                <a:ea typeface="微软雅黑" panose="020B0503020204020204" charset="-122"/>
                <a:sym typeface="+mn-ea"/>
              </a:rPr>
              <a:t>用戶參與感</a:t>
            </a:r>
          </a:p>
        </p:txBody>
      </p:sp>
      <p:sp>
        <p:nvSpPr>
          <p:cNvPr id="14" name="标题 5"/>
          <p:cNvSpPr>
            <a:spLocks noGrp="1"/>
          </p:cNvSpPr>
          <p:nvPr>
            <p:custDataLst>
              <p:tags r:id="rId21"/>
            </p:custDataLst>
          </p:nvPr>
        </p:nvSpPr>
        <p:spPr>
          <a:xfrm>
            <a:off x="585851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80062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9430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4509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347489" y="3968664"/>
            <a:ext cx="2100718" cy="1383665"/>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2800" spc="150" dirty="0">
                <a:solidFill>
                  <a:schemeClr val="dk1">
                    <a:lumMod val="75000"/>
                    <a:lumOff val="25000"/>
                  </a:schemeClr>
                </a:solidFill>
                <a:uFillTx/>
                <a:latin typeface="微软雅黑" panose="020B0503020204020204" charset="-122"/>
                <a:ea typeface="微软雅黑" panose="020B0503020204020204" charset="-122"/>
                <a:sym typeface="+mn-ea"/>
              </a:rPr>
              <a:t>事件行銷</a:t>
            </a:r>
          </a:p>
        </p:txBody>
      </p:sp>
      <p:sp>
        <p:nvSpPr>
          <p:cNvPr id="19" name="标题 5"/>
          <p:cNvSpPr>
            <a:spLocks noGrp="1"/>
          </p:cNvSpPr>
          <p:nvPr>
            <p:custDataLst>
              <p:tags r:id="rId26"/>
            </p:custDataLst>
          </p:nvPr>
        </p:nvSpPr>
        <p:spPr>
          <a:xfrm>
            <a:off x="80321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292735" y="305435"/>
            <a:ext cx="11606530" cy="624967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任意多边形: 形状 4"/>
          <p:cNvSpPr/>
          <p:nvPr userDrawn="1">
            <p:custDataLst>
              <p:tags r:id="rId3"/>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l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矩形 5"/>
          <p:cNvSpPr/>
          <p:nvPr>
            <p:custDataLst>
              <p:tags r:id="rId4"/>
            </p:custDataLst>
          </p:nvPr>
        </p:nvSpPr>
        <p:spPr>
          <a:xfrm>
            <a:off x="8134294" y="609600"/>
            <a:ext cx="3352827" cy="4114833"/>
          </a:xfrm>
          <a:prstGeom prst="rect">
            <a:avLst/>
          </a:prstGeom>
          <a:noFill/>
          <a:ln w="38100">
            <a:solidFill>
              <a:schemeClr val="accent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文本框 4"/>
          <p:cNvSpPr txBox="1"/>
          <p:nvPr>
            <p:custDataLst>
              <p:tags r:id="rId5"/>
            </p:custDataLst>
          </p:nvPr>
        </p:nvSpPr>
        <p:spPr>
          <a:xfrm>
            <a:off x="914400" y="1676343"/>
            <a:ext cx="3962400" cy="762000"/>
          </a:xfrm>
          <a:prstGeom prst="rect">
            <a:avLst/>
          </a:prstGeom>
          <a:noFill/>
        </p:spPr>
        <p:txBody>
          <a:bodyPr wrap="square" lIns="63500" tIns="25400" rIns="63500" bIns="25400" rtlCol="0" anchor="b" anchorCtr="0">
            <a:normAutofit/>
          </a:bodyPr>
          <a:lstStyle/>
          <a:p>
            <a:pPr algn="l"/>
            <a:r>
              <a:rPr lang="zh-CN" altLang="zh-CN" sz="4000" b="1" spc="160" dirty="0">
                <a:solidFill>
                  <a:schemeClr val="dk1"/>
                </a:solidFill>
                <a:uFillTx/>
                <a:latin typeface="微软雅黑" panose="020B0503020204020204" charset="-122"/>
                <a:ea typeface="微软雅黑" panose="020B0503020204020204" charset="-122"/>
              </a:rPr>
              <a:t>一個核心族群</a:t>
            </a:r>
          </a:p>
        </p:txBody>
      </p:sp>
      <p:sp>
        <p:nvSpPr>
          <p:cNvPr id="11" name="Title 6"/>
          <p:cNvSpPr txBox="1"/>
          <p:nvPr>
            <p:custDataLst>
              <p:tags r:id="rId6"/>
            </p:custDataLst>
          </p:nvPr>
        </p:nvSpPr>
        <p:spPr>
          <a:xfrm>
            <a:off x="914400" y="2590743"/>
            <a:ext cx="3962400" cy="2590914"/>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定義：核心競爭力，精准傳播</a:t>
            </a: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例：於正搞定90後女生</a:t>
            </a: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畫面美</a:t>
            </a: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天雷滾滾劇情</a:t>
            </a: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心靈雞湯</a:t>
            </a:r>
          </a:p>
        </p:txBody>
      </p:sp>
      <p:pic>
        <p:nvPicPr>
          <p:cNvPr id="7" name="图片 6"/>
          <p:cNvPicPr>
            <a:picLocks noChangeAspect="1"/>
          </p:cNvPicPr>
          <p:nvPr>
            <p:custDataLst>
              <p:tags r:id="rId7"/>
            </p:custDataLst>
          </p:nvPr>
        </p:nvPicPr>
        <p:blipFill rotWithShape="1">
          <a:blip cstate="print">
            <a:extLst>
              <a:ext uri="{28A0092B-C50C-407E-A947-70E740481C1C}">
                <a14:useLocalDpi xmlns:a14="http://schemas.microsoft.com/office/drawing/2010/main" val="0"/>
              </a:ext>
            </a:extLst>
          </a:blip>
          <a:srcRect l="141" r="50000"/>
          <a:stretch>
            <a:fillRect/>
          </a:stretch>
        </p:blipFill>
        <p:spPr>
          <a:xfrm>
            <a:off x="5486280" y="914400"/>
            <a:ext cx="5695950" cy="5334000"/>
          </a:xfrm>
          <a:custGeom>
            <a:avLst/>
            <a:gdLst/>
            <a:ahLst/>
            <a:cxnLst>
              <a:cxn ang="3">
                <a:pos x="hc" y="t"/>
              </a:cxn>
              <a:cxn ang="cd2">
                <a:pos x="l" y="vc"/>
              </a:cxn>
              <a:cxn ang="cd4">
                <a:pos x="hc" y="b"/>
              </a:cxn>
              <a:cxn ang="0">
                <a:pos x="r" y="vc"/>
              </a:cxn>
            </a:cxnLst>
            <a:rect l="l" t="t" r="r" b="b"/>
            <a:pathLst>
              <a:path w="8160" h="8400">
                <a:moveTo>
                  <a:pt x="0" y="0"/>
                </a:moveTo>
                <a:lnTo>
                  <a:pt x="8160" y="0"/>
                </a:lnTo>
                <a:lnTo>
                  <a:pt x="8160" y="8400"/>
                </a:lnTo>
                <a:lnTo>
                  <a:pt x="0" y="8400"/>
                </a:lnTo>
                <a:lnTo>
                  <a:pt x="0" y="0"/>
                </a:lnTo>
                <a:close/>
              </a:path>
            </a:pathLst>
          </a:custGeom>
        </p:spPr>
      </p:pic>
    </p:spTree>
    <p:custDataLst>
      <p:tags r:id="rId1"/>
    </p:custData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292735" y="305435"/>
            <a:ext cx="11606530" cy="624967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任意多边形: 形状 4"/>
          <p:cNvSpPr/>
          <p:nvPr userDrawn="1">
            <p:custDataLst>
              <p:tags r:id="rId3"/>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l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矩形 5"/>
          <p:cNvSpPr/>
          <p:nvPr>
            <p:custDataLst>
              <p:tags r:id="rId4"/>
            </p:custDataLst>
          </p:nvPr>
        </p:nvSpPr>
        <p:spPr>
          <a:xfrm>
            <a:off x="7924864" y="609600"/>
            <a:ext cx="3352827" cy="4114833"/>
          </a:xfrm>
          <a:prstGeom prst="rect">
            <a:avLst/>
          </a:prstGeom>
          <a:noFill/>
          <a:ln w="38100">
            <a:solidFill>
              <a:schemeClr val="accent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文本框 4"/>
          <p:cNvSpPr txBox="1"/>
          <p:nvPr>
            <p:custDataLst>
              <p:tags r:id="rId5"/>
            </p:custDataLst>
          </p:nvPr>
        </p:nvSpPr>
        <p:spPr>
          <a:xfrm>
            <a:off x="914400" y="1538924"/>
            <a:ext cx="4267200" cy="702944"/>
          </a:xfrm>
          <a:prstGeom prst="rect">
            <a:avLst/>
          </a:prstGeom>
          <a:noFill/>
        </p:spPr>
        <p:txBody>
          <a:bodyPr wrap="square" lIns="63500" tIns="25400" rIns="63500" bIns="25400" rtlCol="0" anchor="b" anchorCtr="0">
            <a:normAutofit/>
          </a:bodyPr>
          <a:lstStyle/>
          <a:p>
            <a:pPr algn="l"/>
            <a:r>
              <a:rPr lang="zh-CN" altLang="zh-CN" sz="4000" b="1" spc="160" dirty="0">
                <a:solidFill>
                  <a:schemeClr val="dk1"/>
                </a:solidFill>
                <a:uFillTx/>
                <a:latin typeface="微软雅黑" panose="020B0503020204020204" charset="-122"/>
                <a:ea typeface="微软雅黑" panose="020B0503020204020204" charset="-122"/>
              </a:rPr>
              <a:t>用戶參與感</a:t>
            </a:r>
          </a:p>
        </p:txBody>
      </p:sp>
      <p:sp>
        <p:nvSpPr>
          <p:cNvPr id="11" name="Title 6"/>
          <p:cNvSpPr txBox="1"/>
          <p:nvPr>
            <p:custDataLst>
              <p:tags r:id="rId6"/>
            </p:custDataLst>
          </p:nvPr>
        </p:nvSpPr>
        <p:spPr>
          <a:xfrm>
            <a:off x="914400" y="2392894"/>
            <a:ext cx="4267200" cy="2926182"/>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定義：</a:t>
            </a:r>
            <a:endParaRPr lang="en-US" altLang="zh-CN"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病毒性內容激發用戶參加熱情</a:t>
            </a: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例：Airbnb互聯網酒店</a:t>
            </a: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大數據</a:t>
            </a: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高逼格</a:t>
            </a: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社交電商</a:t>
            </a:r>
          </a:p>
        </p:txBody>
      </p:sp>
      <p:pic>
        <p:nvPicPr>
          <p:cNvPr id="7" name="图片 6"/>
          <p:cNvPicPr>
            <a:picLocks noChangeAspect="1"/>
          </p:cNvPicPr>
          <p:nvPr>
            <p:custDataLst>
              <p:tags r:id="rId7"/>
            </p:custDataLst>
          </p:nvPr>
        </p:nvPicPr>
        <p:blipFill rotWithShape="1">
          <a:blip cstate="print">
            <a:extLst>
              <a:ext uri="{28A0092B-C50C-407E-A947-70E740481C1C}">
                <a14:useLocalDpi xmlns:a14="http://schemas.microsoft.com/office/drawing/2010/main" val="0"/>
              </a:ext>
            </a:extLst>
          </a:blip>
          <a:srcRect l="141" r="50000"/>
          <a:stretch>
            <a:fillRect/>
          </a:stretch>
        </p:blipFill>
        <p:spPr>
          <a:xfrm>
            <a:off x="5791200" y="914400"/>
            <a:ext cx="5181600" cy="5334000"/>
          </a:xfrm>
          <a:custGeom>
            <a:avLst/>
            <a:gdLst/>
            <a:ahLst/>
            <a:cxnLst>
              <a:cxn ang="3">
                <a:pos x="hc" y="t"/>
              </a:cxn>
              <a:cxn ang="cd2">
                <a:pos x="l" y="vc"/>
              </a:cxn>
              <a:cxn ang="cd4">
                <a:pos x="hc" y="b"/>
              </a:cxn>
              <a:cxn ang="0">
                <a:pos x="r" y="vc"/>
              </a:cxn>
            </a:cxnLst>
            <a:rect l="l" t="t" r="r" b="b"/>
            <a:pathLst>
              <a:path w="8160" h="8400">
                <a:moveTo>
                  <a:pt x="0" y="0"/>
                </a:moveTo>
                <a:lnTo>
                  <a:pt x="8160" y="0"/>
                </a:lnTo>
                <a:lnTo>
                  <a:pt x="8160" y="8400"/>
                </a:lnTo>
                <a:lnTo>
                  <a:pt x="0" y="8400"/>
                </a:lnTo>
                <a:lnTo>
                  <a:pt x="0" y="0"/>
                </a:lnTo>
                <a:close/>
              </a:path>
            </a:pathLst>
          </a:custGeom>
        </p:spPr>
      </p:pic>
    </p:spTree>
    <p:custDataLst>
      <p:tags r:id="rId1"/>
    </p:custData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 name="文本框 3"/>
          <p:cNvSpPr txBox="1"/>
          <p:nvPr>
            <p:custDataLst>
              <p:tags r:id="rId3"/>
            </p:custDataLst>
          </p:nvPr>
        </p:nvSpPr>
        <p:spPr>
          <a:xfrm>
            <a:off x="3323688" y="3064930"/>
            <a:ext cx="7660229" cy="1691489"/>
          </a:xfrm>
          <a:prstGeom prst="rect">
            <a:avLst/>
          </a:prstGeom>
          <a:noFill/>
        </p:spPr>
        <p:txBody>
          <a:bodyPr wrap="square" rtlCol="0">
            <a:normAutofit/>
          </a:bodyPr>
          <a:lstStyle/>
          <a:p>
            <a:pPr marL="0" marR="0" lvl="0" indent="0" algn="l" defTabSz="914400" rtl="0" eaLnBrk="1" fontAlgn="auto" latinLnBrk="0" hangingPunct="1">
              <a:lnSpc>
                <a:spcPct val="150000"/>
              </a:lnSpc>
              <a:spcBef>
                <a:spcPts val="0"/>
              </a:spcBef>
              <a:spcAft>
                <a:spcPts val="2000"/>
              </a:spcAft>
              <a:buClrTx/>
              <a:buSzTx/>
              <a:buFontTx/>
              <a:buNone/>
            </a:pPr>
            <a:r>
              <a:rPr kumimoji="0" lang="zh-CN" altLang="en-US" sz="2400" i="0" baseline="0" noProof="0" dirty="0">
                <a:ln>
                  <a:noFill/>
                </a:ln>
                <a:solidFill>
                  <a:schemeClr val="dk1">
                    <a:lumMod val="75000"/>
                    <a:lumOff val="25000"/>
                  </a:schemeClr>
                </a:solidFill>
                <a:effectLst/>
                <a:uLnTx/>
                <a:uFillTx/>
                <a:latin typeface="微软雅黑" panose="020B0503020204020204" charset="-122"/>
                <a:ea typeface="微软雅黑" panose="020B0503020204020204" charset="-122"/>
                <a:cs typeface="+mn-cs"/>
                <a:sym typeface="+mn-ea"/>
              </a:rPr>
              <a:t>定義：行銷活動迅速發酵，</a:t>
            </a:r>
            <a:endParaRPr kumimoji="0" lang="en-US" altLang="zh-CN" sz="2400" i="0" baseline="0" noProof="0" dirty="0">
              <a:ln>
                <a:noFill/>
              </a:ln>
              <a:solidFill>
                <a:schemeClr val="dk1">
                  <a:lumMod val="75000"/>
                  <a:lumOff val="25000"/>
                </a:schemeClr>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1" fontAlgn="auto" latinLnBrk="0" hangingPunct="1">
              <a:lnSpc>
                <a:spcPct val="150000"/>
              </a:lnSpc>
              <a:spcBef>
                <a:spcPts val="0"/>
              </a:spcBef>
              <a:spcAft>
                <a:spcPts val="2000"/>
              </a:spcAft>
              <a:buClrTx/>
              <a:buSzTx/>
              <a:buFontTx/>
              <a:buNone/>
            </a:pPr>
            <a:r>
              <a:rPr kumimoji="0" lang="zh-CN" altLang="en-US" sz="2400" i="0" baseline="0" noProof="0" dirty="0">
                <a:ln>
                  <a:noFill/>
                </a:ln>
                <a:solidFill>
                  <a:schemeClr val="dk1">
                    <a:lumMod val="75000"/>
                    <a:lumOff val="25000"/>
                  </a:schemeClr>
                </a:solidFill>
                <a:effectLst/>
                <a:uLnTx/>
                <a:uFillTx/>
                <a:latin typeface="微软雅黑" panose="020B0503020204020204" charset="-122"/>
                <a:ea typeface="微软雅黑" panose="020B0503020204020204" charset="-122"/>
                <a:cs typeface="+mn-cs"/>
                <a:sym typeface="+mn-ea"/>
              </a:rPr>
              <a:t>成為一個事件，引發大眾用戶廣泛參與</a:t>
            </a:r>
          </a:p>
        </p:txBody>
      </p:sp>
      <p:sp>
        <p:nvSpPr>
          <p:cNvPr id="5" name="文本框 4"/>
          <p:cNvSpPr txBox="1"/>
          <p:nvPr>
            <p:custDataLst>
              <p:tags r:id="rId4"/>
            </p:custDataLst>
          </p:nvPr>
        </p:nvSpPr>
        <p:spPr>
          <a:xfrm>
            <a:off x="3323688" y="2077379"/>
            <a:ext cx="7660229" cy="646331"/>
          </a:xfrm>
          <a:prstGeom prst="rect">
            <a:avLst/>
          </a:prstGeom>
          <a:noFill/>
        </p:spPr>
        <p:txBody>
          <a:bodyPr wrap="square" rtlCol="0">
            <a:normAutofit fontScale="97500"/>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555" b="1" i="0" baseline="0" noProof="0" dirty="0">
                <a:ln>
                  <a:noFill/>
                </a:ln>
                <a:solidFill>
                  <a:schemeClr val="dk1">
                    <a:lumMod val="85000"/>
                    <a:lumOff val="15000"/>
                  </a:schemeClr>
                </a:solidFill>
                <a:effectLst/>
                <a:uLnTx/>
                <a:uFillTx/>
                <a:latin typeface="微软雅黑" panose="020B0503020204020204" charset="-122"/>
                <a:ea typeface="微软雅黑" panose="020B0503020204020204" charset="-122"/>
                <a:cs typeface="+mn-cs"/>
              </a:rPr>
              <a:t>事件行銷</a:t>
            </a:r>
          </a:p>
        </p:txBody>
      </p:sp>
      <p:grpSp>
        <p:nvGrpSpPr>
          <p:cNvPr id="9" name="图形 2"/>
          <p:cNvGrpSpPr/>
          <p:nvPr>
            <p:custDataLst>
              <p:tags r:id="rId5"/>
            </p:custDataLst>
          </p:nvPr>
        </p:nvGrpSpPr>
        <p:grpSpPr>
          <a:xfrm>
            <a:off x="0" y="0"/>
            <a:ext cx="5348098" cy="6858000"/>
            <a:chOff x="0" y="0"/>
            <a:chExt cx="5348098" cy="6858000"/>
          </a:xfrm>
        </p:grpSpPr>
        <p:sp>
          <p:nvSpPr>
            <p:cNvPr id="10" name="任意多边形: 形状 9"/>
            <p:cNvSpPr/>
            <p:nvPr>
              <p:custDataLst>
                <p:tags r:id="rId6"/>
              </p:custDataLst>
            </p:nvPr>
          </p:nvSpPr>
          <p:spPr>
            <a:xfrm>
              <a:off x="291829" y="926242"/>
              <a:ext cx="2683565" cy="5925413"/>
            </a:xfrm>
            <a:custGeom>
              <a:avLst/>
              <a:gdLst>
                <a:gd name="connsiteX0" fmla="*/ 2683565 w 2683565"/>
                <a:gd name="connsiteY0" fmla="*/ 5925414 h 5925413"/>
                <a:gd name="connsiteX1" fmla="*/ 1459149 w 2683565"/>
                <a:gd name="connsiteY1" fmla="*/ 0 h 5925413"/>
                <a:gd name="connsiteX2" fmla="*/ 0 w 2683565"/>
                <a:gd name="connsiteY2" fmla="*/ 3971423 h 5925413"/>
                <a:gd name="connsiteX3" fmla="*/ 253765 w 2683565"/>
                <a:gd name="connsiteY3" fmla="*/ 5925414 h 5925413"/>
                <a:gd name="connsiteX4" fmla="*/ 2683565 w 2683565"/>
                <a:gd name="connsiteY4" fmla="*/ 5925414 h 5925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565" h="5925413">
                  <a:moveTo>
                    <a:pt x="2683565" y="5925414"/>
                  </a:moveTo>
                  <a:cubicBezTo>
                    <a:pt x="2683565" y="5925414"/>
                    <a:pt x="570971" y="3692281"/>
                    <a:pt x="1459149" y="0"/>
                  </a:cubicBezTo>
                  <a:cubicBezTo>
                    <a:pt x="336239" y="754951"/>
                    <a:pt x="0" y="3971423"/>
                    <a:pt x="0" y="3971423"/>
                  </a:cubicBezTo>
                  <a:lnTo>
                    <a:pt x="253765" y="5925414"/>
                  </a:lnTo>
                  <a:lnTo>
                    <a:pt x="2683565" y="5925414"/>
                  </a:lnTo>
                  <a:close/>
                </a:path>
              </a:pathLst>
            </a:custGeom>
            <a:solidFill>
              <a:schemeClr val="accent1">
                <a:lumMod val="50000"/>
              </a:schemeClr>
            </a:solidFill>
            <a:ln w="6339"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13" name="任意多边形: 形状 12"/>
            <p:cNvSpPr/>
            <p:nvPr>
              <p:custDataLst>
                <p:tags r:id="rId7"/>
              </p:custDataLst>
            </p:nvPr>
          </p:nvSpPr>
          <p:spPr>
            <a:xfrm>
              <a:off x="0" y="1148286"/>
              <a:ext cx="2055496" cy="5709713"/>
            </a:xfrm>
            <a:custGeom>
              <a:avLst/>
              <a:gdLst>
                <a:gd name="connsiteX0" fmla="*/ 0 w 2055496"/>
                <a:gd name="connsiteY0" fmla="*/ 5703369 h 5709713"/>
                <a:gd name="connsiteX1" fmla="*/ 1287858 w 2055496"/>
                <a:gd name="connsiteY1" fmla="*/ 5709713 h 5709713"/>
                <a:gd name="connsiteX2" fmla="*/ 2055497 w 2055496"/>
                <a:gd name="connsiteY2" fmla="*/ 0 h 5709713"/>
                <a:gd name="connsiteX3" fmla="*/ 0 w 2055496"/>
                <a:gd name="connsiteY3" fmla="*/ 881834 h 5709713"/>
                <a:gd name="connsiteX4" fmla="*/ 0 w 2055496"/>
                <a:gd name="connsiteY4" fmla="*/ 5703369 h 570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496" h="5709713">
                  <a:moveTo>
                    <a:pt x="0" y="5703369"/>
                  </a:moveTo>
                  <a:lnTo>
                    <a:pt x="1287858" y="5709713"/>
                  </a:lnTo>
                  <a:cubicBezTo>
                    <a:pt x="1287858" y="5709713"/>
                    <a:pt x="82474" y="2442489"/>
                    <a:pt x="2055497" y="0"/>
                  </a:cubicBezTo>
                  <a:cubicBezTo>
                    <a:pt x="1230760" y="247421"/>
                    <a:pt x="0" y="881834"/>
                    <a:pt x="0" y="881834"/>
                  </a:cubicBezTo>
                  <a:lnTo>
                    <a:pt x="0" y="5703369"/>
                  </a:lnTo>
                  <a:close/>
                </a:path>
              </a:pathLst>
            </a:custGeom>
            <a:solidFill>
              <a:schemeClr val="accent1">
                <a:lumMod val="75000"/>
              </a:schemeClr>
            </a:solidFill>
            <a:ln w="6339"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14" name="任意多边形: 形状 13"/>
            <p:cNvSpPr/>
            <p:nvPr>
              <p:custDataLst>
                <p:tags r:id="rId8"/>
              </p:custDataLst>
            </p:nvPr>
          </p:nvSpPr>
          <p:spPr>
            <a:xfrm>
              <a:off x="0" y="0"/>
              <a:ext cx="5348098" cy="4320349"/>
            </a:xfrm>
            <a:custGeom>
              <a:avLst/>
              <a:gdLst>
                <a:gd name="connsiteX0" fmla="*/ 0 w 5348098"/>
                <a:gd name="connsiteY0" fmla="*/ 0 h 4320349"/>
                <a:gd name="connsiteX1" fmla="*/ 5348098 w 5348098"/>
                <a:gd name="connsiteY1" fmla="*/ 0 h 4320349"/>
                <a:gd name="connsiteX2" fmla="*/ 0 w 5348098"/>
                <a:gd name="connsiteY2" fmla="*/ 4320350 h 4320349"/>
                <a:gd name="connsiteX3" fmla="*/ 0 w 5348098"/>
                <a:gd name="connsiteY3" fmla="*/ 0 h 4320349"/>
              </a:gdLst>
              <a:ahLst/>
              <a:cxnLst>
                <a:cxn ang="0">
                  <a:pos x="connsiteX0" y="connsiteY0"/>
                </a:cxn>
                <a:cxn ang="0">
                  <a:pos x="connsiteX1" y="connsiteY1"/>
                </a:cxn>
                <a:cxn ang="0">
                  <a:pos x="connsiteX2" y="connsiteY2"/>
                </a:cxn>
                <a:cxn ang="0">
                  <a:pos x="connsiteX3" y="connsiteY3"/>
                </a:cxn>
              </a:cxnLst>
              <a:rect l="l" t="t" r="r" b="b"/>
              <a:pathLst>
                <a:path w="5348098" h="4320349">
                  <a:moveTo>
                    <a:pt x="0" y="0"/>
                  </a:moveTo>
                  <a:lnTo>
                    <a:pt x="5348098" y="0"/>
                  </a:lnTo>
                  <a:cubicBezTo>
                    <a:pt x="5348098" y="0"/>
                    <a:pt x="1376675" y="145915"/>
                    <a:pt x="0" y="4320350"/>
                  </a:cubicBezTo>
                  <a:cubicBezTo>
                    <a:pt x="0" y="3108622"/>
                    <a:pt x="0" y="0"/>
                    <a:pt x="0" y="0"/>
                  </a:cubicBezTo>
                  <a:close/>
                </a:path>
              </a:pathLst>
            </a:custGeom>
            <a:solidFill>
              <a:schemeClr val="accent1"/>
            </a:solidFill>
            <a:ln w="6339"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gr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Object 901"/>
          <p:cNvSpPr txBox="1"/>
          <p:nvPr>
            <p:custDataLst>
              <p:tags r:id="rId3"/>
            </p:custDataLst>
          </p:nvPr>
        </p:nvSpPr>
        <p:spPr>
          <a:xfrm>
            <a:off x="1676368" y="914389"/>
            <a:ext cx="88392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事件行銷</a:t>
            </a:r>
          </a:p>
        </p:txBody>
      </p:sp>
      <p:sp>
        <p:nvSpPr>
          <p:cNvPr id="20" name="Object 902"/>
          <p:cNvSpPr txBox="1"/>
          <p:nvPr>
            <p:custDataLst>
              <p:tags r:id="rId4"/>
            </p:custDataLst>
          </p:nvPr>
        </p:nvSpPr>
        <p:spPr>
          <a:xfrm>
            <a:off x="1676368" y="1692263"/>
            <a:ext cx="8839264" cy="442594"/>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例：蘋果</a:t>
            </a: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18"/>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4" name="图形 11"/>
            <p:cNvSpPr/>
            <p:nvPr>
              <p:custDataLst>
                <p:tags r:id="rId19"/>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5" name="直接连接符 4"/>
            <p:cNvCxnSpPr/>
            <p:nvPr>
              <p:custDataLst>
                <p:tags r:id="rId20"/>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21"/>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22"/>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23"/>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9" name="图形 11"/>
            <p:cNvSpPr/>
            <p:nvPr>
              <p:custDataLst>
                <p:tags r:id="rId24"/>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0" name="直接连接符 9"/>
            <p:cNvCxnSpPr/>
            <p:nvPr>
              <p:custDataLst>
                <p:tags r:id="rId25"/>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26"/>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2" name="图形 11"/>
            <p:cNvSpPr/>
            <p:nvPr>
              <p:custDataLst>
                <p:tags r:id="rId27"/>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3" name="直接连接符 12"/>
            <p:cNvCxnSpPr/>
            <p:nvPr>
              <p:custDataLst>
                <p:tags r:id="rId28"/>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29"/>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30"/>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31"/>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sp>
          <p:nvSpPr>
            <p:cNvPr id="17" name="图形 11"/>
            <p:cNvSpPr/>
            <p:nvPr>
              <p:custDataLst>
                <p:tags r:id="rId32"/>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charset="-122"/>
                <a:ea typeface="微软雅黑" panose="020B0503020204020204" charset="-122"/>
              </a:endParaRPr>
            </a:p>
          </p:txBody>
        </p:sp>
        <p:cxnSp>
          <p:nvCxnSpPr>
            <p:cNvPr id="18" name="直接连接符 17"/>
            <p:cNvCxnSpPr/>
            <p:nvPr>
              <p:custDataLst>
                <p:tags r:id="rId33"/>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2" name="矩形 21"/>
          <p:cNvSpPr/>
          <p:nvPr>
            <p:custDataLst>
              <p:tags r:id="rId6"/>
            </p:custDataLst>
          </p:nvPr>
        </p:nvSpPr>
        <p:spPr>
          <a:xfrm>
            <a:off x="2258616"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23" name="椭圆 22"/>
          <p:cNvSpPr/>
          <p:nvPr>
            <p:custDataLst>
              <p:tags r:id="rId7"/>
            </p:custDataLst>
          </p:nvPr>
        </p:nvSpPr>
        <p:spPr>
          <a:xfrm>
            <a:off x="2956861"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4" name="文本框 11"/>
          <p:cNvSpPr txBox="1"/>
          <p:nvPr>
            <p:custDataLst>
              <p:tags r:id="rId8"/>
            </p:custDataLst>
          </p:nvPr>
        </p:nvSpPr>
        <p:spPr>
          <a:xfrm>
            <a:off x="2382823" y="3272454"/>
            <a:ext cx="2055292"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lt1"/>
                </a:solidFill>
                <a:latin typeface="微软雅黑" panose="020B0503020204020204" charset="-122"/>
                <a:ea typeface="微软雅黑" panose="020B0503020204020204" charset="-122"/>
                <a:sym typeface="+mn-ea"/>
              </a:rPr>
              <a:t>搞定發燒友</a:t>
            </a:r>
          </a:p>
        </p:txBody>
      </p:sp>
      <p:sp>
        <p:nvSpPr>
          <p:cNvPr id="25" name="标题 5"/>
          <p:cNvSpPr>
            <a:spLocks noGrp="1"/>
          </p:cNvSpPr>
          <p:nvPr>
            <p:custDataLst>
              <p:tags r:id="rId9"/>
            </p:custDataLst>
          </p:nvPr>
        </p:nvSpPr>
        <p:spPr>
          <a:xfrm>
            <a:off x="2968611"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1</a:t>
            </a:r>
          </a:p>
        </p:txBody>
      </p:sp>
      <p:sp>
        <p:nvSpPr>
          <p:cNvPr id="26" name="矩形 25"/>
          <p:cNvSpPr/>
          <p:nvPr>
            <p:custDataLst>
              <p:tags r:id="rId10"/>
            </p:custDataLst>
          </p:nvPr>
        </p:nvSpPr>
        <p:spPr>
          <a:xfrm>
            <a:off x="4924425"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27" name="椭圆 26"/>
          <p:cNvSpPr/>
          <p:nvPr>
            <p:custDataLst>
              <p:tags r:id="rId11"/>
            </p:custDataLst>
          </p:nvPr>
        </p:nvSpPr>
        <p:spPr>
          <a:xfrm>
            <a:off x="5622670"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文本框 11"/>
          <p:cNvSpPr txBox="1"/>
          <p:nvPr>
            <p:custDataLst>
              <p:tags r:id="rId12"/>
            </p:custDataLst>
          </p:nvPr>
        </p:nvSpPr>
        <p:spPr>
          <a:xfrm>
            <a:off x="5048632" y="3272454"/>
            <a:ext cx="2055292" cy="1134648"/>
          </a:xfrm>
          <a:prstGeom prst="rect">
            <a:avLst/>
          </a:prstGeom>
          <a:noFill/>
        </p:spPr>
        <p:txBody>
          <a:bodyPr vert="horz" wrap="square" lIns="90000" tIns="46800" rIns="90000" bIns="4680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800" spc="150">
                <a:solidFill>
                  <a:schemeClr val="lt1"/>
                </a:solidFill>
                <a:latin typeface="微软雅黑" panose="020B0503020204020204" charset="-122"/>
                <a:ea typeface="微软雅黑" panose="020B0503020204020204" charset="-122"/>
                <a:sym typeface="+mn-ea"/>
              </a:rPr>
              <a:t>搞定媒體，免費上頭條</a:t>
            </a:r>
          </a:p>
        </p:txBody>
      </p:sp>
      <p:sp>
        <p:nvSpPr>
          <p:cNvPr id="29" name="标题 5"/>
          <p:cNvSpPr>
            <a:spLocks noGrp="1"/>
          </p:cNvSpPr>
          <p:nvPr>
            <p:custDataLst>
              <p:tags r:id="rId13"/>
            </p:custDataLst>
          </p:nvPr>
        </p:nvSpPr>
        <p:spPr>
          <a:xfrm>
            <a:off x="5634420"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2</a:t>
            </a:r>
          </a:p>
        </p:txBody>
      </p:sp>
      <p:sp>
        <p:nvSpPr>
          <p:cNvPr id="30" name="矩形 29"/>
          <p:cNvSpPr/>
          <p:nvPr>
            <p:custDataLst>
              <p:tags r:id="rId14"/>
            </p:custDataLst>
          </p:nvPr>
        </p:nvSpPr>
        <p:spPr>
          <a:xfrm>
            <a:off x="7590234" y="2742895"/>
            <a:ext cx="2343150" cy="23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1" name="椭圆 30"/>
          <p:cNvSpPr/>
          <p:nvPr>
            <p:custDataLst>
              <p:tags r:id="rId15"/>
            </p:custDataLst>
          </p:nvPr>
        </p:nvSpPr>
        <p:spPr>
          <a:xfrm>
            <a:off x="8288479" y="4731048"/>
            <a:ext cx="908055" cy="908054"/>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文本框 11"/>
          <p:cNvSpPr txBox="1"/>
          <p:nvPr>
            <p:custDataLst>
              <p:tags r:id="rId16"/>
            </p:custDataLst>
          </p:nvPr>
        </p:nvSpPr>
        <p:spPr>
          <a:xfrm>
            <a:off x="7674563" y="3596400"/>
            <a:ext cx="2371333" cy="113464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400" spc="150" dirty="0">
                <a:solidFill>
                  <a:schemeClr val="lt1"/>
                </a:solidFill>
                <a:latin typeface="微软雅黑" panose="020B0503020204020204" charset="-122"/>
                <a:ea typeface="微软雅黑" panose="020B0503020204020204" charset="-122"/>
                <a:sym typeface="+mn-ea"/>
              </a:rPr>
              <a:t>製造流行文化</a:t>
            </a:r>
          </a:p>
        </p:txBody>
      </p:sp>
      <p:sp>
        <p:nvSpPr>
          <p:cNvPr id="33" name="标题 5"/>
          <p:cNvSpPr>
            <a:spLocks noGrp="1"/>
          </p:cNvSpPr>
          <p:nvPr>
            <p:custDataLst>
              <p:tags r:id="rId17"/>
            </p:custDataLst>
          </p:nvPr>
        </p:nvSpPr>
        <p:spPr>
          <a:xfrm>
            <a:off x="8300230" y="4743636"/>
            <a:ext cx="908055" cy="832523"/>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90204" pitchFamily="34" charset="0"/>
            </a:pPr>
            <a:r>
              <a:rPr lang="en-US" altLang="zh-CN" sz="3600" b="1" spc="300" dirty="0">
                <a:solidFill>
                  <a:schemeClr val="dk1">
                    <a:lumMod val="85000"/>
                    <a:lumOff val="15000"/>
                  </a:schemeClr>
                </a:solidFill>
                <a:latin typeface="微软雅黑" panose="020B0503020204020204" charset="-122"/>
              </a:rPr>
              <a:t>3</a:t>
            </a: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19"/>
          <p:cNvSpPr/>
          <p:nvPr>
            <p:custDataLst>
              <p:tags r:id="rId3"/>
            </p:custDataLst>
          </p:nvPr>
        </p:nvSpPr>
        <p:spPr>
          <a:xfrm>
            <a:off x="4742303" y="1800914"/>
            <a:ext cx="7449696" cy="5058061"/>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chemeClr val="accent1">
                <a:lumMod val="20000"/>
                <a:lumOff val="80000"/>
              </a:schemeClr>
            </a:fgClr>
            <a:bgClr>
              <a:schemeClr val="lt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任意多边形: 形状 12"/>
          <p:cNvSpPr/>
          <p:nvPr>
            <p:custDataLst>
              <p:tags r:id="rId4"/>
            </p:custDataLst>
          </p:nvPr>
        </p:nvSpPr>
        <p:spPr>
          <a:xfrm>
            <a:off x="1" y="3038168"/>
            <a:ext cx="5230153" cy="383532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603738" y="2035745"/>
            <a:ext cx="10984523" cy="4466492"/>
          </a:xfrm>
          <a:prstGeom prst="rect">
            <a:avLst/>
          </a:prstGeom>
          <a:solidFill>
            <a:schemeClr val="lt2"/>
          </a:solidFill>
          <a:ln>
            <a:noFill/>
          </a:ln>
          <a:effectLst>
            <a:outerShdw blurRad="76200" sx="101000" sy="1010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文本框 3"/>
          <p:cNvSpPr txBox="1"/>
          <p:nvPr>
            <p:custDataLst>
              <p:tags r:id="rId6"/>
            </p:custDataLst>
          </p:nvPr>
        </p:nvSpPr>
        <p:spPr>
          <a:xfrm>
            <a:off x="1066459" y="1309507"/>
            <a:ext cx="10059078" cy="386861"/>
          </a:xfrm>
          <a:prstGeom prst="rect">
            <a:avLst/>
          </a:prstGeom>
          <a:noFill/>
        </p:spPr>
        <p:txBody>
          <a:bodyPr wrap="square" lIns="91440" tIns="45720" rIns="91440" bIns="45720" rtlCol="0" anchor="ctr">
            <a:normAutofit/>
          </a:bodyPr>
          <a:lstStyle>
            <a:defPPr>
              <a:defRPr lang="zh-CN"/>
            </a:defPPr>
            <a:lvl1pPr fontAlgn="auto">
              <a:lnSpc>
                <a:spcPct val="130000"/>
              </a:lnSpc>
              <a:spcAft>
                <a:spcPts val="1000"/>
              </a:spcAft>
              <a:defRPr sz="1600" spc="150"/>
            </a:lvl1pPr>
          </a:lstStyle>
          <a:p>
            <a:pPr lvl="0" algn="ctr">
              <a:lnSpc>
                <a:spcPct val="110000"/>
              </a:lnSpc>
              <a:spcAft>
                <a:spcPts val="200"/>
              </a:spcAft>
            </a:pPr>
            <a:r>
              <a:rPr lang="zh-CN" altLang="en-US" sz="1800" dirty="0">
                <a:solidFill>
                  <a:schemeClr val="dk1">
                    <a:lumMod val="75000"/>
                    <a:lumOff val="25000"/>
                  </a:schemeClr>
                </a:solidFill>
                <a:uFillTx/>
                <a:latin typeface="微软雅黑" panose="020B0503020204020204" charset="-122"/>
                <a:ea typeface="微软雅黑" panose="020B0503020204020204" charset="-122"/>
                <a:sym typeface="+mn-ea"/>
              </a:rPr>
              <a:t>借勢行銷</a:t>
            </a:r>
          </a:p>
        </p:txBody>
      </p:sp>
      <p:sp>
        <p:nvSpPr>
          <p:cNvPr id="6" name="矩形 5"/>
          <p:cNvSpPr/>
          <p:nvPr>
            <p:custDataLst>
              <p:tags r:id="rId7"/>
            </p:custDataLst>
          </p:nvPr>
        </p:nvSpPr>
        <p:spPr>
          <a:xfrm>
            <a:off x="1066459" y="2296597"/>
            <a:ext cx="10059078" cy="3667652"/>
          </a:xfrm>
          <a:prstGeom prst="rect">
            <a:avLst/>
          </a:prstGeom>
        </p:spPr>
        <p:txBody>
          <a:bodyPr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90000"/>
              </a:lnSpc>
              <a:spcAft>
                <a:spcPts val="400"/>
              </a:spcAft>
              <a:buClr>
                <a:schemeClr val="accent1"/>
              </a:buClr>
              <a:buFont typeface="Wingdings" panose="05000000000000000000" pitchFamily="2" charset="2"/>
              <a:buChar char="u"/>
            </a:pPr>
            <a:r>
              <a:rPr lang="zh-CN" altLang="en-US" sz="2200" spc="150" dirty="0">
                <a:solidFill>
                  <a:schemeClr val="dk1">
                    <a:lumMod val="75000"/>
                    <a:lumOff val="25000"/>
                  </a:schemeClr>
                </a:solidFill>
                <a:latin typeface="微软雅黑" panose="020B0503020204020204" charset="-122"/>
                <a:ea typeface="微软雅黑" panose="020B0503020204020204" charset="-122"/>
              </a:rPr>
              <a:t>明星、杜蕾斯等</a:t>
            </a:r>
          </a:p>
        </p:txBody>
      </p:sp>
      <p:sp>
        <p:nvSpPr>
          <p:cNvPr id="21" name="椭圆 20"/>
          <p:cNvSpPr/>
          <p:nvPr>
            <p:custDataLst>
              <p:tags r:id="rId8"/>
            </p:custDataLst>
          </p:nvPr>
        </p:nvSpPr>
        <p:spPr>
          <a:xfrm>
            <a:off x="277973" y="239843"/>
            <a:ext cx="386396" cy="386396"/>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椭圆 21"/>
          <p:cNvSpPr/>
          <p:nvPr>
            <p:custDataLst>
              <p:tags r:id="rId9"/>
            </p:custDataLst>
          </p:nvPr>
        </p:nvSpPr>
        <p:spPr>
          <a:xfrm>
            <a:off x="665006" y="657947"/>
            <a:ext cx="178183" cy="178183"/>
          </a:xfrm>
          <a:prstGeom prst="ellipse">
            <a:avLst/>
          </a:prstGeom>
          <a:solidFill>
            <a:schemeClr val="accent1">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 name="矩形 1"/>
          <p:cNvSpPr/>
          <p:nvPr>
            <p:custDataLst>
              <p:tags r:id="rId10"/>
            </p:custDataLst>
          </p:nvPr>
        </p:nvSpPr>
        <p:spPr>
          <a:xfrm>
            <a:off x="1066459" y="565608"/>
            <a:ext cx="10059078" cy="648896"/>
          </a:xfrm>
          <a:prstGeom prst="rect">
            <a:avLst/>
          </a:prstGeom>
          <a:noFill/>
        </p:spPr>
        <p:txBody>
          <a:bodyPr wrap="square" lIns="91440" tIns="45720" rIns="91440" bIns="45720" rtlCol="0">
            <a:normAutofit fontScale="97500"/>
          </a:bodyPr>
          <a:lstStyle/>
          <a:p>
            <a:pPr algn="ctr"/>
            <a:r>
              <a:rPr lang="zh-CN" altLang="en-US" sz="3700" b="1" spc="300" dirty="0">
                <a:solidFill>
                  <a:schemeClr val="dk1">
                    <a:lumMod val="85000"/>
                    <a:lumOff val="15000"/>
                  </a:schemeClr>
                </a:solidFill>
                <a:latin typeface="微软雅黑" panose="020B0503020204020204" charset="-122"/>
                <a:ea typeface="微软雅黑" panose="020B0503020204020204" charset="-122"/>
              </a:rPr>
              <a:t>事件行銷</a:t>
            </a: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292735" y="305435"/>
            <a:ext cx="11606530" cy="624967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任意多边形: 形状 4"/>
          <p:cNvSpPr/>
          <p:nvPr userDrawn="1">
            <p:custDataLst>
              <p:tags r:id="rId3"/>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l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矩形 5"/>
          <p:cNvSpPr/>
          <p:nvPr>
            <p:custDataLst>
              <p:tags r:id="rId4"/>
            </p:custDataLst>
          </p:nvPr>
        </p:nvSpPr>
        <p:spPr>
          <a:xfrm>
            <a:off x="8134294" y="609600"/>
            <a:ext cx="3352827" cy="4114833"/>
          </a:xfrm>
          <a:prstGeom prst="rect">
            <a:avLst/>
          </a:prstGeom>
          <a:noFill/>
          <a:ln w="38100">
            <a:solidFill>
              <a:schemeClr val="accent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文本框 4"/>
          <p:cNvSpPr txBox="1"/>
          <p:nvPr>
            <p:custDataLst>
              <p:tags r:id="rId5"/>
            </p:custDataLst>
          </p:nvPr>
        </p:nvSpPr>
        <p:spPr>
          <a:xfrm>
            <a:off x="914400" y="1828800"/>
            <a:ext cx="4267200" cy="762000"/>
          </a:xfrm>
          <a:prstGeom prst="rect">
            <a:avLst/>
          </a:prstGeom>
          <a:noFill/>
        </p:spPr>
        <p:txBody>
          <a:bodyPr wrap="square" lIns="63500" tIns="25400" rIns="63500" bIns="25400" rtlCol="0" anchor="b" anchorCtr="0">
            <a:normAutofit/>
          </a:bodyPr>
          <a:lstStyle/>
          <a:p>
            <a:pPr algn="l"/>
            <a:r>
              <a:rPr lang="zh-CN" altLang="zh-CN" sz="4000" b="1" spc="160" dirty="0">
                <a:solidFill>
                  <a:schemeClr val="dk1"/>
                </a:solidFill>
                <a:uFillTx/>
                <a:latin typeface="微软雅黑" panose="020B0503020204020204" charset="-122"/>
                <a:ea typeface="微软雅黑" panose="020B0503020204020204" charset="-122"/>
              </a:rPr>
              <a:t>病毒行銷</a:t>
            </a:r>
          </a:p>
        </p:txBody>
      </p:sp>
      <p:sp>
        <p:nvSpPr>
          <p:cNvPr id="11" name="Title 6"/>
          <p:cNvSpPr txBox="1"/>
          <p:nvPr>
            <p:custDataLst>
              <p:tags r:id="rId6"/>
            </p:custDataLst>
          </p:nvPr>
        </p:nvSpPr>
        <p:spPr>
          <a:xfrm>
            <a:off x="914400" y="2743200"/>
            <a:ext cx="4267200" cy="22860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造病毒：創意-支點-杠杆</a:t>
            </a: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例Uber</a:t>
            </a: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引爆1%的意見領袖</a:t>
            </a:r>
            <a:endParaRPr lang="en-US" altLang="zh-CN"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“一鍵呼叫CEO”</a:t>
            </a:r>
          </a:p>
        </p:txBody>
      </p:sp>
      <p:pic>
        <p:nvPicPr>
          <p:cNvPr id="7" name="图片 6"/>
          <p:cNvPicPr>
            <a:picLocks noChangeAspect="1"/>
          </p:cNvPicPr>
          <p:nvPr>
            <p:custDataLst>
              <p:tags r:id="rId7"/>
            </p:custDataLst>
          </p:nvPr>
        </p:nvPicPr>
        <p:blipFill rotWithShape="1">
          <a:blip cstate="print">
            <a:extLst>
              <a:ext uri="{28A0092B-C50C-407E-A947-70E740481C1C}">
                <a14:useLocalDpi xmlns:a14="http://schemas.microsoft.com/office/drawing/2010/main" val="0"/>
              </a:ext>
            </a:extLst>
          </a:blip>
          <a:srcRect l="141" r="50000"/>
          <a:stretch>
            <a:fillRect/>
          </a:stretch>
        </p:blipFill>
        <p:spPr>
          <a:xfrm>
            <a:off x="5791080" y="914400"/>
            <a:ext cx="5391150" cy="5334000"/>
          </a:xfrm>
          <a:custGeom>
            <a:avLst/>
            <a:gdLst/>
            <a:ahLst/>
            <a:cxnLst>
              <a:cxn ang="3">
                <a:pos x="hc" y="t"/>
              </a:cxn>
              <a:cxn ang="cd2">
                <a:pos x="l" y="vc"/>
              </a:cxn>
              <a:cxn ang="cd4">
                <a:pos x="hc" y="b"/>
              </a:cxn>
              <a:cxn ang="0">
                <a:pos x="r" y="vc"/>
              </a:cxn>
            </a:cxnLst>
            <a:rect l="l" t="t" r="r" b="b"/>
            <a:pathLst>
              <a:path w="8160" h="8400">
                <a:moveTo>
                  <a:pt x="0" y="0"/>
                </a:moveTo>
                <a:lnTo>
                  <a:pt x="8160" y="0"/>
                </a:lnTo>
                <a:lnTo>
                  <a:pt x="8160" y="8400"/>
                </a:lnTo>
                <a:lnTo>
                  <a:pt x="0" y="8400"/>
                </a:lnTo>
                <a:lnTo>
                  <a:pt x="0" y="0"/>
                </a:lnTo>
                <a:close/>
              </a:path>
            </a:pathLst>
          </a:custGeom>
        </p:spPr>
      </p:pic>
    </p:spTree>
    <p:custDataLst>
      <p:tags r:id="rId1"/>
    </p:custData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xfrm>
            <a:off x="3759201" y="2838994"/>
            <a:ext cx="8829764" cy="1180012"/>
          </a:xfrm>
          <a:noFill/>
        </p:spPr>
        <p:txBody>
          <a:bodyPr>
            <a:noAutofit/>
          </a:bodyPr>
          <a:lstStyle/>
          <a:p>
            <a:pPr algn="ctr"/>
            <a:r>
              <a:rPr lang="en-US" altLang="zh-CN" sz="4000" spc="-200" dirty="0">
                <a:solidFill>
                  <a:schemeClr val="dk1">
                    <a:lumMod val="85000"/>
                    <a:lumOff val="15000"/>
                  </a:schemeClr>
                </a:solidFill>
                <a:latin typeface="Arial" panose="020B0604020202090204" pitchFamily="34" charset="0"/>
              </a:rPr>
              <a:t>《</a:t>
            </a:r>
            <a:r>
              <a:rPr lang="zh-CN" altLang="en-US" sz="4000" spc="-200" dirty="0">
                <a:solidFill>
                  <a:schemeClr val="dk1">
                    <a:lumMod val="85000"/>
                    <a:lumOff val="15000"/>
                  </a:schemeClr>
                </a:solidFill>
                <a:latin typeface="Arial" panose="020B0604020202090204" pitchFamily="34" charset="0"/>
              </a:rPr>
              <a:t>定位：爭奪用戶心智的戰爭</a:t>
            </a:r>
            <a:r>
              <a:rPr lang="en-US" altLang="zh-CN" sz="4000" spc="-200" dirty="0">
                <a:solidFill>
                  <a:schemeClr val="dk1">
                    <a:lumMod val="85000"/>
                    <a:lumOff val="15000"/>
                  </a:schemeClr>
                </a:solidFill>
                <a:latin typeface="Arial" panose="020B0604020202090204" pitchFamily="34" charset="0"/>
              </a:rPr>
              <a:t>》</a:t>
            </a:r>
            <a:br>
              <a:rPr lang="en-US" altLang="zh-CN" sz="4000" spc="-200" dirty="0">
                <a:solidFill>
                  <a:schemeClr val="dk1">
                    <a:lumMod val="85000"/>
                    <a:lumOff val="15000"/>
                  </a:schemeClr>
                </a:solidFill>
                <a:latin typeface="Arial" panose="020B0604020202090204" pitchFamily="34" charset="0"/>
              </a:rPr>
            </a:br>
            <a:r>
              <a:rPr lang="zh-CN" altLang="en-US" sz="4000" spc="-200" dirty="0">
                <a:solidFill>
                  <a:schemeClr val="dk1">
                    <a:lumMod val="85000"/>
                    <a:lumOff val="15000"/>
                  </a:schemeClr>
                </a:solidFill>
                <a:latin typeface="Arial" panose="020B0604020202090204" pitchFamily="34" charset="0"/>
              </a:rPr>
              <a:t>讀書筆記</a:t>
            </a:r>
          </a:p>
        </p:txBody>
      </p:sp>
      <p:sp>
        <p:nvSpPr>
          <p:cNvPr id="2" name="文本框 1"/>
          <p:cNvSpPr txBox="1"/>
          <p:nvPr>
            <p:custDataLst>
              <p:tags r:id="rId3"/>
            </p:custDataLst>
          </p:nvPr>
        </p:nvSpPr>
        <p:spPr>
          <a:xfrm>
            <a:off x="5889625" y="1570355"/>
            <a:ext cx="1301115" cy="1014730"/>
          </a:xfrm>
          <a:prstGeom prst="rect">
            <a:avLst/>
          </a:prstGeom>
          <a:noFill/>
        </p:spPr>
        <p:txBody>
          <a:bodyPr wrap="square" rtlCol="0">
            <a:normAutofit/>
          </a:bodyPr>
          <a:lstStyle/>
          <a:p>
            <a:r>
              <a:rPr lang="en-US" altLang="zh-CN" sz="6000" spc="-200" dirty="0">
                <a:solidFill>
                  <a:schemeClr val="dk1">
                    <a:lumMod val="85000"/>
                    <a:lumOff val="15000"/>
                  </a:schemeClr>
                </a:solidFill>
                <a:uFillTx/>
                <a:latin typeface="Arial" panose="020B0604020202090204" pitchFamily="34" charset="0"/>
                <a:ea typeface="微软雅黑" panose="020B0503020204020204" charset="-122"/>
              </a:rPr>
              <a:t>0</a:t>
            </a:r>
            <a:r>
              <a:rPr lang="en-US" altLang="zh-TW" sz="6000" spc="-200" dirty="0">
                <a:solidFill>
                  <a:schemeClr val="dk1">
                    <a:lumMod val="85000"/>
                    <a:lumOff val="15000"/>
                  </a:schemeClr>
                </a:solidFill>
                <a:uFillTx/>
                <a:latin typeface="Arial" panose="020B0604020202090204" pitchFamily="34" charset="0"/>
                <a:ea typeface="微软雅黑" panose="020B0503020204020204" charset="-122"/>
              </a:rPr>
              <a:t>7</a:t>
            </a:r>
            <a:endParaRPr lang="en-US" altLang="zh-CN" sz="6000" spc="-200" dirty="0">
              <a:solidFill>
                <a:schemeClr val="dk1">
                  <a:lumMod val="85000"/>
                  <a:lumOff val="15000"/>
                </a:schemeClr>
              </a:solidFill>
              <a:uFillTx/>
              <a:latin typeface="Arial" panose="020B0604020202090204" pitchFamily="34" charset="0"/>
              <a:ea typeface="微软雅黑" panose="020B0503020204020204" charset="-122"/>
            </a:endParaRPr>
          </a:p>
        </p:txBody>
      </p:sp>
    </p:spTree>
    <p:custDataLst>
      <p:tags r:id="rId1"/>
    </p:custDataLst>
    <p:extLst>
      <p:ext uri="{BB962C8B-B14F-4D97-AF65-F5344CB8AC3E}">
        <p14:creationId xmlns:p14="http://schemas.microsoft.com/office/powerpoint/2010/main" val="3139309155"/>
      </p:ext>
    </p:extLst>
  </p:cSld>
  <p:clrMapOvr>
    <a:masterClrMapping/>
  </p:clrMapOvr>
  <p:transition spd="slow">
    <p:comb/>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userDrawn="1">
            <p:custDataLst>
              <p:tags r:id="rId2"/>
            </p:custDataLst>
          </p:nvPr>
        </p:nvSpPr>
        <p:spPr>
          <a:xfrm>
            <a:off x="292735" y="305435"/>
            <a:ext cx="11606530" cy="624967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任意多边形: 形状 4"/>
          <p:cNvSpPr/>
          <p:nvPr userDrawn="1">
            <p:custDataLst>
              <p:tags r:id="rId3"/>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l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矩形 13"/>
          <p:cNvSpPr/>
          <p:nvPr>
            <p:custDataLst>
              <p:tags r:id="rId4"/>
            </p:custDataLst>
          </p:nvPr>
        </p:nvSpPr>
        <p:spPr>
          <a:xfrm>
            <a:off x="0" y="1322331"/>
            <a:ext cx="12192000" cy="4927269"/>
          </a:xfrm>
          <a:prstGeom prst="rect">
            <a:avLst/>
          </a:prstGeom>
          <a:solidFill>
            <a:schemeClr val="lt2"/>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grpSp>
        <p:nvGrpSpPr>
          <p:cNvPr id="4" name="组合 3"/>
          <p:cNvGrpSpPr/>
          <p:nvPr>
            <p:custDataLst>
              <p:tags r:id="rId5"/>
            </p:custDataLst>
          </p:nvPr>
        </p:nvGrpSpPr>
        <p:grpSpPr>
          <a:xfrm>
            <a:off x="11377569" y="434583"/>
            <a:ext cx="203545" cy="74612"/>
            <a:chOff x="9839643" y="910585"/>
            <a:chExt cx="203545" cy="74612"/>
          </a:xfrm>
        </p:grpSpPr>
        <p:cxnSp>
          <p:nvCxnSpPr>
            <p:cNvPr id="5" name="直接连接符 4"/>
            <p:cNvCxnSpPr/>
            <p:nvPr>
              <p:custDataLst>
                <p:tags r:id="rId6"/>
              </p:custDataLst>
            </p:nvPr>
          </p:nvCxnSpPr>
          <p:spPr>
            <a:xfrm>
              <a:off x="9839643" y="910585"/>
              <a:ext cx="20354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7"/>
              </p:custDataLst>
            </p:nvPr>
          </p:nvCxnSpPr>
          <p:spPr>
            <a:xfrm>
              <a:off x="9839643" y="985197"/>
              <a:ext cx="15557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 name="SubTopic">
            <a:extLst>
              <a:ext uri="{FF2B5EF4-FFF2-40B4-BE49-F238E27FC236}">
                <a16:creationId xmlns:a16="http://schemas.microsoft.com/office/drawing/2014/main" id="{E1BAC8C4-4C32-27C4-EE05-B968D5DC6F1D}"/>
              </a:ext>
            </a:extLst>
          </p:cNvPr>
          <p:cNvSpPr/>
          <p:nvPr/>
        </p:nvSpPr>
        <p:spPr>
          <a:xfrm>
            <a:off x="1899435" y="3429000"/>
            <a:ext cx="8389953" cy="597700"/>
          </a:xfrm>
          <a:custGeom>
            <a:avLst/>
            <a:gdLst>
              <a:gd name="rtl" fmla="*/ 115370 w 8389953"/>
              <a:gd name="rtt" fmla="*/ 48650 h 597700"/>
              <a:gd name="rtr" fmla="*/ 8296823 w 8389953"/>
              <a:gd name="rtb" fmla="*/ 590750 h 597700"/>
            </a:gdLst>
            <a:ahLst/>
            <a:cxnLst/>
            <a:rect l="rtl" t="rtt" r="rtr" b="rtb"/>
            <a:pathLst>
              <a:path w="8389953" h="597700" stroke="0">
                <a:moveTo>
                  <a:pt x="0" y="0"/>
                </a:moveTo>
                <a:lnTo>
                  <a:pt x="8389953" y="0"/>
                </a:lnTo>
                <a:lnTo>
                  <a:pt x="8389953" y="597700"/>
                </a:lnTo>
                <a:lnTo>
                  <a:pt x="0" y="597700"/>
                </a:lnTo>
                <a:lnTo>
                  <a:pt x="0" y="0"/>
                </a:lnTo>
                <a:close/>
              </a:path>
            </a:pathLst>
          </a:custGeom>
          <a:noFill/>
          <a:ln w="13900" cap="flat">
            <a:solidFill>
              <a:srgbClr val="00679E"/>
            </a:solidFill>
            <a:round/>
          </a:ln>
        </p:spPr>
        <p:txBody>
          <a:bodyPr wrap="square" lIns="0" tIns="0" rIns="0" bIns="11000" rtlCol="0" anchor="ctr"/>
          <a:lstStyle/>
          <a:p>
            <a:pPr algn="ctr">
              <a:lnSpc>
                <a:spcPct val="100000"/>
              </a:lnSpc>
            </a:pPr>
            <a:r>
              <a:rPr sz="3920" b="1" dirty="0" err="1">
                <a:solidFill>
                  <a:srgbClr val="303030"/>
                </a:solidFill>
                <a:latin typeface="华文新魏"/>
              </a:rPr>
              <a:t>一、基本概念</a:t>
            </a:r>
            <a:r>
              <a:rPr sz="3920" b="1" dirty="0">
                <a:solidFill>
                  <a:srgbClr val="303030"/>
                </a:solidFill>
                <a:latin typeface="华文新魏"/>
              </a:rPr>
              <a:t>                                                                                  </a:t>
            </a:r>
          </a:p>
        </p:txBody>
      </p:sp>
    </p:spTree>
    <p:custDataLst>
      <p:tags r:id="rId1"/>
    </p:custDataLst>
    <p:extLst>
      <p:ext uri="{BB962C8B-B14F-4D97-AF65-F5344CB8AC3E}">
        <p14:creationId xmlns:p14="http://schemas.microsoft.com/office/powerpoint/2010/main" val="244556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780" b="1" i="0" spc="320" dirty="0">
                <a:solidFill>
                  <a:schemeClr val="dk1"/>
                </a:solidFill>
                <a:uFillTx/>
                <a:latin typeface="微软雅黑" panose="020B0503020204020204" charset="-122"/>
                <a:ea typeface="微软雅黑" panose="020B0503020204020204" charset="-122"/>
              </a:rPr>
              <a:t>失敗案例</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董明珠</a:t>
            </a:r>
          </a:p>
        </p:txBody>
      </p:sp>
      <p:sp>
        <p:nvSpPr>
          <p:cNvPr id="27" name="椭圆 26"/>
          <p:cNvSpPr/>
          <p:nvPr>
            <p:custDataLst>
              <p:tags r:id="rId12"/>
            </p:custDataLst>
          </p:nvPr>
        </p:nvSpPr>
        <p:spPr>
          <a:xfrm>
            <a:off x="36590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5958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1037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305371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霸道式轉型</a:t>
            </a:r>
          </a:p>
        </p:txBody>
      </p:sp>
      <p:sp>
        <p:nvSpPr>
          <p:cNvPr id="8" name="标题 5"/>
          <p:cNvSpPr>
            <a:spLocks noGrp="1"/>
          </p:cNvSpPr>
          <p:nvPr>
            <p:custDataLst>
              <p:tags r:id="rId16"/>
            </p:custDataLst>
          </p:nvPr>
        </p:nvSpPr>
        <p:spPr>
          <a:xfrm>
            <a:off x="36849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83262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76940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27737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227320"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用戶體驗短板</a:t>
            </a:r>
          </a:p>
        </p:txBody>
      </p:sp>
      <p:sp>
        <p:nvSpPr>
          <p:cNvPr id="14" name="标题 5"/>
          <p:cNvSpPr>
            <a:spLocks noGrp="1"/>
          </p:cNvSpPr>
          <p:nvPr>
            <p:custDataLst>
              <p:tags r:id="rId21"/>
            </p:custDataLst>
          </p:nvPr>
        </p:nvSpPr>
        <p:spPr>
          <a:xfrm>
            <a:off x="585851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80062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9430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4509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400925" y="3966845"/>
            <a:ext cx="1737360" cy="138366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3600" spc="150">
                <a:solidFill>
                  <a:schemeClr val="dk1">
                    <a:lumMod val="75000"/>
                    <a:lumOff val="25000"/>
                  </a:schemeClr>
                </a:solidFill>
                <a:uFillTx/>
                <a:latin typeface="微软雅黑" panose="020B0503020204020204" charset="-122"/>
                <a:ea typeface="微软雅黑" panose="020B0503020204020204" charset="-122"/>
                <a:sym typeface="+mn-ea"/>
              </a:rPr>
              <a:t>流量運營短板</a:t>
            </a:r>
          </a:p>
        </p:txBody>
      </p:sp>
      <p:sp>
        <p:nvSpPr>
          <p:cNvPr id="19" name="标题 5"/>
          <p:cNvSpPr>
            <a:spLocks noGrp="1"/>
          </p:cNvSpPr>
          <p:nvPr>
            <p:custDataLst>
              <p:tags r:id="rId26"/>
            </p:custDataLst>
          </p:nvPr>
        </p:nvSpPr>
        <p:spPr>
          <a:xfrm>
            <a:off x="80321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19"/>
          <p:cNvSpPr/>
          <p:nvPr>
            <p:custDataLst>
              <p:tags r:id="rId3"/>
            </p:custDataLst>
          </p:nvPr>
        </p:nvSpPr>
        <p:spPr>
          <a:xfrm>
            <a:off x="4742303" y="1800914"/>
            <a:ext cx="7449696" cy="5058061"/>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chemeClr val="accent1">
                <a:lumMod val="20000"/>
                <a:lumOff val="80000"/>
              </a:schemeClr>
            </a:fgClr>
            <a:bgClr>
              <a:schemeClr val="lt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任意多边形: 形状 12"/>
          <p:cNvSpPr/>
          <p:nvPr>
            <p:custDataLst>
              <p:tags r:id="rId4"/>
            </p:custDataLst>
          </p:nvPr>
        </p:nvSpPr>
        <p:spPr>
          <a:xfrm>
            <a:off x="1" y="3038168"/>
            <a:ext cx="5230153" cy="383532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603738" y="1045544"/>
            <a:ext cx="10984523" cy="5456693"/>
          </a:xfrm>
          <a:prstGeom prst="rect">
            <a:avLst/>
          </a:prstGeom>
          <a:solidFill>
            <a:schemeClr val="lt2"/>
          </a:solidFill>
          <a:ln>
            <a:noFill/>
          </a:ln>
          <a:effectLst>
            <a:outerShdw blurRad="76200" sx="101000" sy="1010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1" name="椭圆 20"/>
          <p:cNvSpPr/>
          <p:nvPr>
            <p:custDataLst>
              <p:tags r:id="rId6"/>
            </p:custDataLst>
          </p:nvPr>
        </p:nvSpPr>
        <p:spPr>
          <a:xfrm>
            <a:off x="277973" y="239843"/>
            <a:ext cx="386396" cy="386396"/>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椭圆 21"/>
          <p:cNvSpPr/>
          <p:nvPr>
            <p:custDataLst>
              <p:tags r:id="rId7"/>
            </p:custDataLst>
          </p:nvPr>
        </p:nvSpPr>
        <p:spPr>
          <a:xfrm>
            <a:off x="665006" y="657947"/>
            <a:ext cx="178183" cy="178183"/>
          </a:xfrm>
          <a:prstGeom prst="ellipse">
            <a:avLst/>
          </a:prstGeom>
          <a:solidFill>
            <a:schemeClr val="accent1">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3" name="Group339">
            <a:extLst>
              <a:ext uri="{FF2B5EF4-FFF2-40B4-BE49-F238E27FC236}">
                <a16:creationId xmlns:a16="http://schemas.microsoft.com/office/drawing/2014/main" id="{024AF3B6-D4EA-F214-FBE2-3F0B53007AE1}"/>
              </a:ext>
            </a:extLst>
          </p:cNvPr>
          <p:cNvGrpSpPr/>
          <p:nvPr/>
        </p:nvGrpSpPr>
        <p:grpSpPr>
          <a:xfrm>
            <a:off x="1882095" y="2001605"/>
            <a:ext cx="8424000" cy="3726000"/>
            <a:chOff x="355784" y="1564135"/>
            <a:chExt cx="8424000" cy="3726000"/>
          </a:xfrm>
        </p:grpSpPr>
        <p:sp>
          <p:nvSpPr>
            <p:cNvPr id="5" name="MMConnector">
              <a:extLst>
                <a:ext uri="{FF2B5EF4-FFF2-40B4-BE49-F238E27FC236}">
                  <a16:creationId xmlns:a16="http://schemas.microsoft.com/office/drawing/2014/main" id="{90B9B380-8D2D-7132-88DC-0752147C3C60}"/>
                </a:ext>
              </a:extLst>
            </p:cNvPr>
            <p:cNvSpPr/>
            <p:nvPr/>
          </p:nvSpPr>
          <p:spPr>
            <a:xfrm>
              <a:off x="1514084" y="2782679"/>
              <a:ext cx="218700" cy="339188"/>
            </a:xfrm>
            <a:custGeom>
              <a:avLst/>
              <a:gdLst/>
              <a:ahLst/>
              <a:cxnLst/>
              <a:rect l="0" t="0" r="0" b="0"/>
              <a:pathLst>
                <a:path w="218700" h="339188" fill="none">
                  <a:moveTo>
                    <a:pt x="0" y="169594"/>
                  </a:moveTo>
                  <a:lnTo>
                    <a:pt x="0" y="-72394"/>
                  </a:lnTo>
                  <a:cubicBezTo>
                    <a:pt x="0" y="-126048"/>
                    <a:pt x="43546" y="-169594"/>
                    <a:pt x="97200" y="-169594"/>
                  </a:cubicBezTo>
                  <a:lnTo>
                    <a:pt x="218700" y="-169594"/>
                  </a:lnTo>
                </a:path>
              </a:pathLst>
            </a:custGeom>
            <a:noFill/>
            <a:ln w="16200" cap="rnd">
              <a:solidFill>
                <a:srgbClr val="0084C2"/>
              </a:solidFill>
              <a:round/>
            </a:ln>
          </p:spPr>
          <p:txBody>
            <a:bodyPr/>
            <a:lstStyle/>
            <a:p>
              <a:endParaRPr lang="zh-TW" altLang="en-US"/>
            </a:p>
          </p:txBody>
        </p:sp>
        <p:sp>
          <p:nvSpPr>
            <p:cNvPr id="8" name="MMConnector">
              <a:extLst>
                <a:ext uri="{FF2B5EF4-FFF2-40B4-BE49-F238E27FC236}">
                  <a16:creationId xmlns:a16="http://schemas.microsoft.com/office/drawing/2014/main" id="{AC5837C4-26DC-5B12-9FA1-2E05A9B42DA5}"/>
                </a:ext>
              </a:extLst>
            </p:cNvPr>
            <p:cNvSpPr/>
            <p:nvPr/>
          </p:nvSpPr>
          <p:spPr>
            <a:xfrm>
              <a:off x="1514084" y="2375654"/>
              <a:ext cx="437400" cy="1153238"/>
            </a:xfrm>
            <a:custGeom>
              <a:avLst/>
              <a:gdLst/>
              <a:ahLst/>
              <a:cxnLst/>
              <a:rect l="0" t="0" r="0" b="0"/>
              <a:pathLst>
                <a:path w="437400" h="1153238" fill="none">
                  <a:moveTo>
                    <a:pt x="-218700" y="576619"/>
                  </a:moveTo>
                  <a:lnTo>
                    <a:pt x="0" y="576619"/>
                  </a:lnTo>
                  <a:lnTo>
                    <a:pt x="0" y="-479419"/>
                  </a:lnTo>
                  <a:cubicBezTo>
                    <a:pt x="0" y="-533073"/>
                    <a:pt x="43546" y="-576619"/>
                    <a:pt x="97200" y="-576619"/>
                  </a:cubicBezTo>
                  <a:lnTo>
                    <a:pt x="218700" y="-576619"/>
                  </a:lnTo>
                </a:path>
              </a:pathLst>
            </a:custGeom>
            <a:noFill/>
            <a:ln w="16200" cap="rnd">
              <a:solidFill>
                <a:srgbClr val="0084C2"/>
              </a:solidFill>
              <a:round/>
            </a:ln>
          </p:spPr>
          <p:txBody>
            <a:bodyPr/>
            <a:lstStyle/>
            <a:p>
              <a:endParaRPr lang="zh-TW" altLang="en-US"/>
            </a:p>
          </p:txBody>
        </p:sp>
        <p:sp>
          <p:nvSpPr>
            <p:cNvPr id="10" name="MMConnector">
              <a:extLst>
                <a:ext uri="{FF2B5EF4-FFF2-40B4-BE49-F238E27FC236}">
                  <a16:creationId xmlns:a16="http://schemas.microsoft.com/office/drawing/2014/main" id="{B35AAF2B-1EF8-24F6-ECB3-C755686C0012}"/>
                </a:ext>
              </a:extLst>
            </p:cNvPr>
            <p:cNvSpPr/>
            <p:nvPr/>
          </p:nvSpPr>
          <p:spPr>
            <a:xfrm>
              <a:off x="4656884" y="3427135"/>
              <a:ext cx="437400" cy="16200"/>
            </a:xfrm>
            <a:custGeom>
              <a:avLst/>
              <a:gdLst/>
              <a:ahLst/>
              <a:cxnLst/>
              <a:rect l="0" t="0" r="0" b="0"/>
              <a:pathLst>
                <a:path w="437400" h="16200" fill="none">
                  <a:moveTo>
                    <a:pt x="-218700" y="0"/>
                  </a:moveTo>
                  <a:lnTo>
                    <a:pt x="0" y="0"/>
                  </a:lnTo>
                  <a:cubicBezTo>
                    <a:pt x="0" y="0"/>
                    <a:pt x="43546" y="0"/>
                    <a:pt x="97200" y="0"/>
                  </a:cubicBezTo>
                  <a:lnTo>
                    <a:pt x="218700" y="0"/>
                  </a:lnTo>
                </a:path>
              </a:pathLst>
            </a:custGeom>
            <a:noFill/>
            <a:ln w="16200" cap="rnd">
              <a:solidFill>
                <a:srgbClr val="0084C2"/>
              </a:solidFill>
              <a:round/>
            </a:ln>
          </p:spPr>
          <p:txBody>
            <a:bodyPr/>
            <a:lstStyle/>
            <a:p>
              <a:endParaRPr lang="zh-TW" altLang="en-US"/>
            </a:p>
          </p:txBody>
        </p:sp>
        <p:sp>
          <p:nvSpPr>
            <p:cNvPr id="11" name="MMConnector">
              <a:extLst>
                <a:ext uri="{FF2B5EF4-FFF2-40B4-BE49-F238E27FC236}">
                  <a16:creationId xmlns:a16="http://schemas.microsoft.com/office/drawing/2014/main" id="{6F86EAAF-8DC9-E3B2-D8F2-9D0424951DF2}"/>
                </a:ext>
              </a:extLst>
            </p:cNvPr>
            <p:cNvSpPr/>
            <p:nvPr/>
          </p:nvSpPr>
          <p:spPr>
            <a:xfrm>
              <a:off x="4656884" y="2341735"/>
              <a:ext cx="437400" cy="16200"/>
            </a:xfrm>
            <a:custGeom>
              <a:avLst/>
              <a:gdLst/>
              <a:ahLst/>
              <a:cxnLst/>
              <a:rect l="0" t="0" r="0" b="0"/>
              <a:pathLst>
                <a:path w="437400" h="16200" fill="none">
                  <a:moveTo>
                    <a:pt x="-218700" y="0"/>
                  </a:moveTo>
                  <a:lnTo>
                    <a:pt x="0" y="0"/>
                  </a:lnTo>
                  <a:cubicBezTo>
                    <a:pt x="0" y="0"/>
                    <a:pt x="43546" y="0"/>
                    <a:pt x="97200" y="0"/>
                  </a:cubicBezTo>
                  <a:lnTo>
                    <a:pt x="218700" y="0"/>
                  </a:lnTo>
                </a:path>
              </a:pathLst>
            </a:custGeom>
            <a:noFill/>
            <a:ln w="16200" cap="rnd">
              <a:solidFill>
                <a:srgbClr val="0084C2"/>
              </a:solidFill>
              <a:round/>
            </a:ln>
          </p:spPr>
          <p:txBody>
            <a:bodyPr/>
            <a:lstStyle/>
            <a:p>
              <a:endParaRPr lang="zh-TW" altLang="en-US"/>
            </a:p>
          </p:txBody>
        </p:sp>
        <p:sp>
          <p:nvSpPr>
            <p:cNvPr id="12" name="MMConnector">
              <a:extLst>
                <a:ext uri="{FF2B5EF4-FFF2-40B4-BE49-F238E27FC236}">
                  <a16:creationId xmlns:a16="http://schemas.microsoft.com/office/drawing/2014/main" id="{6DF46A97-12CB-8694-7222-747980DEE32E}"/>
                </a:ext>
              </a:extLst>
            </p:cNvPr>
            <p:cNvSpPr/>
            <p:nvPr/>
          </p:nvSpPr>
          <p:spPr>
            <a:xfrm>
              <a:off x="4656884" y="2884435"/>
              <a:ext cx="437400" cy="16200"/>
            </a:xfrm>
            <a:custGeom>
              <a:avLst/>
              <a:gdLst/>
              <a:ahLst/>
              <a:cxnLst/>
              <a:rect l="0" t="0" r="0" b="0"/>
              <a:pathLst>
                <a:path w="437400" h="16200" fill="none">
                  <a:moveTo>
                    <a:pt x="-218700" y="0"/>
                  </a:moveTo>
                  <a:lnTo>
                    <a:pt x="0" y="0"/>
                  </a:lnTo>
                  <a:cubicBezTo>
                    <a:pt x="0" y="0"/>
                    <a:pt x="43546" y="0"/>
                    <a:pt x="97200" y="0"/>
                  </a:cubicBezTo>
                  <a:lnTo>
                    <a:pt x="218700" y="0"/>
                  </a:lnTo>
                </a:path>
              </a:pathLst>
            </a:custGeom>
            <a:noFill/>
            <a:ln w="16200" cap="rnd">
              <a:solidFill>
                <a:srgbClr val="0084C2"/>
              </a:solidFill>
              <a:round/>
            </a:ln>
          </p:spPr>
          <p:txBody>
            <a:bodyPr/>
            <a:lstStyle/>
            <a:p>
              <a:endParaRPr lang="zh-TW" altLang="en-US"/>
            </a:p>
          </p:txBody>
        </p:sp>
        <p:sp>
          <p:nvSpPr>
            <p:cNvPr id="14" name="MMConnector">
              <a:extLst>
                <a:ext uri="{FF2B5EF4-FFF2-40B4-BE49-F238E27FC236}">
                  <a16:creationId xmlns:a16="http://schemas.microsoft.com/office/drawing/2014/main" id="{6E0E6662-045E-22A9-526A-234302F76506}"/>
                </a:ext>
              </a:extLst>
            </p:cNvPr>
            <p:cNvSpPr/>
            <p:nvPr/>
          </p:nvSpPr>
          <p:spPr>
            <a:xfrm>
              <a:off x="4381484" y="3969835"/>
              <a:ext cx="437400" cy="16200"/>
            </a:xfrm>
            <a:custGeom>
              <a:avLst/>
              <a:gdLst/>
              <a:ahLst/>
              <a:cxnLst/>
              <a:rect l="0" t="0" r="0" b="0"/>
              <a:pathLst>
                <a:path w="437400" h="16200" fill="none">
                  <a:moveTo>
                    <a:pt x="-218700" y="0"/>
                  </a:moveTo>
                  <a:lnTo>
                    <a:pt x="0" y="0"/>
                  </a:lnTo>
                  <a:cubicBezTo>
                    <a:pt x="0" y="0"/>
                    <a:pt x="43546" y="0"/>
                    <a:pt x="97200" y="0"/>
                  </a:cubicBezTo>
                  <a:lnTo>
                    <a:pt x="218700" y="0"/>
                  </a:lnTo>
                </a:path>
              </a:pathLst>
            </a:custGeom>
            <a:noFill/>
            <a:ln w="16200" cap="rnd">
              <a:solidFill>
                <a:srgbClr val="0084C2"/>
              </a:solidFill>
              <a:round/>
            </a:ln>
          </p:spPr>
          <p:txBody>
            <a:bodyPr/>
            <a:lstStyle/>
            <a:p>
              <a:endParaRPr lang="zh-TW" altLang="en-US"/>
            </a:p>
          </p:txBody>
        </p:sp>
        <p:sp>
          <p:nvSpPr>
            <p:cNvPr id="15" name="MMConnector">
              <a:extLst>
                <a:ext uri="{FF2B5EF4-FFF2-40B4-BE49-F238E27FC236}">
                  <a16:creationId xmlns:a16="http://schemas.microsoft.com/office/drawing/2014/main" id="{179AA594-BAB9-A120-5768-AA40E4DDD883}"/>
                </a:ext>
              </a:extLst>
            </p:cNvPr>
            <p:cNvSpPr/>
            <p:nvPr/>
          </p:nvSpPr>
          <p:spPr>
            <a:xfrm>
              <a:off x="2810084" y="1799035"/>
              <a:ext cx="437400" cy="16200"/>
            </a:xfrm>
            <a:custGeom>
              <a:avLst/>
              <a:gdLst/>
              <a:ahLst/>
              <a:cxnLst/>
              <a:rect l="0" t="0" r="0" b="0"/>
              <a:pathLst>
                <a:path w="437400" h="16200" fill="none">
                  <a:moveTo>
                    <a:pt x="-218700" y="0"/>
                  </a:moveTo>
                  <a:lnTo>
                    <a:pt x="0" y="0"/>
                  </a:lnTo>
                  <a:cubicBezTo>
                    <a:pt x="0" y="0"/>
                    <a:pt x="43546" y="0"/>
                    <a:pt x="97200" y="0"/>
                  </a:cubicBezTo>
                  <a:lnTo>
                    <a:pt x="218700" y="0"/>
                  </a:lnTo>
                </a:path>
              </a:pathLst>
            </a:custGeom>
            <a:noFill/>
            <a:ln w="16200" cap="rnd">
              <a:solidFill>
                <a:srgbClr val="0084C2"/>
              </a:solidFill>
              <a:round/>
            </a:ln>
          </p:spPr>
          <p:txBody>
            <a:bodyPr/>
            <a:lstStyle/>
            <a:p>
              <a:endParaRPr lang="zh-TW" altLang="en-US"/>
            </a:p>
          </p:txBody>
        </p:sp>
        <p:sp>
          <p:nvSpPr>
            <p:cNvPr id="16" name="MMConnector">
              <a:extLst>
                <a:ext uri="{FF2B5EF4-FFF2-40B4-BE49-F238E27FC236}">
                  <a16:creationId xmlns:a16="http://schemas.microsoft.com/office/drawing/2014/main" id="{12256E72-34BF-8075-B416-BEFF4924FD68}"/>
                </a:ext>
              </a:extLst>
            </p:cNvPr>
            <p:cNvSpPr/>
            <p:nvPr/>
          </p:nvSpPr>
          <p:spPr>
            <a:xfrm>
              <a:off x="4381484" y="4648210"/>
              <a:ext cx="437400" cy="271350"/>
            </a:xfrm>
            <a:custGeom>
              <a:avLst/>
              <a:gdLst/>
              <a:ahLst/>
              <a:cxnLst/>
              <a:rect l="0" t="0" r="0" b="0"/>
              <a:pathLst>
                <a:path w="437400" h="271350" fill="none">
                  <a:moveTo>
                    <a:pt x="-218700" y="135675"/>
                  </a:moveTo>
                  <a:lnTo>
                    <a:pt x="0" y="135675"/>
                  </a:lnTo>
                  <a:lnTo>
                    <a:pt x="0" y="-38475"/>
                  </a:lnTo>
                  <a:cubicBezTo>
                    <a:pt x="0" y="-92129"/>
                    <a:pt x="43546" y="-135675"/>
                    <a:pt x="97200" y="-135675"/>
                  </a:cubicBezTo>
                  <a:lnTo>
                    <a:pt x="218700" y="-135675"/>
                  </a:lnTo>
                </a:path>
              </a:pathLst>
            </a:custGeom>
            <a:noFill/>
            <a:ln w="16200" cap="rnd">
              <a:solidFill>
                <a:srgbClr val="0084C2"/>
              </a:solidFill>
              <a:round/>
            </a:ln>
          </p:spPr>
          <p:txBody>
            <a:bodyPr/>
            <a:lstStyle/>
            <a:p>
              <a:endParaRPr lang="zh-TW" altLang="en-US"/>
            </a:p>
          </p:txBody>
        </p:sp>
        <p:sp>
          <p:nvSpPr>
            <p:cNvPr id="17" name="MMConnector">
              <a:extLst>
                <a:ext uri="{FF2B5EF4-FFF2-40B4-BE49-F238E27FC236}">
                  <a16:creationId xmlns:a16="http://schemas.microsoft.com/office/drawing/2014/main" id="{FAC56236-4BA3-D7EE-CEDE-03AA36E0DAB0}"/>
                </a:ext>
              </a:extLst>
            </p:cNvPr>
            <p:cNvSpPr/>
            <p:nvPr/>
          </p:nvSpPr>
          <p:spPr>
            <a:xfrm>
              <a:off x="2810084" y="2748760"/>
              <a:ext cx="218700" cy="271350"/>
            </a:xfrm>
            <a:custGeom>
              <a:avLst/>
              <a:gdLst/>
              <a:ahLst/>
              <a:cxnLst/>
              <a:rect l="0" t="0" r="0" b="0"/>
              <a:pathLst>
                <a:path w="218700" h="271350" fill="none">
                  <a:moveTo>
                    <a:pt x="0" y="-135675"/>
                  </a:moveTo>
                  <a:lnTo>
                    <a:pt x="0" y="38475"/>
                  </a:lnTo>
                  <a:cubicBezTo>
                    <a:pt x="0" y="92129"/>
                    <a:pt x="43546" y="135675"/>
                    <a:pt x="97200" y="135675"/>
                  </a:cubicBezTo>
                  <a:lnTo>
                    <a:pt x="218700" y="135675"/>
                  </a:lnTo>
                </a:path>
              </a:pathLst>
            </a:custGeom>
            <a:noFill/>
            <a:ln w="16200" cap="rnd">
              <a:solidFill>
                <a:srgbClr val="0084C2"/>
              </a:solidFill>
              <a:round/>
            </a:ln>
          </p:spPr>
          <p:txBody>
            <a:bodyPr/>
            <a:lstStyle/>
            <a:p>
              <a:endParaRPr lang="zh-TW" altLang="en-US"/>
            </a:p>
          </p:txBody>
        </p:sp>
        <p:sp>
          <p:nvSpPr>
            <p:cNvPr id="18" name="MMConnector">
              <a:extLst>
                <a:ext uri="{FF2B5EF4-FFF2-40B4-BE49-F238E27FC236}">
                  <a16:creationId xmlns:a16="http://schemas.microsoft.com/office/drawing/2014/main" id="{8035CEAA-07E2-CEEE-8C18-0AE278EBA4C0}"/>
                </a:ext>
              </a:extLst>
            </p:cNvPr>
            <p:cNvSpPr/>
            <p:nvPr/>
          </p:nvSpPr>
          <p:spPr>
            <a:xfrm>
              <a:off x="2810084" y="2477410"/>
              <a:ext cx="437400" cy="271350"/>
            </a:xfrm>
            <a:custGeom>
              <a:avLst/>
              <a:gdLst/>
              <a:ahLst/>
              <a:cxnLst/>
              <a:rect l="0" t="0" r="0" b="0"/>
              <a:pathLst>
                <a:path w="437400" h="271350" fill="none">
                  <a:moveTo>
                    <a:pt x="-218700" y="135675"/>
                  </a:moveTo>
                  <a:lnTo>
                    <a:pt x="0" y="135675"/>
                  </a:lnTo>
                  <a:lnTo>
                    <a:pt x="0" y="-38475"/>
                  </a:lnTo>
                  <a:cubicBezTo>
                    <a:pt x="0" y="-92129"/>
                    <a:pt x="43546" y="-135675"/>
                    <a:pt x="97200" y="-135675"/>
                  </a:cubicBezTo>
                  <a:lnTo>
                    <a:pt x="218700" y="-135675"/>
                  </a:lnTo>
                </a:path>
              </a:pathLst>
            </a:custGeom>
            <a:noFill/>
            <a:ln w="16200" cap="rnd">
              <a:solidFill>
                <a:srgbClr val="0084C2"/>
              </a:solidFill>
              <a:round/>
            </a:ln>
          </p:spPr>
          <p:txBody>
            <a:bodyPr/>
            <a:lstStyle/>
            <a:p>
              <a:endParaRPr lang="zh-TW" altLang="en-US"/>
            </a:p>
          </p:txBody>
        </p:sp>
        <p:sp>
          <p:nvSpPr>
            <p:cNvPr id="19" name="MMConnector">
              <a:extLst>
                <a:ext uri="{FF2B5EF4-FFF2-40B4-BE49-F238E27FC236}">
                  <a16:creationId xmlns:a16="http://schemas.microsoft.com/office/drawing/2014/main" id="{1A96AA78-349D-9564-8627-803D28EB92BA}"/>
                </a:ext>
              </a:extLst>
            </p:cNvPr>
            <p:cNvSpPr/>
            <p:nvPr/>
          </p:nvSpPr>
          <p:spPr>
            <a:xfrm>
              <a:off x="1514084" y="3528891"/>
              <a:ext cx="218700" cy="1153238"/>
            </a:xfrm>
            <a:custGeom>
              <a:avLst/>
              <a:gdLst/>
              <a:ahLst/>
              <a:cxnLst/>
              <a:rect l="0" t="0" r="0" b="0"/>
              <a:pathLst>
                <a:path w="218700" h="1153238" fill="none">
                  <a:moveTo>
                    <a:pt x="0" y="-576619"/>
                  </a:moveTo>
                  <a:lnTo>
                    <a:pt x="0" y="479419"/>
                  </a:lnTo>
                  <a:cubicBezTo>
                    <a:pt x="0" y="533073"/>
                    <a:pt x="43546" y="576619"/>
                    <a:pt x="97200" y="576619"/>
                  </a:cubicBezTo>
                  <a:lnTo>
                    <a:pt x="218700" y="576619"/>
                  </a:lnTo>
                </a:path>
              </a:pathLst>
            </a:custGeom>
            <a:noFill/>
            <a:ln w="16200" cap="rnd">
              <a:solidFill>
                <a:srgbClr val="0084C2"/>
              </a:solidFill>
              <a:round/>
            </a:ln>
          </p:spPr>
          <p:txBody>
            <a:bodyPr/>
            <a:lstStyle/>
            <a:p>
              <a:endParaRPr lang="zh-TW" altLang="en-US"/>
            </a:p>
          </p:txBody>
        </p:sp>
        <p:sp>
          <p:nvSpPr>
            <p:cNvPr id="23" name="MMConnector">
              <a:extLst>
                <a:ext uri="{FF2B5EF4-FFF2-40B4-BE49-F238E27FC236}">
                  <a16:creationId xmlns:a16="http://schemas.microsoft.com/office/drawing/2014/main" id="{0D4AB079-6798-4737-D55E-5FAFD20545C5}"/>
                </a:ext>
              </a:extLst>
            </p:cNvPr>
            <p:cNvSpPr/>
            <p:nvPr/>
          </p:nvSpPr>
          <p:spPr>
            <a:xfrm>
              <a:off x="2810084" y="3766322"/>
              <a:ext cx="437400" cy="678375"/>
            </a:xfrm>
            <a:custGeom>
              <a:avLst/>
              <a:gdLst/>
              <a:ahLst/>
              <a:cxnLst/>
              <a:rect l="0" t="0" r="0" b="0"/>
              <a:pathLst>
                <a:path w="437400" h="678375" fill="none">
                  <a:moveTo>
                    <a:pt x="-218700" y="339188"/>
                  </a:moveTo>
                  <a:lnTo>
                    <a:pt x="0" y="339188"/>
                  </a:lnTo>
                  <a:lnTo>
                    <a:pt x="0" y="-241987"/>
                  </a:lnTo>
                  <a:cubicBezTo>
                    <a:pt x="0" y="-295642"/>
                    <a:pt x="43546" y="-339187"/>
                    <a:pt x="97200" y="-339187"/>
                  </a:cubicBezTo>
                  <a:lnTo>
                    <a:pt x="218700" y="-339187"/>
                  </a:lnTo>
                </a:path>
              </a:pathLst>
            </a:custGeom>
            <a:noFill/>
            <a:ln w="16200" cap="rnd">
              <a:solidFill>
                <a:srgbClr val="0084C2"/>
              </a:solidFill>
              <a:round/>
            </a:ln>
          </p:spPr>
          <p:txBody>
            <a:bodyPr/>
            <a:lstStyle/>
            <a:p>
              <a:endParaRPr lang="zh-TW" altLang="en-US"/>
            </a:p>
          </p:txBody>
        </p:sp>
        <p:sp>
          <p:nvSpPr>
            <p:cNvPr id="24" name="MMConnector">
              <a:extLst>
                <a:ext uri="{FF2B5EF4-FFF2-40B4-BE49-F238E27FC236}">
                  <a16:creationId xmlns:a16="http://schemas.microsoft.com/office/drawing/2014/main" id="{4062DBFB-5452-A95B-084A-54EBABE72FE8}"/>
                </a:ext>
              </a:extLst>
            </p:cNvPr>
            <p:cNvSpPr/>
            <p:nvPr/>
          </p:nvSpPr>
          <p:spPr>
            <a:xfrm>
              <a:off x="2810084" y="4037672"/>
              <a:ext cx="218700" cy="135675"/>
            </a:xfrm>
            <a:custGeom>
              <a:avLst/>
              <a:gdLst/>
              <a:ahLst/>
              <a:cxnLst/>
              <a:rect l="0" t="0" r="0" b="0"/>
              <a:pathLst>
                <a:path w="218700" h="135675" fill="none">
                  <a:moveTo>
                    <a:pt x="0" y="67838"/>
                  </a:moveTo>
                  <a:lnTo>
                    <a:pt x="0" y="29363"/>
                  </a:lnTo>
                  <a:cubicBezTo>
                    <a:pt x="0" y="-24292"/>
                    <a:pt x="43546" y="-67837"/>
                    <a:pt x="97200" y="-67837"/>
                  </a:cubicBezTo>
                  <a:lnTo>
                    <a:pt x="218700" y="-67837"/>
                  </a:lnTo>
                </a:path>
              </a:pathLst>
            </a:custGeom>
            <a:noFill/>
            <a:ln w="16200" cap="rnd">
              <a:solidFill>
                <a:srgbClr val="0084C2"/>
              </a:solidFill>
              <a:round/>
            </a:ln>
          </p:spPr>
          <p:txBody>
            <a:bodyPr/>
            <a:lstStyle/>
            <a:p>
              <a:endParaRPr lang="zh-TW" altLang="en-US"/>
            </a:p>
          </p:txBody>
        </p:sp>
        <p:sp>
          <p:nvSpPr>
            <p:cNvPr id="25" name="MMConnector">
              <a:extLst>
                <a:ext uri="{FF2B5EF4-FFF2-40B4-BE49-F238E27FC236}">
                  <a16:creationId xmlns:a16="http://schemas.microsoft.com/office/drawing/2014/main" id="{9B633949-A503-272D-347E-462286563FCD}"/>
                </a:ext>
              </a:extLst>
            </p:cNvPr>
            <p:cNvSpPr/>
            <p:nvPr/>
          </p:nvSpPr>
          <p:spPr>
            <a:xfrm>
              <a:off x="2810084" y="4444697"/>
              <a:ext cx="218700" cy="678375"/>
            </a:xfrm>
            <a:custGeom>
              <a:avLst/>
              <a:gdLst/>
              <a:ahLst/>
              <a:cxnLst/>
              <a:rect l="0" t="0" r="0" b="0"/>
              <a:pathLst>
                <a:path w="218700" h="678375" fill="none">
                  <a:moveTo>
                    <a:pt x="0" y="-339187"/>
                  </a:moveTo>
                  <a:lnTo>
                    <a:pt x="0" y="241988"/>
                  </a:lnTo>
                  <a:cubicBezTo>
                    <a:pt x="0" y="295642"/>
                    <a:pt x="43546" y="339188"/>
                    <a:pt x="97200" y="339188"/>
                  </a:cubicBezTo>
                  <a:lnTo>
                    <a:pt x="218700" y="339188"/>
                  </a:lnTo>
                </a:path>
              </a:pathLst>
            </a:custGeom>
            <a:noFill/>
            <a:ln w="16200" cap="rnd">
              <a:solidFill>
                <a:srgbClr val="0084C2"/>
              </a:solidFill>
              <a:round/>
            </a:ln>
          </p:spPr>
          <p:txBody>
            <a:bodyPr/>
            <a:lstStyle/>
            <a:p>
              <a:endParaRPr lang="zh-TW" altLang="en-US"/>
            </a:p>
          </p:txBody>
        </p:sp>
        <p:sp>
          <p:nvSpPr>
            <p:cNvPr id="26" name="MMConnector">
              <a:extLst>
                <a:ext uri="{FF2B5EF4-FFF2-40B4-BE49-F238E27FC236}">
                  <a16:creationId xmlns:a16="http://schemas.microsoft.com/office/drawing/2014/main" id="{F0CFB88F-981F-1C2E-AF33-52652E214C95}"/>
                </a:ext>
              </a:extLst>
            </p:cNvPr>
            <p:cNvSpPr/>
            <p:nvPr/>
          </p:nvSpPr>
          <p:spPr>
            <a:xfrm>
              <a:off x="4381484" y="4919560"/>
              <a:ext cx="218700" cy="271350"/>
            </a:xfrm>
            <a:custGeom>
              <a:avLst/>
              <a:gdLst/>
              <a:ahLst/>
              <a:cxnLst/>
              <a:rect l="0" t="0" r="0" b="0"/>
              <a:pathLst>
                <a:path w="218700" h="271350" fill="none">
                  <a:moveTo>
                    <a:pt x="0" y="-135675"/>
                  </a:moveTo>
                  <a:lnTo>
                    <a:pt x="0" y="38475"/>
                  </a:lnTo>
                  <a:cubicBezTo>
                    <a:pt x="0" y="92129"/>
                    <a:pt x="43546" y="135675"/>
                    <a:pt x="97200" y="135675"/>
                  </a:cubicBezTo>
                  <a:lnTo>
                    <a:pt x="218700" y="135675"/>
                  </a:lnTo>
                </a:path>
              </a:pathLst>
            </a:custGeom>
            <a:noFill/>
            <a:ln w="16200" cap="rnd">
              <a:solidFill>
                <a:srgbClr val="0084C2"/>
              </a:solidFill>
              <a:round/>
            </a:ln>
          </p:spPr>
          <p:txBody>
            <a:bodyPr/>
            <a:lstStyle/>
            <a:p>
              <a:endParaRPr lang="zh-TW" altLang="en-US"/>
            </a:p>
          </p:txBody>
        </p:sp>
        <p:sp>
          <p:nvSpPr>
            <p:cNvPr id="27" name="SubTopic">
              <a:extLst>
                <a:ext uri="{FF2B5EF4-FFF2-40B4-BE49-F238E27FC236}">
                  <a16:creationId xmlns:a16="http://schemas.microsoft.com/office/drawing/2014/main" id="{536247C2-EC7D-073A-FC26-D44104271FBF}"/>
                </a:ext>
              </a:extLst>
            </p:cNvPr>
            <p:cNvSpPr/>
            <p:nvPr/>
          </p:nvSpPr>
          <p:spPr>
            <a:xfrm>
              <a:off x="371984" y="2717372"/>
              <a:ext cx="923400" cy="469800"/>
            </a:xfrm>
            <a:custGeom>
              <a:avLst/>
              <a:gdLst>
                <a:gd name="rtl" fmla="*/ 134460 w 923400"/>
                <a:gd name="rtt" fmla="*/ 63180 h 469800"/>
                <a:gd name="rtr" fmla="*/ 814860 w 923400"/>
                <a:gd name="rtb" fmla="*/ 468180 h 469800"/>
              </a:gdLst>
              <a:ahLst/>
              <a:cxnLst/>
              <a:rect l="rtl" t="rtt" r="rtr" b="rtb"/>
              <a:pathLst>
                <a:path w="923400" h="469800" stroke="0">
                  <a:moveTo>
                    <a:pt x="0" y="0"/>
                  </a:moveTo>
                  <a:lnTo>
                    <a:pt x="923400" y="0"/>
                  </a:lnTo>
                  <a:lnTo>
                    <a:pt x="923400" y="469800"/>
                  </a:lnTo>
                  <a:lnTo>
                    <a:pt x="0" y="4698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280" dirty="0" err="1">
                  <a:latin typeface="华文中宋"/>
                </a:rPr>
                <a:t>定位</a:t>
              </a:r>
              <a:endParaRPr sz="2280" dirty="0">
                <a:latin typeface="华文中宋"/>
              </a:endParaRPr>
            </a:p>
          </p:txBody>
        </p:sp>
        <p:sp>
          <p:nvSpPr>
            <p:cNvPr id="28" name="SubTopic">
              <a:extLst>
                <a:ext uri="{FF2B5EF4-FFF2-40B4-BE49-F238E27FC236}">
                  <a16:creationId xmlns:a16="http://schemas.microsoft.com/office/drawing/2014/main" id="{56C00D38-D997-9F78-8755-6118F0F30992}"/>
                </a:ext>
              </a:extLst>
            </p:cNvPr>
            <p:cNvSpPr/>
            <p:nvPr/>
          </p:nvSpPr>
          <p:spPr>
            <a:xfrm>
              <a:off x="1732784" y="2394385"/>
              <a:ext cx="858600" cy="437400"/>
            </a:xfrm>
            <a:custGeom>
              <a:avLst/>
              <a:gdLst>
                <a:gd name="rtl" fmla="*/ 134460 w 858600"/>
                <a:gd name="rtt" fmla="*/ 63180 h 437400"/>
                <a:gd name="rtr" fmla="*/ 750060 w 858600"/>
                <a:gd name="rtb" fmla="*/ 435780 h 437400"/>
              </a:gdLst>
              <a:ahLst/>
              <a:cxnLst/>
              <a:rect l="rtl" t="rtt" r="rtr" b="rtb"/>
              <a:pathLst>
                <a:path w="858600" h="437400" stroke="0">
                  <a:moveTo>
                    <a:pt x="0" y="0"/>
                  </a:moveTo>
                  <a:lnTo>
                    <a:pt x="858600" y="0"/>
                  </a:lnTo>
                  <a:lnTo>
                    <a:pt x="8586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概念</a:t>
              </a:r>
            </a:p>
          </p:txBody>
        </p:sp>
        <p:sp>
          <p:nvSpPr>
            <p:cNvPr id="29" name="SubTopic">
              <a:extLst>
                <a:ext uri="{FF2B5EF4-FFF2-40B4-BE49-F238E27FC236}">
                  <a16:creationId xmlns:a16="http://schemas.microsoft.com/office/drawing/2014/main" id="{99F91B17-E406-5F67-CECF-B549B3652284}"/>
                </a:ext>
              </a:extLst>
            </p:cNvPr>
            <p:cNvSpPr/>
            <p:nvPr/>
          </p:nvSpPr>
          <p:spPr>
            <a:xfrm>
              <a:off x="1732784" y="1580335"/>
              <a:ext cx="858600" cy="437400"/>
            </a:xfrm>
            <a:custGeom>
              <a:avLst/>
              <a:gdLst>
                <a:gd name="rtl" fmla="*/ 134460 w 858600"/>
                <a:gd name="rtt" fmla="*/ 63180 h 437400"/>
                <a:gd name="rtr" fmla="*/ 750060 w 858600"/>
                <a:gd name="rtb" fmla="*/ 435780 h 437400"/>
              </a:gdLst>
              <a:ahLst/>
              <a:cxnLst/>
              <a:rect l="rtl" t="rtt" r="rtr" b="rtb"/>
              <a:pathLst>
                <a:path w="858600" h="437400" stroke="0">
                  <a:moveTo>
                    <a:pt x="0" y="0"/>
                  </a:moveTo>
                  <a:lnTo>
                    <a:pt x="858600" y="0"/>
                  </a:lnTo>
                  <a:lnTo>
                    <a:pt x="8586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背景</a:t>
              </a:r>
            </a:p>
          </p:txBody>
        </p:sp>
        <p:sp>
          <p:nvSpPr>
            <p:cNvPr id="30" name="SubTopic">
              <a:extLst>
                <a:ext uri="{FF2B5EF4-FFF2-40B4-BE49-F238E27FC236}">
                  <a16:creationId xmlns:a16="http://schemas.microsoft.com/office/drawing/2014/main" id="{F50501DE-F3F4-42FA-6D7F-0A49530A13D7}"/>
                </a:ext>
              </a:extLst>
            </p:cNvPr>
            <p:cNvSpPr/>
            <p:nvPr/>
          </p:nvSpPr>
          <p:spPr>
            <a:xfrm>
              <a:off x="4875584" y="3208435"/>
              <a:ext cx="3337200" cy="437400"/>
            </a:xfrm>
            <a:custGeom>
              <a:avLst/>
              <a:gdLst>
                <a:gd name="rtl" fmla="*/ 134460 w 3337200"/>
                <a:gd name="rtt" fmla="*/ 63180 h 437400"/>
                <a:gd name="rtr" fmla="*/ 3228660 w 3337200"/>
                <a:gd name="rtb" fmla="*/ 435780 h 437400"/>
              </a:gdLst>
              <a:ahLst/>
              <a:cxnLst/>
              <a:rect l="rtl" t="rtt" r="rtr" b="rtb"/>
              <a:pathLst>
                <a:path w="3337200" h="437400" stroke="0">
                  <a:moveTo>
                    <a:pt x="0" y="0"/>
                  </a:moveTo>
                  <a:lnTo>
                    <a:pt x="3337200" y="0"/>
                  </a:lnTo>
                  <a:lnTo>
                    <a:pt x="33372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品牌延伸會削弱你的定位</a:t>
              </a:r>
            </a:p>
          </p:txBody>
        </p:sp>
        <p:sp>
          <p:nvSpPr>
            <p:cNvPr id="31" name="SubTopic">
              <a:extLst>
                <a:ext uri="{FF2B5EF4-FFF2-40B4-BE49-F238E27FC236}">
                  <a16:creationId xmlns:a16="http://schemas.microsoft.com/office/drawing/2014/main" id="{00C90A61-CC7D-FA91-D815-72E3CB706F65}"/>
                </a:ext>
              </a:extLst>
            </p:cNvPr>
            <p:cNvSpPr/>
            <p:nvPr/>
          </p:nvSpPr>
          <p:spPr>
            <a:xfrm>
              <a:off x="4875584" y="2123035"/>
              <a:ext cx="3888000" cy="437400"/>
            </a:xfrm>
            <a:custGeom>
              <a:avLst/>
              <a:gdLst>
                <a:gd name="rtl" fmla="*/ 134460 w 3888000"/>
                <a:gd name="rtt" fmla="*/ 63180 h 437400"/>
                <a:gd name="rtr" fmla="*/ 3779460 w 3888000"/>
                <a:gd name="rtb" fmla="*/ 435780 h 437400"/>
              </a:gdLst>
              <a:ahLst/>
              <a:cxnLst/>
              <a:rect l="rtl" t="rtt" r="rtr" b="rtb"/>
              <a:pathLst>
                <a:path w="3888000" h="437400" stroke="0">
                  <a:moveTo>
                    <a:pt x="0" y="0"/>
                  </a:moveTo>
                  <a:lnTo>
                    <a:pt x="3888000" y="0"/>
                  </a:lnTo>
                  <a:lnTo>
                    <a:pt x="38880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dirty="0" err="1">
                  <a:solidFill>
                    <a:srgbClr val="0070C0"/>
                  </a:solidFill>
                  <a:latin typeface="华文中宋"/>
                </a:rPr>
                <a:t>成為潛在顧客心智中品類代表</a:t>
              </a:r>
              <a:endParaRPr sz="2120" dirty="0">
                <a:solidFill>
                  <a:srgbClr val="0070C0"/>
                </a:solidFill>
                <a:latin typeface="华文中宋"/>
              </a:endParaRPr>
            </a:p>
          </p:txBody>
        </p:sp>
        <p:sp>
          <p:nvSpPr>
            <p:cNvPr id="32" name="SubTopic">
              <a:extLst>
                <a:ext uri="{FF2B5EF4-FFF2-40B4-BE49-F238E27FC236}">
                  <a16:creationId xmlns:a16="http://schemas.microsoft.com/office/drawing/2014/main" id="{4EAD28A1-BDC0-1621-6957-FBB7E498F818}"/>
                </a:ext>
              </a:extLst>
            </p:cNvPr>
            <p:cNvSpPr/>
            <p:nvPr/>
          </p:nvSpPr>
          <p:spPr>
            <a:xfrm>
              <a:off x="4875584" y="2665735"/>
              <a:ext cx="3888000" cy="437400"/>
            </a:xfrm>
            <a:custGeom>
              <a:avLst/>
              <a:gdLst>
                <a:gd name="rtl" fmla="*/ 134460 w 3888000"/>
                <a:gd name="rtt" fmla="*/ 63180 h 437400"/>
                <a:gd name="rtr" fmla="*/ 3779460 w 3888000"/>
                <a:gd name="rtb" fmla="*/ 435780 h 437400"/>
              </a:gdLst>
              <a:ahLst/>
              <a:cxnLst/>
              <a:rect l="rtl" t="rtt" r="rtr" b="rtb"/>
              <a:pathLst>
                <a:path w="3888000" h="437400" stroke="0">
                  <a:moveTo>
                    <a:pt x="0" y="0"/>
                  </a:moveTo>
                  <a:lnTo>
                    <a:pt x="3888000" y="0"/>
                  </a:lnTo>
                  <a:lnTo>
                    <a:pt x="38880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dirty="0" err="1">
                  <a:latin typeface="华文中宋"/>
                </a:rPr>
                <a:t>根據競爭對手，確立最佳位置</a:t>
              </a:r>
              <a:endParaRPr sz="2120" dirty="0">
                <a:latin typeface="华文中宋"/>
              </a:endParaRPr>
            </a:p>
          </p:txBody>
        </p:sp>
        <p:sp>
          <p:nvSpPr>
            <p:cNvPr id="33" name="SubTopic">
              <a:extLst>
                <a:ext uri="{FF2B5EF4-FFF2-40B4-BE49-F238E27FC236}">
                  <a16:creationId xmlns:a16="http://schemas.microsoft.com/office/drawing/2014/main" id="{A2D33990-869B-5657-0234-E7DE95511EE6}"/>
                </a:ext>
              </a:extLst>
            </p:cNvPr>
            <p:cNvSpPr/>
            <p:nvPr/>
          </p:nvSpPr>
          <p:spPr>
            <a:xfrm>
              <a:off x="4600184" y="3751135"/>
              <a:ext cx="4163400" cy="437400"/>
            </a:xfrm>
            <a:custGeom>
              <a:avLst/>
              <a:gdLst>
                <a:gd name="rtl" fmla="*/ 134460 w 4163400"/>
                <a:gd name="rtt" fmla="*/ 63180 h 437400"/>
                <a:gd name="rtr" fmla="*/ 4054860 w 4163400"/>
                <a:gd name="rtb" fmla="*/ 435780 h 437400"/>
              </a:gdLst>
              <a:ahLst/>
              <a:cxnLst/>
              <a:rect l="rtl" t="rtt" r="rtr" b="rtb"/>
              <a:pathLst>
                <a:path w="4163400" h="437400" stroke="0">
                  <a:moveTo>
                    <a:pt x="0" y="0"/>
                  </a:moveTo>
                  <a:lnTo>
                    <a:pt x="4163400" y="0"/>
                  </a:lnTo>
                  <a:lnTo>
                    <a:pt x="41634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定位與多元化是截然相反的概念</a:t>
              </a:r>
            </a:p>
          </p:txBody>
        </p:sp>
        <p:sp>
          <p:nvSpPr>
            <p:cNvPr id="34" name="SubTopic">
              <a:extLst>
                <a:ext uri="{FF2B5EF4-FFF2-40B4-BE49-F238E27FC236}">
                  <a16:creationId xmlns:a16="http://schemas.microsoft.com/office/drawing/2014/main" id="{F076D966-1336-3C12-61B7-63F7D07D302F}"/>
                </a:ext>
              </a:extLst>
            </p:cNvPr>
            <p:cNvSpPr/>
            <p:nvPr/>
          </p:nvSpPr>
          <p:spPr>
            <a:xfrm>
              <a:off x="3028784" y="1580335"/>
              <a:ext cx="4438800" cy="437400"/>
            </a:xfrm>
            <a:custGeom>
              <a:avLst/>
              <a:gdLst>
                <a:gd name="rtl" fmla="*/ 134460 w 4438800"/>
                <a:gd name="rtt" fmla="*/ 63180 h 437400"/>
                <a:gd name="rtr" fmla="*/ 4330260 w 4438800"/>
                <a:gd name="rtb" fmla="*/ 435780 h 437400"/>
              </a:gdLst>
              <a:ahLst/>
              <a:cxnLst/>
              <a:rect l="rtl" t="rtt" r="rtr" b="rtb"/>
              <a:pathLst>
                <a:path w="4438800" h="437400" stroke="0">
                  <a:moveTo>
                    <a:pt x="0" y="0"/>
                  </a:moveTo>
                  <a:lnTo>
                    <a:pt x="4438800" y="0"/>
                  </a:lnTo>
                  <a:lnTo>
                    <a:pt x="44388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dirty="0" err="1">
                  <a:latin typeface="华文中宋"/>
                </a:rPr>
                <a:t>資訊氾濫，客戶無法聚焦多類資訊</a:t>
              </a:r>
              <a:endParaRPr sz="2120" dirty="0">
                <a:latin typeface="华文中宋"/>
              </a:endParaRPr>
            </a:p>
          </p:txBody>
        </p:sp>
        <p:sp>
          <p:nvSpPr>
            <p:cNvPr id="35" name="SubTopic">
              <a:extLst>
                <a:ext uri="{FF2B5EF4-FFF2-40B4-BE49-F238E27FC236}">
                  <a16:creationId xmlns:a16="http://schemas.microsoft.com/office/drawing/2014/main" id="{FDD15475-1806-21BD-4E16-23C5FC703CCE}"/>
                </a:ext>
              </a:extLst>
            </p:cNvPr>
            <p:cNvSpPr/>
            <p:nvPr/>
          </p:nvSpPr>
          <p:spPr>
            <a:xfrm>
              <a:off x="4600184" y="4293835"/>
              <a:ext cx="3612600" cy="437400"/>
            </a:xfrm>
            <a:custGeom>
              <a:avLst/>
              <a:gdLst>
                <a:gd name="rtl" fmla="*/ 134460 w 3612600"/>
                <a:gd name="rtt" fmla="*/ 63180 h 437400"/>
                <a:gd name="rtr" fmla="*/ 3504060 w 3612600"/>
                <a:gd name="rtb" fmla="*/ 435780 h 437400"/>
              </a:gdLst>
              <a:ahLst/>
              <a:cxnLst/>
              <a:rect l="rtl" t="rtt" r="rtr" b="rtb"/>
              <a:pathLst>
                <a:path w="3612600" h="437400" stroke="0">
                  <a:moveTo>
                    <a:pt x="0" y="0"/>
                  </a:moveTo>
                  <a:lnTo>
                    <a:pt x="3612600" y="0"/>
                  </a:lnTo>
                  <a:lnTo>
                    <a:pt x="36126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顯而易見的往往不易被發覺</a:t>
              </a:r>
            </a:p>
          </p:txBody>
        </p:sp>
        <p:sp>
          <p:nvSpPr>
            <p:cNvPr id="36" name="SubTopic">
              <a:extLst>
                <a:ext uri="{FF2B5EF4-FFF2-40B4-BE49-F238E27FC236}">
                  <a16:creationId xmlns:a16="http://schemas.microsoft.com/office/drawing/2014/main" id="{31559277-953D-52AC-4966-20FA7A864922}"/>
                </a:ext>
              </a:extLst>
            </p:cNvPr>
            <p:cNvSpPr/>
            <p:nvPr/>
          </p:nvSpPr>
          <p:spPr>
            <a:xfrm>
              <a:off x="3028784" y="2665735"/>
              <a:ext cx="1409400" cy="437400"/>
            </a:xfrm>
            <a:custGeom>
              <a:avLst/>
              <a:gdLst>
                <a:gd name="rtl" fmla="*/ 134460 w 1409400"/>
                <a:gd name="rtt" fmla="*/ 63180 h 437400"/>
                <a:gd name="rtr" fmla="*/ 1300860 w 1409400"/>
                <a:gd name="rtb" fmla="*/ 435780 h 437400"/>
              </a:gdLst>
              <a:ahLst/>
              <a:cxnLst/>
              <a:rect l="rtl" t="rtt" r="rtr" b="rtb"/>
              <a:pathLst>
                <a:path w="1409400" h="437400" stroke="0">
                  <a:moveTo>
                    <a:pt x="0" y="0"/>
                  </a:moveTo>
                  <a:lnTo>
                    <a:pt x="1409400" y="0"/>
                  </a:lnTo>
                  <a:lnTo>
                    <a:pt x="14094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選擇位置</a:t>
              </a:r>
            </a:p>
          </p:txBody>
        </p:sp>
        <p:sp>
          <p:nvSpPr>
            <p:cNvPr id="37" name="SubTopic">
              <a:extLst>
                <a:ext uri="{FF2B5EF4-FFF2-40B4-BE49-F238E27FC236}">
                  <a16:creationId xmlns:a16="http://schemas.microsoft.com/office/drawing/2014/main" id="{90BF9A05-8030-1C4B-5D25-3337A7F3B126}"/>
                </a:ext>
              </a:extLst>
            </p:cNvPr>
            <p:cNvSpPr/>
            <p:nvPr/>
          </p:nvSpPr>
          <p:spPr>
            <a:xfrm>
              <a:off x="3028784" y="2123035"/>
              <a:ext cx="1409400" cy="437400"/>
            </a:xfrm>
            <a:custGeom>
              <a:avLst/>
              <a:gdLst>
                <a:gd name="rtl" fmla="*/ 134460 w 1409400"/>
                <a:gd name="rtt" fmla="*/ 63180 h 437400"/>
                <a:gd name="rtr" fmla="*/ 1300860 w 1409400"/>
                <a:gd name="rtb" fmla="*/ 435780 h 437400"/>
              </a:gdLst>
              <a:ahLst/>
              <a:cxnLst/>
              <a:rect l="rtl" t="rtt" r="rtr" b="rtb"/>
              <a:pathLst>
                <a:path w="1409400" h="437400" stroke="0">
                  <a:moveTo>
                    <a:pt x="0" y="0"/>
                  </a:moveTo>
                  <a:lnTo>
                    <a:pt x="1409400" y="0"/>
                  </a:lnTo>
                  <a:lnTo>
                    <a:pt x="14094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品類代表</a:t>
              </a:r>
            </a:p>
          </p:txBody>
        </p:sp>
        <p:sp>
          <p:nvSpPr>
            <p:cNvPr id="38" name="SubTopic">
              <a:extLst>
                <a:ext uri="{FF2B5EF4-FFF2-40B4-BE49-F238E27FC236}">
                  <a16:creationId xmlns:a16="http://schemas.microsoft.com/office/drawing/2014/main" id="{D69E9F38-2EAB-ABFA-59A0-1D0DEE694858}"/>
                </a:ext>
              </a:extLst>
            </p:cNvPr>
            <p:cNvSpPr/>
            <p:nvPr/>
          </p:nvSpPr>
          <p:spPr>
            <a:xfrm>
              <a:off x="1732784" y="3886810"/>
              <a:ext cx="858600" cy="437400"/>
            </a:xfrm>
            <a:custGeom>
              <a:avLst/>
              <a:gdLst>
                <a:gd name="rtl" fmla="*/ 134460 w 858600"/>
                <a:gd name="rtt" fmla="*/ 63180 h 437400"/>
                <a:gd name="rtr" fmla="*/ 750060 w 858600"/>
                <a:gd name="rtb" fmla="*/ 435780 h 437400"/>
              </a:gdLst>
              <a:ahLst/>
              <a:cxnLst/>
              <a:rect l="rtl" t="rtt" r="rtr" b="rtb"/>
              <a:pathLst>
                <a:path w="858600" h="437400" stroke="0">
                  <a:moveTo>
                    <a:pt x="0" y="0"/>
                  </a:moveTo>
                  <a:lnTo>
                    <a:pt x="858600" y="0"/>
                  </a:lnTo>
                  <a:lnTo>
                    <a:pt x="8586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誤區</a:t>
              </a:r>
            </a:p>
          </p:txBody>
        </p:sp>
        <p:sp>
          <p:nvSpPr>
            <p:cNvPr id="39" name="SubTopic">
              <a:extLst>
                <a:ext uri="{FF2B5EF4-FFF2-40B4-BE49-F238E27FC236}">
                  <a16:creationId xmlns:a16="http://schemas.microsoft.com/office/drawing/2014/main" id="{8BA52839-1339-2734-4B4D-B558F571855B}"/>
                </a:ext>
              </a:extLst>
            </p:cNvPr>
            <p:cNvSpPr/>
            <p:nvPr/>
          </p:nvSpPr>
          <p:spPr>
            <a:xfrm>
              <a:off x="3028784" y="3208435"/>
              <a:ext cx="1409400" cy="437400"/>
            </a:xfrm>
            <a:custGeom>
              <a:avLst/>
              <a:gdLst>
                <a:gd name="rtl" fmla="*/ 134460 w 1409400"/>
                <a:gd name="rtt" fmla="*/ 63180 h 437400"/>
                <a:gd name="rtr" fmla="*/ 1300860 w 1409400"/>
                <a:gd name="rtb" fmla="*/ 435780 h 437400"/>
              </a:gdLst>
              <a:ahLst/>
              <a:cxnLst/>
              <a:rect l="rtl" t="rtt" r="rtr" b="rtb"/>
              <a:pathLst>
                <a:path w="1409400" h="437400" stroke="0">
                  <a:moveTo>
                    <a:pt x="0" y="0"/>
                  </a:moveTo>
                  <a:lnTo>
                    <a:pt x="1409400" y="0"/>
                  </a:lnTo>
                  <a:lnTo>
                    <a:pt x="14094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品牌延伸</a:t>
              </a:r>
            </a:p>
          </p:txBody>
        </p:sp>
        <p:sp>
          <p:nvSpPr>
            <p:cNvPr id="40" name="SubTopic">
              <a:extLst>
                <a:ext uri="{FF2B5EF4-FFF2-40B4-BE49-F238E27FC236}">
                  <a16:creationId xmlns:a16="http://schemas.microsoft.com/office/drawing/2014/main" id="{5686AE76-924B-24E9-BDE6-122103668AE4}"/>
                </a:ext>
              </a:extLst>
            </p:cNvPr>
            <p:cNvSpPr/>
            <p:nvPr/>
          </p:nvSpPr>
          <p:spPr>
            <a:xfrm>
              <a:off x="3028784" y="3751135"/>
              <a:ext cx="1134000" cy="437400"/>
            </a:xfrm>
            <a:custGeom>
              <a:avLst/>
              <a:gdLst>
                <a:gd name="rtl" fmla="*/ 134460 w 1134000"/>
                <a:gd name="rtt" fmla="*/ 63180 h 437400"/>
                <a:gd name="rtr" fmla="*/ 1025460 w 1134000"/>
                <a:gd name="rtb" fmla="*/ 435780 h 437400"/>
              </a:gdLst>
              <a:ahLst/>
              <a:cxnLst/>
              <a:rect l="rtl" t="rtt" r="rtr" b="rtb"/>
              <a:pathLst>
                <a:path w="1134000" h="437400" stroke="0">
                  <a:moveTo>
                    <a:pt x="0" y="0"/>
                  </a:moveTo>
                  <a:lnTo>
                    <a:pt x="1134000" y="0"/>
                  </a:lnTo>
                  <a:lnTo>
                    <a:pt x="11340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多元化</a:t>
              </a:r>
            </a:p>
          </p:txBody>
        </p:sp>
        <p:sp>
          <p:nvSpPr>
            <p:cNvPr id="41" name="SubTopic">
              <a:extLst>
                <a:ext uri="{FF2B5EF4-FFF2-40B4-BE49-F238E27FC236}">
                  <a16:creationId xmlns:a16="http://schemas.microsoft.com/office/drawing/2014/main" id="{05A2C2CF-8941-C616-F215-E838F7C43958}"/>
                </a:ext>
              </a:extLst>
            </p:cNvPr>
            <p:cNvSpPr/>
            <p:nvPr/>
          </p:nvSpPr>
          <p:spPr>
            <a:xfrm>
              <a:off x="3028784" y="4565185"/>
              <a:ext cx="1134000" cy="437400"/>
            </a:xfrm>
            <a:custGeom>
              <a:avLst/>
              <a:gdLst>
                <a:gd name="rtl" fmla="*/ 134460 w 1134000"/>
                <a:gd name="rtt" fmla="*/ 63180 h 437400"/>
                <a:gd name="rtr" fmla="*/ 1025460 w 1134000"/>
                <a:gd name="rtb" fmla="*/ 435780 h 437400"/>
              </a:gdLst>
              <a:ahLst/>
              <a:cxnLst/>
              <a:rect l="rtl" t="rtt" r="rtr" b="rtb"/>
              <a:pathLst>
                <a:path w="1134000" h="437400" stroke="0">
                  <a:moveTo>
                    <a:pt x="0" y="0"/>
                  </a:moveTo>
                  <a:lnTo>
                    <a:pt x="1134000" y="0"/>
                  </a:lnTo>
                  <a:lnTo>
                    <a:pt x="11340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複雜化</a:t>
              </a:r>
            </a:p>
          </p:txBody>
        </p:sp>
        <p:sp>
          <p:nvSpPr>
            <p:cNvPr id="42" name="SubTopic">
              <a:extLst>
                <a:ext uri="{FF2B5EF4-FFF2-40B4-BE49-F238E27FC236}">
                  <a16:creationId xmlns:a16="http://schemas.microsoft.com/office/drawing/2014/main" id="{8D873F01-CDF1-155C-CB7B-09B01E099EDF}"/>
                </a:ext>
              </a:extLst>
            </p:cNvPr>
            <p:cNvSpPr/>
            <p:nvPr/>
          </p:nvSpPr>
          <p:spPr>
            <a:xfrm>
              <a:off x="4600184" y="4836535"/>
              <a:ext cx="3888000" cy="437400"/>
            </a:xfrm>
            <a:custGeom>
              <a:avLst/>
              <a:gdLst>
                <a:gd name="rtl" fmla="*/ 134460 w 3888000"/>
                <a:gd name="rtt" fmla="*/ 63180 h 437400"/>
                <a:gd name="rtr" fmla="*/ 3779460 w 3888000"/>
                <a:gd name="rtb" fmla="*/ 435780 h 437400"/>
              </a:gdLst>
              <a:ahLst/>
              <a:cxnLst/>
              <a:rect l="rtl" t="rtt" r="rtr" b="rtb"/>
              <a:pathLst>
                <a:path w="3888000" h="437400" stroke="0">
                  <a:moveTo>
                    <a:pt x="0" y="0"/>
                  </a:moveTo>
                  <a:lnTo>
                    <a:pt x="3888000" y="0"/>
                  </a:lnTo>
                  <a:lnTo>
                    <a:pt x="3888000" y="437400"/>
                  </a:lnTo>
                  <a:lnTo>
                    <a:pt x="0" y="437400"/>
                  </a:lnTo>
                  <a:lnTo>
                    <a:pt x="0" y="0"/>
                  </a:lnTo>
                  <a:close/>
                </a:path>
              </a:pathLst>
            </a:custGeom>
            <a:noFill/>
            <a:ln w="16200" cap="flat">
              <a:solidFill>
                <a:srgbClr val="0084C2"/>
              </a:solidFill>
              <a:round/>
            </a:ln>
          </p:spPr>
          <p:txBody>
            <a:bodyPr wrap="none" lIns="0" tIns="0" rIns="0" bIns="11000" rtlCol="0" anchor="ctr"/>
            <a:lstStyle/>
            <a:p>
              <a:pPr algn="ctr">
                <a:lnSpc>
                  <a:spcPct val="100000"/>
                </a:lnSpc>
              </a:pPr>
              <a:r>
                <a:rPr sz="2120">
                  <a:latin typeface="华文中宋"/>
                </a:rPr>
                <a:t>最好的方法就是極度簡化資訊</a:t>
              </a:r>
            </a:p>
          </p:txBody>
        </p:sp>
      </p:grpSp>
    </p:spTree>
    <p:custDataLst>
      <p:tags r:id="rId1"/>
    </p:custDataLst>
    <p:extLst>
      <p:ext uri="{BB962C8B-B14F-4D97-AF65-F5344CB8AC3E}">
        <p14:creationId xmlns:p14="http://schemas.microsoft.com/office/powerpoint/2010/main" val="12791820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19"/>
          <p:cNvSpPr/>
          <p:nvPr>
            <p:custDataLst>
              <p:tags r:id="rId3"/>
            </p:custDataLst>
          </p:nvPr>
        </p:nvSpPr>
        <p:spPr>
          <a:xfrm>
            <a:off x="4742303" y="1800914"/>
            <a:ext cx="7449696" cy="5058061"/>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chemeClr val="accent1">
                <a:lumMod val="20000"/>
                <a:lumOff val="80000"/>
              </a:schemeClr>
            </a:fgClr>
            <a:bgClr>
              <a:schemeClr val="lt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任意多边形: 形状 12"/>
          <p:cNvSpPr/>
          <p:nvPr>
            <p:custDataLst>
              <p:tags r:id="rId4"/>
            </p:custDataLst>
          </p:nvPr>
        </p:nvSpPr>
        <p:spPr>
          <a:xfrm>
            <a:off x="1" y="3038168"/>
            <a:ext cx="5230153" cy="383532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603738" y="1045544"/>
            <a:ext cx="10984523" cy="5456693"/>
          </a:xfrm>
          <a:prstGeom prst="rect">
            <a:avLst/>
          </a:prstGeom>
          <a:solidFill>
            <a:schemeClr val="lt2"/>
          </a:solidFill>
          <a:ln>
            <a:noFill/>
          </a:ln>
          <a:effectLst>
            <a:outerShdw blurRad="76200" sx="101000" sy="1010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1" name="椭圆 20"/>
          <p:cNvSpPr/>
          <p:nvPr>
            <p:custDataLst>
              <p:tags r:id="rId6"/>
            </p:custDataLst>
          </p:nvPr>
        </p:nvSpPr>
        <p:spPr>
          <a:xfrm>
            <a:off x="277973" y="239843"/>
            <a:ext cx="386396" cy="386396"/>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椭圆 21"/>
          <p:cNvSpPr/>
          <p:nvPr>
            <p:custDataLst>
              <p:tags r:id="rId7"/>
            </p:custDataLst>
          </p:nvPr>
        </p:nvSpPr>
        <p:spPr>
          <a:xfrm>
            <a:off x="665006" y="657947"/>
            <a:ext cx="178183" cy="178183"/>
          </a:xfrm>
          <a:prstGeom prst="ellipse">
            <a:avLst/>
          </a:prstGeom>
          <a:solidFill>
            <a:schemeClr val="accent1">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4" name="Group340">
            <a:extLst>
              <a:ext uri="{FF2B5EF4-FFF2-40B4-BE49-F238E27FC236}">
                <a16:creationId xmlns:a16="http://schemas.microsoft.com/office/drawing/2014/main" id="{2EFCE985-26E8-A95E-4E36-E382C2768293}"/>
              </a:ext>
            </a:extLst>
          </p:cNvPr>
          <p:cNvGrpSpPr/>
          <p:nvPr/>
        </p:nvGrpSpPr>
        <p:grpSpPr>
          <a:xfrm>
            <a:off x="1890212" y="1915950"/>
            <a:ext cx="8408400" cy="3026100"/>
            <a:chOff x="356559" y="1911905"/>
            <a:chExt cx="8408400" cy="3026100"/>
          </a:xfrm>
        </p:grpSpPr>
        <p:sp>
          <p:nvSpPr>
            <p:cNvPr id="6" name="MMConnector">
              <a:extLst>
                <a:ext uri="{FF2B5EF4-FFF2-40B4-BE49-F238E27FC236}">
                  <a16:creationId xmlns:a16="http://schemas.microsoft.com/office/drawing/2014/main" id="{0496B9DA-A629-1DF5-41E4-36ACED1A28E1}"/>
                </a:ext>
              </a:extLst>
            </p:cNvPr>
            <p:cNvSpPr/>
            <p:nvPr/>
          </p:nvSpPr>
          <p:spPr>
            <a:xfrm>
              <a:off x="3274859" y="2780080"/>
              <a:ext cx="415800" cy="257950"/>
            </a:xfrm>
            <a:custGeom>
              <a:avLst/>
              <a:gdLst/>
              <a:ahLst/>
              <a:cxnLst/>
              <a:rect l="0" t="0" r="0" b="0"/>
              <a:pathLst>
                <a:path w="415800" h="257950" fill="none">
                  <a:moveTo>
                    <a:pt x="-207900" y="128975"/>
                  </a:moveTo>
                  <a:lnTo>
                    <a:pt x="0" y="128975"/>
                  </a:lnTo>
                  <a:lnTo>
                    <a:pt x="0" y="-36575"/>
                  </a:lnTo>
                  <a:cubicBezTo>
                    <a:pt x="0" y="-87580"/>
                    <a:pt x="41395" y="-128975"/>
                    <a:pt x="92400" y="-128975"/>
                  </a:cubicBezTo>
                  <a:lnTo>
                    <a:pt x="207900" y="-128975"/>
                  </a:lnTo>
                </a:path>
              </a:pathLst>
            </a:custGeom>
            <a:noFill/>
            <a:ln w="15400" cap="rnd">
              <a:solidFill>
                <a:srgbClr val="0084C2"/>
              </a:solidFill>
              <a:round/>
            </a:ln>
          </p:spPr>
          <p:txBody>
            <a:bodyPr/>
            <a:lstStyle/>
            <a:p>
              <a:endParaRPr lang="zh-TW" altLang="en-US"/>
            </a:p>
          </p:txBody>
        </p:sp>
        <p:sp>
          <p:nvSpPr>
            <p:cNvPr id="43" name="MMConnector">
              <a:extLst>
                <a:ext uri="{FF2B5EF4-FFF2-40B4-BE49-F238E27FC236}">
                  <a16:creationId xmlns:a16="http://schemas.microsoft.com/office/drawing/2014/main" id="{6FCD881C-276F-1709-0F1A-E3FCB4997749}"/>
                </a:ext>
              </a:extLst>
            </p:cNvPr>
            <p:cNvSpPr/>
            <p:nvPr/>
          </p:nvSpPr>
          <p:spPr>
            <a:xfrm>
              <a:off x="3798459" y="4198805"/>
              <a:ext cx="207900" cy="15400"/>
            </a:xfrm>
            <a:custGeom>
              <a:avLst/>
              <a:gdLst/>
              <a:ahLst/>
              <a:cxnLst/>
              <a:rect l="0" t="0" r="0" b="0"/>
              <a:pathLst>
                <a:path w="207900" h="15400" fill="none">
                  <a:moveTo>
                    <a:pt x="0" y="0"/>
                  </a:moveTo>
                  <a:cubicBezTo>
                    <a:pt x="0" y="0"/>
                    <a:pt x="41395" y="0"/>
                    <a:pt x="92400" y="0"/>
                  </a:cubicBezTo>
                  <a:lnTo>
                    <a:pt x="207900" y="0"/>
                  </a:lnTo>
                </a:path>
              </a:pathLst>
            </a:custGeom>
            <a:noFill/>
            <a:ln w="15400" cap="rnd">
              <a:solidFill>
                <a:srgbClr val="0084C2"/>
              </a:solidFill>
              <a:round/>
            </a:ln>
          </p:spPr>
          <p:txBody>
            <a:bodyPr/>
            <a:lstStyle/>
            <a:p>
              <a:endParaRPr lang="zh-TW" altLang="en-US"/>
            </a:p>
          </p:txBody>
        </p:sp>
        <p:sp>
          <p:nvSpPr>
            <p:cNvPr id="44" name="MMConnector">
              <a:extLst>
                <a:ext uri="{FF2B5EF4-FFF2-40B4-BE49-F238E27FC236}">
                  <a16:creationId xmlns:a16="http://schemas.microsoft.com/office/drawing/2014/main" id="{9CD24DFC-9133-E2CB-4EF1-A23690714C1E}"/>
                </a:ext>
              </a:extLst>
            </p:cNvPr>
            <p:cNvSpPr/>
            <p:nvPr/>
          </p:nvSpPr>
          <p:spPr>
            <a:xfrm>
              <a:off x="3798459" y="4456755"/>
              <a:ext cx="207900" cy="515900"/>
            </a:xfrm>
            <a:custGeom>
              <a:avLst/>
              <a:gdLst/>
              <a:ahLst/>
              <a:cxnLst/>
              <a:rect l="0" t="0" r="0" b="0"/>
              <a:pathLst>
                <a:path w="207900" h="515900" fill="none">
                  <a:moveTo>
                    <a:pt x="0" y="-257950"/>
                  </a:moveTo>
                  <a:lnTo>
                    <a:pt x="0" y="165550"/>
                  </a:lnTo>
                  <a:cubicBezTo>
                    <a:pt x="0" y="216555"/>
                    <a:pt x="41395" y="257950"/>
                    <a:pt x="92400" y="257950"/>
                  </a:cubicBezTo>
                  <a:lnTo>
                    <a:pt x="207900" y="257950"/>
                  </a:lnTo>
                </a:path>
              </a:pathLst>
            </a:custGeom>
            <a:noFill/>
            <a:ln w="15400" cap="rnd">
              <a:solidFill>
                <a:srgbClr val="0084C2"/>
              </a:solidFill>
              <a:round/>
            </a:ln>
          </p:spPr>
          <p:txBody>
            <a:bodyPr/>
            <a:lstStyle/>
            <a:p>
              <a:endParaRPr lang="zh-TW" altLang="en-US"/>
            </a:p>
          </p:txBody>
        </p:sp>
        <p:sp>
          <p:nvSpPr>
            <p:cNvPr id="45" name="MMConnector">
              <a:extLst>
                <a:ext uri="{FF2B5EF4-FFF2-40B4-BE49-F238E27FC236}">
                  <a16:creationId xmlns:a16="http://schemas.microsoft.com/office/drawing/2014/main" id="{2A59B377-C8B0-88C8-A8E2-3F7B8EBF5383}"/>
                </a:ext>
              </a:extLst>
            </p:cNvPr>
            <p:cNvSpPr/>
            <p:nvPr/>
          </p:nvSpPr>
          <p:spPr>
            <a:xfrm>
              <a:off x="3798459" y="3940855"/>
              <a:ext cx="415800" cy="515900"/>
            </a:xfrm>
            <a:custGeom>
              <a:avLst/>
              <a:gdLst/>
              <a:ahLst/>
              <a:cxnLst/>
              <a:rect l="0" t="0" r="0" b="0"/>
              <a:pathLst>
                <a:path w="415800" h="515900" fill="none">
                  <a:moveTo>
                    <a:pt x="-207900" y="257950"/>
                  </a:moveTo>
                  <a:lnTo>
                    <a:pt x="0" y="257950"/>
                  </a:lnTo>
                  <a:lnTo>
                    <a:pt x="0" y="-165550"/>
                  </a:lnTo>
                  <a:cubicBezTo>
                    <a:pt x="0" y="-216555"/>
                    <a:pt x="41395" y="-257950"/>
                    <a:pt x="92400" y="-257950"/>
                  </a:cubicBezTo>
                  <a:lnTo>
                    <a:pt x="207900" y="-257950"/>
                  </a:lnTo>
                </a:path>
              </a:pathLst>
            </a:custGeom>
            <a:noFill/>
            <a:ln w="15400" cap="rnd">
              <a:solidFill>
                <a:srgbClr val="0084C2"/>
              </a:solidFill>
              <a:round/>
            </a:ln>
          </p:spPr>
          <p:txBody>
            <a:bodyPr/>
            <a:lstStyle/>
            <a:p>
              <a:endParaRPr lang="zh-TW" altLang="en-US"/>
            </a:p>
          </p:txBody>
        </p:sp>
        <p:sp>
          <p:nvSpPr>
            <p:cNvPr id="46" name="MMConnector">
              <a:extLst>
                <a:ext uri="{FF2B5EF4-FFF2-40B4-BE49-F238E27FC236}">
                  <a16:creationId xmlns:a16="http://schemas.microsoft.com/office/drawing/2014/main" id="{A1291785-9016-ADD5-FB06-612CC1C68097}"/>
                </a:ext>
              </a:extLst>
            </p:cNvPr>
            <p:cNvSpPr/>
            <p:nvPr/>
          </p:nvSpPr>
          <p:spPr>
            <a:xfrm>
              <a:off x="2042859" y="2651105"/>
              <a:ext cx="415800" cy="1031800"/>
            </a:xfrm>
            <a:custGeom>
              <a:avLst/>
              <a:gdLst/>
              <a:ahLst/>
              <a:cxnLst/>
              <a:rect l="0" t="0" r="0" b="0"/>
              <a:pathLst>
                <a:path w="415800" h="1031800" fill="none">
                  <a:moveTo>
                    <a:pt x="-207900" y="515900"/>
                  </a:moveTo>
                  <a:lnTo>
                    <a:pt x="0" y="515900"/>
                  </a:lnTo>
                  <a:lnTo>
                    <a:pt x="0" y="-423500"/>
                  </a:lnTo>
                  <a:cubicBezTo>
                    <a:pt x="0" y="-474505"/>
                    <a:pt x="41395" y="-515900"/>
                    <a:pt x="92400" y="-515900"/>
                  </a:cubicBezTo>
                  <a:lnTo>
                    <a:pt x="207900" y="-515900"/>
                  </a:lnTo>
                </a:path>
              </a:pathLst>
            </a:custGeom>
            <a:noFill/>
            <a:ln w="15400" cap="rnd">
              <a:solidFill>
                <a:srgbClr val="0084C2"/>
              </a:solidFill>
              <a:round/>
            </a:ln>
          </p:spPr>
          <p:txBody>
            <a:bodyPr/>
            <a:lstStyle/>
            <a:p>
              <a:endParaRPr lang="zh-TW" altLang="en-US"/>
            </a:p>
          </p:txBody>
        </p:sp>
        <p:sp>
          <p:nvSpPr>
            <p:cNvPr id="47" name="MMConnector">
              <a:extLst>
                <a:ext uri="{FF2B5EF4-FFF2-40B4-BE49-F238E27FC236}">
                  <a16:creationId xmlns:a16="http://schemas.microsoft.com/office/drawing/2014/main" id="{93A675CA-5EED-3EB2-04CE-79C02EAB7418}"/>
                </a:ext>
              </a:extLst>
            </p:cNvPr>
            <p:cNvSpPr/>
            <p:nvPr/>
          </p:nvSpPr>
          <p:spPr>
            <a:xfrm>
              <a:off x="2042859" y="3682905"/>
              <a:ext cx="207900" cy="1031800"/>
            </a:xfrm>
            <a:custGeom>
              <a:avLst/>
              <a:gdLst/>
              <a:ahLst/>
              <a:cxnLst/>
              <a:rect l="0" t="0" r="0" b="0"/>
              <a:pathLst>
                <a:path w="207900" h="1031800" fill="none">
                  <a:moveTo>
                    <a:pt x="0" y="-515900"/>
                  </a:moveTo>
                  <a:lnTo>
                    <a:pt x="0" y="423500"/>
                  </a:lnTo>
                  <a:cubicBezTo>
                    <a:pt x="0" y="474505"/>
                    <a:pt x="41395" y="515900"/>
                    <a:pt x="92400" y="515900"/>
                  </a:cubicBezTo>
                  <a:lnTo>
                    <a:pt x="207900" y="515900"/>
                  </a:lnTo>
                </a:path>
              </a:pathLst>
            </a:custGeom>
            <a:noFill/>
            <a:ln w="15400" cap="rnd">
              <a:solidFill>
                <a:srgbClr val="0084C2"/>
              </a:solidFill>
              <a:round/>
            </a:ln>
          </p:spPr>
          <p:txBody>
            <a:bodyPr/>
            <a:lstStyle/>
            <a:p>
              <a:endParaRPr lang="zh-TW" altLang="en-US"/>
            </a:p>
          </p:txBody>
        </p:sp>
        <p:sp>
          <p:nvSpPr>
            <p:cNvPr id="48" name="MMConnector">
              <a:extLst>
                <a:ext uri="{FF2B5EF4-FFF2-40B4-BE49-F238E27FC236}">
                  <a16:creationId xmlns:a16="http://schemas.microsoft.com/office/drawing/2014/main" id="{415F9552-C1F9-BDA3-8160-2B1D0A0938C8}"/>
                </a:ext>
              </a:extLst>
            </p:cNvPr>
            <p:cNvSpPr/>
            <p:nvPr/>
          </p:nvSpPr>
          <p:spPr>
            <a:xfrm>
              <a:off x="3274859" y="2135205"/>
              <a:ext cx="415800" cy="15400"/>
            </a:xfrm>
            <a:custGeom>
              <a:avLst/>
              <a:gdLst/>
              <a:ahLst/>
              <a:cxnLst/>
              <a:rect l="0" t="0" r="0" b="0"/>
              <a:pathLst>
                <a:path w="415800" h="15400" fill="none">
                  <a:moveTo>
                    <a:pt x="-207900" y="0"/>
                  </a:moveTo>
                  <a:lnTo>
                    <a:pt x="0" y="0"/>
                  </a:lnTo>
                  <a:cubicBezTo>
                    <a:pt x="0" y="0"/>
                    <a:pt x="41395" y="0"/>
                    <a:pt x="92400" y="0"/>
                  </a:cubicBezTo>
                  <a:lnTo>
                    <a:pt x="207900" y="0"/>
                  </a:lnTo>
                </a:path>
              </a:pathLst>
            </a:custGeom>
            <a:noFill/>
            <a:ln w="15400" cap="rnd">
              <a:solidFill>
                <a:srgbClr val="0084C2"/>
              </a:solidFill>
              <a:round/>
            </a:ln>
          </p:spPr>
          <p:txBody>
            <a:bodyPr/>
            <a:lstStyle/>
            <a:p>
              <a:endParaRPr lang="zh-TW" altLang="en-US"/>
            </a:p>
          </p:txBody>
        </p:sp>
        <p:sp>
          <p:nvSpPr>
            <p:cNvPr id="49" name="MMConnector">
              <a:extLst>
                <a:ext uri="{FF2B5EF4-FFF2-40B4-BE49-F238E27FC236}">
                  <a16:creationId xmlns:a16="http://schemas.microsoft.com/office/drawing/2014/main" id="{F6BE68C6-070C-D2C1-8EFC-BDDA37F39C40}"/>
                </a:ext>
              </a:extLst>
            </p:cNvPr>
            <p:cNvSpPr/>
            <p:nvPr/>
          </p:nvSpPr>
          <p:spPr>
            <a:xfrm>
              <a:off x="2042859" y="3038030"/>
              <a:ext cx="207900" cy="257950"/>
            </a:xfrm>
            <a:custGeom>
              <a:avLst/>
              <a:gdLst/>
              <a:ahLst/>
              <a:cxnLst/>
              <a:rect l="0" t="0" r="0" b="0"/>
              <a:pathLst>
                <a:path w="207900" h="257950" fill="none">
                  <a:moveTo>
                    <a:pt x="0" y="128975"/>
                  </a:moveTo>
                  <a:lnTo>
                    <a:pt x="0" y="-36575"/>
                  </a:lnTo>
                  <a:cubicBezTo>
                    <a:pt x="0" y="-87580"/>
                    <a:pt x="41395" y="-128975"/>
                    <a:pt x="92400" y="-128975"/>
                  </a:cubicBezTo>
                  <a:lnTo>
                    <a:pt x="207900" y="-128975"/>
                  </a:lnTo>
                </a:path>
              </a:pathLst>
            </a:custGeom>
            <a:noFill/>
            <a:ln w="15400" cap="rnd">
              <a:solidFill>
                <a:srgbClr val="0084C2"/>
              </a:solidFill>
              <a:round/>
            </a:ln>
          </p:spPr>
          <p:txBody>
            <a:bodyPr/>
            <a:lstStyle/>
            <a:p>
              <a:endParaRPr lang="zh-TW" altLang="en-US"/>
            </a:p>
          </p:txBody>
        </p:sp>
        <p:sp>
          <p:nvSpPr>
            <p:cNvPr id="50" name="MMConnector">
              <a:extLst>
                <a:ext uri="{FF2B5EF4-FFF2-40B4-BE49-F238E27FC236}">
                  <a16:creationId xmlns:a16="http://schemas.microsoft.com/office/drawing/2014/main" id="{3780CFEC-2AFD-7535-F8AE-4967A4AD7743}"/>
                </a:ext>
              </a:extLst>
            </p:cNvPr>
            <p:cNvSpPr/>
            <p:nvPr/>
          </p:nvSpPr>
          <p:spPr>
            <a:xfrm>
              <a:off x="3274859" y="3038030"/>
              <a:ext cx="207900" cy="257950"/>
            </a:xfrm>
            <a:custGeom>
              <a:avLst/>
              <a:gdLst/>
              <a:ahLst/>
              <a:cxnLst/>
              <a:rect l="0" t="0" r="0" b="0"/>
              <a:pathLst>
                <a:path w="207900" h="257950" fill="none">
                  <a:moveTo>
                    <a:pt x="0" y="-128975"/>
                  </a:moveTo>
                  <a:lnTo>
                    <a:pt x="0" y="36575"/>
                  </a:lnTo>
                  <a:cubicBezTo>
                    <a:pt x="0" y="87580"/>
                    <a:pt x="41395" y="128975"/>
                    <a:pt x="92400" y="128975"/>
                  </a:cubicBezTo>
                  <a:lnTo>
                    <a:pt x="207900" y="128975"/>
                  </a:lnTo>
                </a:path>
              </a:pathLst>
            </a:custGeom>
            <a:noFill/>
            <a:ln w="15400" cap="rnd">
              <a:solidFill>
                <a:srgbClr val="0084C2"/>
              </a:solidFill>
              <a:round/>
            </a:ln>
          </p:spPr>
          <p:txBody>
            <a:bodyPr/>
            <a:lstStyle/>
            <a:p>
              <a:endParaRPr lang="zh-TW" altLang="en-US"/>
            </a:p>
          </p:txBody>
        </p:sp>
        <p:sp>
          <p:nvSpPr>
            <p:cNvPr id="51" name="SubTopic">
              <a:extLst>
                <a:ext uri="{FF2B5EF4-FFF2-40B4-BE49-F238E27FC236}">
                  <a16:creationId xmlns:a16="http://schemas.microsoft.com/office/drawing/2014/main" id="{E855C9E7-7C3E-5142-4475-D6E7621FC119}"/>
                </a:ext>
              </a:extLst>
            </p:cNvPr>
            <p:cNvSpPr/>
            <p:nvPr/>
          </p:nvSpPr>
          <p:spPr>
            <a:xfrm>
              <a:off x="3482759" y="2443205"/>
              <a:ext cx="2910600" cy="415800"/>
            </a:xfrm>
            <a:custGeom>
              <a:avLst/>
              <a:gdLst>
                <a:gd name="rtl" fmla="*/ 127820 w 2910600"/>
                <a:gd name="rtt" fmla="*/ 60060 h 415800"/>
                <a:gd name="rtr" fmla="*/ 2807420 w 2910600"/>
                <a:gd name="rtb" fmla="*/ 414260 h 415800"/>
              </a:gdLst>
              <a:ahLst/>
              <a:cxnLst/>
              <a:rect l="rtl" t="rtt" r="rtr" b="rtb"/>
              <a:pathLst>
                <a:path w="2910600" h="415800" stroke="0">
                  <a:moveTo>
                    <a:pt x="0" y="0"/>
                  </a:moveTo>
                  <a:lnTo>
                    <a:pt x="2910600" y="0"/>
                  </a:lnTo>
                  <a:lnTo>
                    <a:pt x="2910600" y="415800"/>
                  </a:lnTo>
                  <a:lnTo>
                    <a:pt x="0" y="415800"/>
                  </a:lnTo>
                  <a:lnTo>
                    <a:pt x="0" y="0"/>
                  </a:lnTo>
                  <a:close/>
                </a:path>
              </a:pathLst>
            </a:custGeom>
            <a:noFill/>
            <a:ln w="15400" cap="flat">
              <a:solidFill>
                <a:srgbClr val="0084C2"/>
              </a:solidFill>
              <a:round/>
            </a:ln>
          </p:spPr>
          <p:txBody>
            <a:bodyPr wrap="none" lIns="0" tIns="0" rIns="0" bIns="11000" rtlCol="0" anchor="ctr"/>
            <a:lstStyle/>
            <a:p>
              <a:pPr algn="ctr">
                <a:lnSpc>
                  <a:spcPct val="100000"/>
                </a:lnSpc>
              </a:pPr>
              <a:r>
                <a:rPr sz="2015">
                  <a:solidFill>
                    <a:srgbClr val="000000"/>
                  </a:solidFill>
                  <a:latin typeface="华文中宋"/>
                </a:rPr>
                <a:t>在心智中擁有一個定位</a:t>
              </a:r>
            </a:p>
          </p:txBody>
        </p:sp>
        <p:sp>
          <p:nvSpPr>
            <p:cNvPr id="52" name="SubTopic">
              <a:extLst>
                <a:ext uri="{FF2B5EF4-FFF2-40B4-BE49-F238E27FC236}">
                  <a16:creationId xmlns:a16="http://schemas.microsoft.com/office/drawing/2014/main" id="{96A46727-F012-67BD-EC70-CDB4BC9D527F}"/>
                </a:ext>
              </a:extLst>
            </p:cNvPr>
            <p:cNvSpPr/>
            <p:nvPr/>
          </p:nvSpPr>
          <p:spPr>
            <a:xfrm>
              <a:off x="4006359" y="3990905"/>
              <a:ext cx="4219600" cy="415800"/>
            </a:xfrm>
            <a:custGeom>
              <a:avLst/>
              <a:gdLst>
                <a:gd name="rtl" fmla="*/ 127820 w 4219600"/>
                <a:gd name="rtt" fmla="*/ 60060 h 415800"/>
                <a:gd name="rtr" fmla="*/ 4116420 w 4219600"/>
                <a:gd name="rtb" fmla="*/ 414260 h 415800"/>
              </a:gdLst>
              <a:ahLst/>
              <a:cxnLst/>
              <a:rect l="rtl" t="rtt" r="rtr" b="rtb"/>
              <a:pathLst>
                <a:path w="4219600" h="415800" stroke="0">
                  <a:moveTo>
                    <a:pt x="0" y="0"/>
                  </a:moveTo>
                  <a:lnTo>
                    <a:pt x="4219600" y="0"/>
                  </a:lnTo>
                  <a:lnTo>
                    <a:pt x="4219600" y="415800"/>
                  </a:lnTo>
                  <a:lnTo>
                    <a:pt x="0" y="415800"/>
                  </a:lnTo>
                  <a:lnTo>
                    <a:pt x="0" y="0"/>
                  </a:lnTo>
                  <a:close/>
                </a:path>
              </a:pathLst>
            </a:custGeom>
            <a:noFill/>
            <a:ln w="15400" cap="flat">
              <a:solidFill>
                <a:srgbClr val="0084C2"/>
              </a:solidFill>
              <a:round/>
            </a:ln>
          </p:spPr>
          <p:txBody>
            <a:bodyPr wrap="none" lIns="0" tIns="0" rIns="0" bIns="11000" rtlCol="0" anchor="ctr"/>
            <a:lstStyle/>
            <a:p>
              <a:pPr algn="ctr">
                <a:lnSpc>
                  <a:spcPct val="100000"/>
                </a:lnSpc>
              </a:pPr>
              <a:r>
                <a:rPr sz="2015" dirty="0" err="1">
                  <a:solidFill>
                    <a:srgbClr val="0070C0"/>
                  </a:solidFill>
                  <a:latin typeface="华文中宋"/>
                </a:rPr>
                <a:t>大腦只接受與心智現狀相符的資訊</a:t>
              </a:r>
              <a:endParaRPr sz="2015" dirty="0">
                <a:solidFill>
                  <a:srgbClr val="0070C0"/>
                </a:solidFill>
                <a:latin typeface="华文中宋"/>
              </a:endParaRPr>
            </a:p>
          </p:txBody>
        </p:sp>
        <p:sp>
          <p:nvSpPr>
            <p:cNvPr id="53" name="SubTopic">
              <a:extLst>
                <a:ext uri="{FF2B5EF4-FFF2-40B4-BE49-F238E27FC236}">
                  <a16:creationId xmlns:a16="http://schemas.microsoft.com/office/drawing/2014/main" id="{471C5EE5-E0A5-C979-C322-EAE846B50FD2}"/>
                </a:ext>
              </a:extLst>
            </p:cNvPr>
            <p:cNvSpPr/>
            <p:nvPr/>
          </p:nvSpPr>
          <p:spPr>
            <a:xfrm>
              <a:off x="4006359" y="4506805"/>
              <a:ext cx="4743200" cy="415800"/>
            </a:xfrm>
            <a:custGeom>
              <a:avLst/>
              <a:gdLst>
                <a:gd name="rtl" fmla="*/ 127820 w 4743200"/>
                <a:gd name="rtt" fmla="*/ 60060 h 415800"/>
                <a:gd name="rtr" fmla="*/ 4640020 w 4743200"/>
                <a:gd name="rtb" fmla="*/ 414260 h 415800"/>
              </a:gdLst>
              <a:ahLst/>
              <a:cxnLst/>
              <a:rect l="rtl" t="rtt" r="rtr" b="rtb"/>
              <a:pathLst>
                <a:path w="4743200" h="415800" stroke="0">
                  <a:moveTo>
                    <a:pt x="0" y="0"/>
                  </a:moveTo>
                  <a:lnTo>
                    <a:pt x="4743200" y="0"/>
                  </a:lnTo>
                  <a:lnTo>
                    <a:pt x="4743200" y="415800"/>
                  </a:lnTo>
                  <a:lnTo>
                    <a:pt x="0" y="415800"/>
                  </a:lnTo>
                  <a:lnTo>
                    <a:pt x="0" y="0"/>
                  </a:lnTo>
                  <a:close/>
                </a:path>
              </a:pathLst>
            </a:custGeom>
            <a:noFill/>
            <a:ln w="15400" cap="flat">
              <a:solidFill>
                <a:srgbClr val="0084C2"/>
              </a:solidFill>
              <a:round/>
            </a:ln>
          </p:spPr>
          <p:txBody>
            <a:bodyPr wrap="none" lIns="0" tIns="0" rIns="0" bIns="11000" rtlCol="0" anchor="ctr"/>
            <a:lstStyle/>
            <a:p>
              <a:pPr algn="ctr">
                <a:lnSpc>
                  <a:spcPct val="100000"/>
                </a:lnSpc>
              </a:pPr>
              <a:r>
                <a:rPr sz="2015">
                  <a:solidFill>
                    <a:srgbClr val="000000"/>
                  </a:solidFill>
                  <a:latin typeface="华文中宋"/>
                </a:rPr>
                <a:t>為應對資訊暴增，人們對品牌分類排序</a:t>
              </a:r>
            </a:p>
          </p:txBody>
        </p:sp>
        <p:sp>
          <p:nvSpPr>
            <p:cNvPr id="54" name="SubTopic">
              <a:extLst>
                <a:ext uri="{FF2B5EF4-FFF2-40B4-BE49-F238E27FC236}">
                  <a16:creationId xmlns:a16="http://schemas.microsoft.com/office/drawing/2014/main" id="{2187ABEE-7046-9602-79AC-CB46B133E6D9}"/>
                </a:ext>
              </a:extLst>
            </p:cNvPr>
            <p:cNvSpPr/>
            <p:nvPr/>
          </p:nvSpPr>
          <p:spPr>
            <a:xfrm>
              <a:off x="4006359" y="3475005"/>
              <a:ext cx="3957800" cy="415800"/>
            </a:xfrm>
            <a:custGeom>
              <a:avLst/>
              <a:gdLst>
                <a:gd name="rtl" fmla="*/ 127820 w 3957800"/>
                <a:gd name="rtt" fmla="*/ 60060 h 415800"/>
                <a:gd name="rtr" fmla="*/ 3854620 w 3957800"/>
                <a:gd name="rtb" fmla="*/ 414260 h 415800"/>
              </a:gdLst>
              <a:ahLst/>
              <a:cxnLst/>
              <a:rect l="rtl" t="rtt" r="rtr" b="rtb"/>
              <a:pathLst>
                <a:path w="3957800" h="415800" stroke="0">
                  <a:moveTo>
                    <a:pt x="0" y="0"/>
                  </a:moveTo>
                  <a:lnTo>
                    <a:pt x="3957800" y="0"/>
                  </a:lnTo>
                  <a:lnTo>
                    <a:pt x="3957800" y="415800"/>
                  </a:lnTo>
                  <a:lnTo>
                    <a:pt x="0" y="415800"/>
                  </a:lnTo>
                  <a:lnTo>
                    <a:pt x="0" y="0"/>
                  </a:lnTo>
                  <a:close/>
                </a:path>
              </a:pathLst>
            </a:custGeom>
            <a:noFill/>
            <a:ln w="15400" cap="flat">
              <a:solidFill>
                <a:srgbClr val="0084C2"/>
              </a:solidFill>
              <a:round/>
            </a:ln>
          </p:spPr>
          <p:txBody>
            <a:bodyPr wrap="none" lIns="0" tIns="0" rIns="0" bIns="11000" rtlCol="0" anchor="ctr"/>
            <a:lstStyle/>
            <a:p>
              <a:pPr algn="ctr">
                <a:lnSpc>
                  <a:spcPct val="100000"/>
                </a:lnSpc>
              </a:pPr>
              <a:r>
                <a:rPr sz="2015">
                  <a:solidFill>
                    <a:srgbClr val="000000"/>
                  </a:solidFill>
                  <a:latin typeface="华文中宋"/>
                </a:rPr>
                <a:t>心智靠耳朵運轉，而不是靠眼睛</a:t>
              </a:r>
            </a:p>
          </p:txBody>
        </p:sp>
        <p:sp>
          <p:nvSpPr>
            <p:cNvPr id="55" name="SubTopic">
              <a:extLst>
                <a:ext uri="{FF2B5EF4-FFF2-40B4-BE49-F238E27FC236}">
                  <a16:creationId xmlns:a16="http://schemas.microsoft.com/office/drawing/2014/main" id="{E29CFA1E-0D6D-B547-DF9D-1E9C2CE12D77}"/>
                </a:ext>
              </a:extLst>
            </p:cNvPr>
            <p:cNvSpPr/>
            <p:nvPr/>
          </p:nvSpPr>
          <p:spPr>
            <a:xfrm>
              <a:off x="371959" y="2943705"/>
              <a:ext cx="1463000" cy="446600"/>
            </a:xfrm>
            <a:custGeom>
              <a:avLst/>
              <a:gdLst>
                <a:gd name="rtl" fmla="*/ 127820 w 1463000"/>
                <a:gd name="rtt" fmla="*/ 60060 h 446600"/>
                <a:gd name="rtr" fmla="*/ 1359820 w 1463000"/>
                <a:gd name="rtb" fmla="*/ 445060 h 446600"/>
              </a:gdLst>
              <a:ahLst/>
              <a:cxnLst/>
              <a:rect l="rtl" t="rtt" r="rtr" b="rtb"/>
              <a:pathLst>
                <a:path w="1463000" h="446600" stroke="0">
                  <a:moveTo>
                    <a:pt x="0" y="0"/>
                  </a:moveTo>
                  <a:lnTo>
                    <a:pt x="1463000" y="0"/>
                  </a:lnTo>
                  <a:lnTo>
                    <a:pt x="1463000" y="446600"/>
                  </a:lnTo>
                  <a:lnTo>
                    <a:pt x="0" y="446600"/>
                  </a:lnTo>
                  <a:lnTo>
                    <a:pt x="0" y="0"/>
                  </a:lnTo>
                  <a:close/>
                </a:path>
              </a:pathLst>
            </a:custGeom>
            <a:noFill/>
            <a:ln w="15400" cap="flat">
              <a:solidFill>
                <a:srgbClr val="0084C2"/>
              </a:solidFill>
              <a:round/>
            </a:ln>
          </p:spPr>
          <p:txBody>
            <a:bodyPr wrap="none" lIns="0" tIns="0" rIns="0" bIns="11000" rtlCol="0" anchor="ctr"/>
            <a:lstStyle/>
            <a:p>
              <a:pPr algn="ctr">
                <a:lnSpc>
                  <a:spcPct val="100000"/>
                </a:lnSpc>
              </a:pPr>
              <a:r>
                <a:rPr sz="2170">
                  <a:solidFill>
                    <a:srgbClr val="000000"/>
                  </a:solidFill>
                  <a:latin typeface="华文中宋"/>
                </a:rPr>
                <a:t>心智定位</a:t>
              </a:r>
            </a:p>
          </p:txBody>
        </p:sp>
        <p:sp>
          <p:nvSpPr>
            <p:cNvPr id="56" name="SubTopic">
              <a:extLst>
                <a:ext uri="{FF2B5EF4-FFF2-40B4-BE49-F238E27FC236}">
                  <a16:creationId xmlns:a16="http://schemas.microsoft.com/office/drawing/2014/main" id="{0B79B2CE-7DB0-E5D6-1B5F-05736B5B856E}"/>
                </a:ext>
              </a:extLst>
            </p:cNvPr>
            <p:cNvSpPr/>
            <p:nvPr/>
          </p:nvSpPr>
          <p:spPr>
            <a:xfrm>
              <a:off x="2250759" y="1927305"/>
              <a:ext cx="816200" cy="415800"/>
            </a:xfrm>
            <a:custGeom>
              <a:avLst/>
              <a:gdLst>
                <a:gd name="rtl" fmla="*/ 127820 w 816200"/>
                <a:gd name="rtt" fmla="*/ 60060 h 415800"/>
                <a:gd name="rtr" fmla="*/ 713020 w 816200"/>
                <a:gd name="rtb" fmla="*/ 414260 h 415800"/>
              </a:gdLst>
              <a:ahLst/>
              <a:cxnLst/>
              <a:rect l="rtl" t="rtt" r="rtr" b="rtb"/>
              <a:pathLst>
                <a:path w="816200" h="415800" stroke="0">
                  <a:moveTo>
                    <a:pt x="0" y="0"/>
                  </a:moveTo>
                  <a:lnTo>
                    <a:pt x="816200" y="0"/>
                  </a:lnTo>
                  <a:lnTo>
                    <a:pt x="816200" y="415800"/>
                  </a:lnTo>
                  <a:lnTo>
                    <a:pt x="0" y="415800"/>
                  </a:lnTo>
                  <a:lnTo>
                    <a:pt x="0" y="0"/>
                  </a:lnTo>
                  <a:close/>
                </a:path>
              </a:pathLst>
            </a:custGeom>
            <a:noFill/>
            <a:ln w="15400" cap="flat">
              <a:solidFill>
                <a:srgbClr val="0084C2"/>
              </a:solidFill>
              <a:round/>
            </a:ln>
          </p:spPr>
          <p:txBody>
            <a:bodyPr wrap="none" lIns="0" tIns="0" rIns="0" bIns="11000" rtlCol="0" anchor="ctr"/>
            <a:lstStyle/>
            <a:p>
              <a:pPr algn="ctr">
                <a:lnSpc>
                  <a:spcPct val="100000"/>
                </a:lnSpc>
              </a:pPr>
              <a:r>
                <a:rPr sz="2015" dirty="0" err="1">
                  <a:solidFill>
                    <a:srgbClr val="000000"/>
                  </a:solidFill>
                  <a:latin typeface="华文中宋"/>
                </a:rPr>
                <a:t>概念</a:t>
              </a:r>
              <a:endParaRPr sz="2015" dirty="0">
                <a:solidFill>
                  <a:srgbClr val="000000"/>
                </a:solidFill>
                <a:latin typeface="华文中宋"/>
              </a:endParaRPr>
            </a:p>
          </p:txBody>
        </p:sp>
        <p:sp>
          <p:nvSpPr>
            <p:cNvPr id="57" name="SubTopic">
              <a:extLst>
                <a:ext uri="{FF2B5EF4-FFF2-40B4-BE49-F238E27FC236}">
                  <a16:creationId xmlns:a16="http://schemas.microsoft.com/office/drawing/2014/main" id="{46BD952A-CA66-09B7-7BCE-2ABB3DEEFDC1}"/>
                </a:ext>
              </a:extLst>
            </p:cNvPr>
            <p:cNvSpPr/>
            <p:nvPr/>
          </p:nvSpPr>
          <p:spPr>
            <a:xfrm>
              <a:off x="2250759" y="3990905"/>
              <a:ext cx="1339800" cy="415800"/>
            </a:xfrm>
            <a:custGeom>
              <a:avLst/>
              <a:gdLst>
                <a:gd name="rtl" fmla="*/ 127820 w 1339800"/>
                <a:gd name="rtt" fmla="*/ 60060 h 415800"/>
                <a:gd name="rtr" fmla="*/ 1236620 w 1339800"/>
                <a:gd name="rtb" fmla="*/ 414260 h 415800"/>
              </a:gdLst>
              <a:ahLst/>
              <a:cxnLst/>
              <a:rect l="rtl" t="rtt" r="rtr" b="rtb"/>
              <a:pathLst>
                <a:path w="1339800" h="415800" stroke="0">
                  <a:moveTo>
                    <a:pt x="0" y="0"/>
                  </a:moveTo>
                  <a:lnTo>
                    <a:pt x="1339800" y="0"/>
                  </a:lnTo>
                  <a:lnTo>
                    <a:pt x="1339800" y="415800"/>
                  </a:lnTo>
                  <a:lnTo>
                    <a:pt x="0" y="415800"/>
                  </a:lnTo>
                  <a:lnTo>
                    <a:pt x="0" y="0"/>
                  </a:lnTo>
                  <a:close/>
                </a:path>
              </a:pathLst>
            </a:custGeom>
            <a:noFill/>
            <a:ln w="15400" cap="flat">
              <a:solidFill>
                <a:srgbClr val="0084C2"/>
              </a:solidFill>
              <a:round/>
            </a:ln>
          </p:spPr>
          <p:txBody>
            <a:bodyPr wrap="none" lIns="0" tIns="0" rIns="0" bIns="11000" rtlCol="0" anchor="ctr"/>
            <a:lstStyle/>
            <a:p>
              <a:pPr algn="ctr">
                <a:lnSpc>
                  <a:spcPct val="100000"/>
                </a:lnSpc>
              </a:pPr>
              <a:r>
                <a:rPr sz="2015">
                  <a:solidFill>
                    <a:srgbClr val="000000"/>
                  </a:solidFill>
                  <a:latin typeface="华文中宋"/>
                </a:rPr>
                <a:t>心智模式</a:t>
              </a:r>
            </a:p>
          </p:txBody>
        </p:sp>
        <p:sp>
          <p:nvSpPr>
            <p:cNvPr id="58" name="SubTopic">
              <a:extLst>
                <a:ext uri="{FF2B5EF4-FFF2-40B4-BE49-F238E27FC236}">
                  <a16:creationId xmlns:a16="http://schemas.microsoft.com/office/drawing/2014/main" id="{B1D3AAC7-2F72-DA81-9B4D-C502A12C2B6F}"/>
                </a:ext>
              </a:extLst>
            </p:cNvPr>
            <p:cNvSpPr/>
            <p:nvPr/>
          </p:nvSpPr>
          <p:spPr>
            <a:xfrm>
              <a:off x="3482759" y="1927305"/>
              <a:ext cx="4219600" cy="415800"/>
            </a:xfrm>
            <a:custGeom>
              <a:avLst/>
              <a:gdLst>
                <a:gd name="rtl" fmla="*/ 127820 w 4219600"/>
                <a:gd name="rtt" fmla="*/ 60060 h 415800"/>
                <a:gd name="rtr" fmla="*/ 4116420 w 4219600"/>
                <a:gd name="rtb" fmla="*/ 414260 h 415800"/>
              </a:gdLst>
              <a:ahLst/>
              <a:cxnLst/>
              <a:rect l="rtl" t="rtt" r="rtr" b="rtb"/>
              <a:pathLst>
                <a:path w="4219600" h="415800" stroke="0">
                  <a:moveTo>
                    <a:pt x="0" y="0"/>
                  </a:moveTo>
                  <a:lnTo>
                    <a:pt x="4219600" y="0"/>
                  </a:lnTo>
                  <a:lnTo>
                    <a:pt x="4219600" y="415800"/>
                  </a:lnTo>
                  <a:lnTo>
                    <a:pt x="0" y="415800"/>
                  </a:lnTo>
                  <a:lnTo>
                    <a:pt x="0" y="0"/>
                  </a:lnTo>
                  <a:close/>
                </a:path>
              </a:pathLst>
            </a:custGeom>
            <a:noFill/>
            <a:ln w="15400" cap="flat">
              <a:solidFill>
                <a:srgbClr val="0084C2"/>
              </a:solidFill>
              <a:round/>
            </a:ln>
          </p:spPr>
          <p:txBody>
            <a:bodyPr wrap="none" lIns="0" tIns="0" rIns="0" bIns="11000" rtlCol="0" anchor="ctr"/>
            <a:lstStyle/>
            <a:p>
              <a:pPr algn="ctr">
                <a:lnSpc>
                  <a:spcPct val="100000"/>
                </a:lnSpc>
              </a:pPr>
              <a:r>
                <a:rPr sz="2015" dirty="0" err="1">
                  <a:solidFill>
                    <a:srgbClr val="000000"/>
                  </a:solidFill>
                  <a:latin typeface="华文中宋"/>
                </a:rPr>
                <a:t>從用戶已有認知中，尋找產品定位</a:t>
              </a:r>
              <a:endParaRPr sz="2015" dirty="0">
                <a:solidFill>
                  <a:srgbClr val="000000"/>
                </a:solidFill>
                <a:latin typeface="华文中宋"/>
              </a:endParaRPr>
            </a:p>
          </p:txBody>
        </p:sp>
        <p:sp>
          <p:nvSpPr>
            <p:cNvPr id="59" name="SubTopic">
              <a:extLst>
                <a:ext uri="{FF2B5EF4-FFF2-40B4-BE49-F238E27FC236}">
                  <a16:creationId xmlns:a16="http://schemas.microsoft.com/office/drawing/2014/main" id="{49404971-545D-A992-2727-C02459AB9499}"/>
                </a:ext>
              </a:extLst>
            </p:cNvPr>
            <p:cNvSpPr/>
            <p:nvPr/>
          </p:nvSpPr>
          <p:spPr>
            <a:xfrm>
              <a:off x="2250759" y="2701155"/>
              <a:ext cx="816200" cy="415800"/>
            </a:xfrm>
            <a:custGeom>
              <a:avLst/>
              <a:gdLst>
                <a:gd name="rtl" fmla="*/ 127820 w 816200"/>
                <a:gd name="rtt" fmla="*/ 60060 h 415800"/>
                <a:gd name="rtr" fmla="*/ 713020 w 816200"/>
                <a:gd name="rtb" fmla="*/ 414260 h 415800"/>
              </a:gdLst>
              <a:ahLst/>
              <a:cxnLst/>
              <a:rect l="rtl" t="rtt" r="rtr" b="rtb"/>
              <a:pathLst>
                <a:path w="816200" h="415800" stroke="0">
                  <a:moveTo>
                    <a:pt x="0" y="0"/>
                  </a:moveTo>
                  <a:lnTo>
                    <a:pt x="816200" y="0"/>
                  </a:lnTo>
                  <a:lnTo>
                    <a:pt x="816200" y="415800"/>
                  </a:lnTo>
                  <a:lnTo>
                    <a:pt x="0" y="415800"/>
                  </a:lnTo>
                  <a:lnTo>
                    <a:pt x="0" y="0"/>
                  </a:lnTo>
                  <a:close/>
                </a:path>
              </a:pathLst>
            </a:custGeom>
            <a:noFill/>
            <a:ln w="15400" cap="flat">
              <a:solidFill>
                <a:srgbClr val="0084C2"/>
              </a:solidFill>
              <a:round/>
            </a:ln>
          </p:spPr>
          <p:txBody>
            <a:bodyPr wrap="none" lIns="0" tIns="0" rIns="0" bIns="11000" rtlCol="0" anchor="ctr"/>
            <a:lstStyle/>
            <a:p>
              <a:pPr algn="ctr">
                <a:lnSpc>
                  <a:spcPct val="100000"/>
                </a:lnSpc>
              </a:pPr>
              <a:r>
                <a:rPr sz="2015" dirty="0" err="1">
                  <a:solidFill>
                    <a:srgbClr val="000000"/>
                  </a:solidFill>
                  <a:latin typeface="华文中宋"/>
                </a:rPr>
                <a:t>意義</a:t>
              </a:r>
              <a:endParaRPr sz="2015" dirty="0">
                <a:solidFill>
                  <a:srgbClr val="000000"/>
                </a:solidFill>
                <a:latin typeface="华文中宋"/>
              </a:endParaRPr>
            </a:p>
          </p:txBody>
        </p:sp>
        <p:sp>
          <p:nvSpPr>
            <p:cNvPr id="60" name="SubTopic">
              <a:extLst>
                <a:ext uri="{FF2B5EF4-FFF2-40B4-BE49-F238E27FC236}">
                  <a16:creationId xmlns:a16="http://schemas.microsoft.com/office/drawing/2014/main" id="{A058DA42-E058-9D30-140D-D9DD63136717}"/>
                </a:ext>
              </a:extLst>
            </p:cNvPr>
            <p:cNvSpPr/>
            <p:nvPr/>
          </p:nvSpPr>
          <p:spPr>
            <a:xfrm>
              <a:off x="3482759" y="2959105"/>
              <a:ext cx="3172400" cy="415800"/>
            </a:xfrm>
            <a:custGeom>
              <a:avLst/>
              <a:gdLst>
                <a:gd name="rtl" fmla="*/ 127820 w 3172400"/>
                <a:gd name="rtt" fmla="*/ 60060 h 415800"/>
                <a:gd name="rtr" fmla="*/ 3069220 w 3172400"/>
                <a:gd name="rtb" fmla="*/ 414260 h 415800"/>
              </a:gdLst>
              <a:ahLst/>
              <a:cxnLst/>
              <a:rect l="rtl" t="rtt" r="rtr" b="rtb"/>
              <a:pathLst>
                <a:path w="3172400" h="415800" stroke="0">
                  <a:moveTo>
                    <a:pt x="0" y="0"/>
                  </a:moveTo>
                  <a:lnTo>
                    <a:pt x="3172400" y="0"/>
                  </a:lnTo>
                  <a:lnTo>
                    <a:pt x="3172400" y="415800"/>
                  </a:lnTo>
                  <a:lnTo>
                    <a:pt x="0" y="415800"/>
                  </a:lnTo>
                  <a:lnTo>
                    <a:pt x="0" y="0"/>
                  </a:lnTo>
                  <a:close/>
                </a:path>
              </a:pathLst>
            </a:custGeom>
            <a:noFill/>
            <a:ln w="15400" cap="flat">
              <a:solidFill>
                <a:srgbClr val="0084C2"/>
              </a:solidFill>
              <a:round/>
            </a:ln>
          </p:spPr>
          <p:txBody>
            <a:bodyPr wrap="none" lIns="0" tIns="0" rIns="0" bIns="11000" rtlCol="0" anchor="ctr"/>
            <a:lstStyle/>
            <a:p>
              <a:pPr algn="ctr">
                <a:lnSpc>
                  <a:spcPct val="100000"/>
                </a:lnSpc>
              </a:pPr>
              <a:r>
                <a:rPr sz="2015" dirty="0" err="1">
                  <a:solidFill>
                    <a:srgbClr val="000000"/>
                  </a:solidFill>
                  <a:latin typeface="华文中宋"/>
                </a:rPr>
                <a:t>如同擁有高價值的不動產</a:t>
              </a:r>
              <a:endParaRPr sz="2015" dirty="0">
                <a:solidFill>
                  <a:srgbClr val="000000"/>
                </a:solidFill>
                <a:latin typeface="华文中宋"/>
              </a:endParaRPr>
            </a:p>
          </p:txBody>
        </p:sp>
      </p:grpSp>
    </p:spTree>
    <p:custDataLst>
      <p:tags r:id="rId1"/>
    </p:custDataLst>
    <p:extLst>
      <p:ext uri="{BB962C8B-B14F-4D97-AF65-F5344CB8AC3E}">
        <p14:creationId xmlns:p14="http://schemas.microsoft.com/office/powerpoint/2010/main" val="32770256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userDrawn="1">
            <p:custDataLst>
              <p:tags r:id="rId2"/>
            </p:custDataLst>
          </p:nvPr>
        </p:nvSpPr>
        <p:spPr>
          <a:xfrm>
            <a:off x="292735" y="305435"/>
            <a:ext cx="11606530" cy="624967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任意多边形: 形状 4"/>
          <p:cNvSpPr/>
          <p:nvPr userDrawn="1">
            <p:custDataLst>
              <p:tags r:id="rId3"/>
            </p:custDataLst>
          </p:nvPr>
        </p:nvSpPr>
        <p:spPr bwMode="auto">
          <a:xfrm flipH="1">
            <a:off x="278765" y="6238240"/>
            <a:ext cx="11631295" cy="316865"/>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l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矩形 13"/>
          <p:cNvSpPr/>
          <p:nvPr>
            <p:custDataLst>
              <p:tags r:id="rId4"/>
            </p:custDataLst>
          </p:nvPr>
        </p:nvSpPr>
        <p:spPr>
          <a:xfrm>
            <a:off x="0" y="1322331"/>
            <a:ext cx="12192000" cy="4927269"/>
          </a:xfrm>
          <a:prstGeom prst="rect">
            <a:avLst/>
          </a:prstGeom>
          <a:solidFill>
            <a:schemeClr val="lt2"/>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grpSp>
        <p:nvGrpSpPr>
          <p:cNvPr id="4" name="组合 3"/>
          <p:cNvGrpSpPr/>
          <p:nvPr>
            <p:custDataLst>
              <p:tags r:id="rId5"/>
            </p:custDataLst>
          </p:nvPr>
        </p:nvGrpSpPr>
        <p:grpSpPr>
          <a:xfrm>
            <a:off x="11377569" y="434583"/>
            <a:ext cx="203545" cy="74612"/>
            <a:chOff x="9839643" y="910585"/>
            <a:chExt cx="203545" cy="74612"/>
          </a:xfrm>
        </p:grpSpPr>
        <p:cxnSp>
          <p:nvCxnSpPr>
            <p:cNvPr id="5" name="直接连接符 4"/>
            <p:cNvCxnSpPr/>
            <p:nvPr>
              <p:custDataLst>
                <p:tags r:id="rId6"/>
              </p:custDataLst>
            </p:nvPr>
          </p:nvCxnSpPr>
          <p:spPr>
            <a:xfrm>
              <a:off x="9839643" y="910585"/>
              <a:ext cx="20354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7"/>
              </p:custDataLst>
            </p:nvPr>
          </p:nvCxnSpPr>
          <p:spPr>
            <a:xfrm>
              <a:off x="9839643" y="985197"/>
              <a:ext cx="155575" cy="0"/>
            </a:xfrm>
            <a:prstGeom prst="line">
              <a:avLst/>
            </a:prstGeom>
            <a:ln w="12700">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 name="SubTopic">
            <a:extLst>
              <a:ext uri="{FF2B5EF4-FFF2-40B4-BE49-F238E27FC236}">
                <a16:creationId xmlns:a16="http://schemas.microsoft.com/office/drawing/2014/main" id="{E1BAC8C4-4C32-27C4-EE05-B968D5DC6F1D}"/>
              </a:ext>
            </a:extLst>
          </p:cNvPr>
          <p:cNvSpPr/>
          <p:nvPr/>
        </p:nvSpPr>
        <p:spPr>
          <a:xfrm>
            <a:off x="1899435" y="3429000"/>
            <a:ext cx="8389953" cy="597700"/>
          </a:xfrm>
          <a:custGeom>
            <a:avLst/>
            <a:gdLst>
              <a:gd name="rtl" fmla="*/ 115370 w 8389953"/>
              <a:gd name="rtt" fmla="*/ 48650 h 597700"/>
              <a:gd name="rtr" fmla="*/ 8296823 w 8389953"/>
              <a:gd name="rtb" fmla="*/ 590750 h 597700"/>
            </a:gdLst>
            <a:ahLst/>
            <a:cxnLst/>
            <a:rect l="rtl" t="rtt" r="rtr" b="rtb"/>
            <a:pathLst>
              <a:path w="8389953" h="597700" stroke="0">
                <a:moveTo>
                  <a:pt x="0" y="0"/>
                </a:moveTo>
                <a:lnTo>
                  <a:pt x="8389953" y="0"/>
                </a:lnTo>
                <a:lnTo>
                  <a:pt x="8389953" y="597700"/>
                </a:lnTo>
                <a:lnTo>
                  <a:pt x="0" y="597700"/>
                </a:lnTo>
                <a:lnTo>
                  <a:pt x="0" y="0"/>
                </a:lnTo>
                <a:close/>
              </a:path>
            </a:pathLst>
          </a:custGeom>
          <a:noFill/>
          <a:ln w="13900" cap="flat">
            <a:solidFill>
              <a:srgbClr val="00679E"/>
            </a:solidFill>
            <a:round/>
          </a:ln>
        </p:spPr>
        <p:txBody>
          <a:bodyPr wrap="square" lIns="0" tIns="0" rIns="0" bIns="11000" rtlCol="0" anchor="ctr"/>
          <a:lstStyle/>
          <a:p>
            <a:pPr algn="ctr">
              <a:lnSpc>
                <a:spcPct val="100000"/>
              </a:lnSpc>
            </a:pPr>
            <a:r>
              <a:rPr lang="zh-TW" altLang="en-US" sz="3920" b="1" dirty="0">
                <a:solidFill>
                  <a:srgbClr val="303030"/>
                </a:solidFill>
                <a:latin typeface="华文新魏"/>
              </a:rPr>
              <a:t>二、定位策略                                                                                </a:t>
            </a:r>
          </a:p>
        </p:txBody>
      </p:sp>
    </p:spTree>
    <p:custDataLst>
      <p:tags r:id="rId1"/>
    </p:custDataLst>
    <p:extLst>
      <p:ext uri="{BB962C8B-B14F-4D97-AF65-F5344CB8AC3E}">
        <p14:creationId xmlns:p14="http://schemas.microsoft.com/office/powerpoint/2010/main" val="7658423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19"/>
          <p:cNvSpPr/>
          <p:nvPr>
            <p:custDataLst>
              <p:tags r:id="rId3"/>
            </p:custDataLst>
          </p:nvPr>
        </p:nvSpPr>
        <p:spPr>
          <a:xfrm>
            <a:off x="4742303" y="1800914"/>
            <a:ext cx="7449696" cy="5058061"/>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chemeClr val="accent1">
                <a:lumMod val="20000"/>
                <a:lumOff val="80000"/>
              </a:schemeClr>
            </a:fgClr>
            <a:bgClr>
              <a:schemeClr val="lt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任意多边形: 形状 12"/>
          <p:cNvSpPr/>
          <p:nvPr>
            <p:custDataLst>
              <p:tags r:id="rId4"/>
            </p:custDataLst>
          </p:nvPr>
        </p:nvSpPr>
        <p:spPr>
          <a:xfrm>
            <a:off x="1" y="3038168"/>
            <a:ext cx="5230153" cy="383532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603738" y="1045544"/>
            <a:ext cx="10984523" cy="5456693"/>
          </a:xfrm>
          <a:prstGeom prst="rect">
            <a:avLst/>
          </a:prstGeom>
          <a:solidFill>
            <a:schemeClr val="lt2"/>
          </a:solidFill>
          <a:ln>
            <a:noFill/>
          </a:ln>
          <a:effectLst>
            <a:outerShdw blurRad="76200" sx="101000" sy="1010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1" name="椭圆 20"/>
          <p:cNvSpPr/>
          <p:nvPr>
            <p:custDataLst>
              <p:tags r:id="rId6"/>
            </p:custDataLst>
          </p:nvPr>
        </p:nvSpPr>
        <p:spPr>
          <a:xfrm>
            <a:off x="277973" y="239843"/>
            <a:ext cx="386396" cy="386396"/>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椭圆 21"/>
          <p:cNvSpPr/>
          <p:nvPr>
            <p:custDataLst>
              <p:tags r:id="rId7"/>
            </p:custDataLst>
          </p:nvPr>
        </p:nvSpPr>
        <p:spPr>
          <a:xfrm>
            <a:off x="665006" y="657947"/>
            <a:ext cx="178183" cy="178183"/>
          </a:xfrm>
          <a:prstGeom prst="ellipse">
            <a:avLst/>
          </a:prstGeom>
          <a:solidFill>
            <a:schemeClr val="accent1">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Group352">
            <a:extLst>
              <a:ext uri="{FF2B5EF4-FFF2-40B4-BE49-F238E27FC236}">
                <a16:creationId xmlns:a16="http://schemas.microsoft.com/office/drawing/2014/main" id="{D05013EE-CC67-3DA3-1550-4E6ED39FA4B2}"/>
              </a:ext>
            </a:extLst>
          </p:cNvPr>
          <p:cNvGrpSpPr/>
          <p:nvPr/>
        </p:nvGrpSpPr>
        <p:grpSpPr>
          <a:xfrm>
            <a:off x="1886595" y="2103640"/>
            <a:ext cx="8415000" cy="3340500"/>
            <a:chOff x="354962" y="1754964"/>
            <a:chExt cx="8415000" cy="3340500"/>
          </a:xfrm>
        </p:grpSpPr>
        <p:sp>
          <p:nvSpPr>
            <p:cNvPr id="3" name="MMConnector">
              <a:extLst>
                <a:ext uri="{FF2B5EF4-FFF2-40B4-BE49-F238E27FC236}">
                  <a16:creationId xmlns:a16="http://schemas.microsoft.com/office/drawing/2014/main" id="{35BFC375-91B5-52AF-27BC-ABA91E975F4A}"/>
                </a:ext>
              </a:extLst>
            </p:cNvPr>
            <p:cNvSpPr/>
            <p:nvPr/>
          </p:nvSpPr>
          <p:spPr>
            <a:xfrm>
              <a:off x="4154462" y="4706589"/>
              <a:ext cx="229500" cy="284750"/>
            </a:xfrm>
            <a:custGeom>
              <a:avLst/>
              <a:gdLst/>
              <a:ahLst/>
              <a:cxnLst/>
              <a:rect l="0" t="0" r="0" b="0"/>
              <a:pathLst>
                <a:path w="229500" h="284750" fill="none">
                  <a:moveTo>
                    <a:pt x="0" y="-142375"/>
                  </a:moveTo>
                  <a:lnTo>
                    <a:pt x="0" y="40375"/>
                  </a:lnTo>
                  <a:cubicBezTo>
                    <a:pt x="0" y="96679"/>
                    <a:pt x="45696" y="142375"/>
                    <a:pt x="102000" y="142375"/>
                  </a:cubicBezTo>
                  <a:lnTo>
                    <a:pt x="229500" y="142375"/>
                  </a:lnTo>
                </a:path>
              </a:pathLst>
            </a:custGeom>
            <a:noFill/>
            <a:ln w="17000" cap="rnd">
              <a:solidFill>
                <a:srgbClr val="0084C2"/>
              </a:solidFill>
              <a:round/>
            </a:ln>
          </p:spPr>
          <p:txBody>
            <a:bodyPr/>
            <a:lstStyle/>
            <a:p>
              <a:endParaRPr lang="zh-TW" altLang="en-US"/>
            </a:p>
          </p:txBody>
        </p:sp>
        <p:sp>
          <p:nvSpPr>
            <p:cNvPr id="5" name="MMConnector">
              <a:extLst>
                <a:ext uri="{FF2B5EF4-FFF2-40B4-BE49-F238E27FC236}">
                  <a16:creationId xmlns:a16="http://schemas.microsoft.com/office/drawing/2014/main" id="{F1C936C3-5C48-68A7-A7A1-217E8FE47C42}"/>
                </a:ext>
              </a:extLst>
            </p:cNvPr>
            <p:cNvSpPr/>
            <p:nvPr/>
          </p:nvSpPr>
          <p:spPr>
            <a:xfrm>
              <a:off x="4154462" y="4421839"/>
              <a:ext cx="459000" cy="284750"/>
            </a:xfrm>
            <a:custGeom>
              <a:avLst/>
              <a:gdLst/>
              <a:ahLst/>
              <a:cxnLst/>
              <a:rect l="0" t="0" r="0" b="0"/>
              <a:pathLst>
                <a:path w="459000" h="284750" fill="none">
                  <a:moveTo>
                    <a:pt x="-229500" y="142375"/>
                  </a:moveTo>
                  <a:lnTo>
                    <a:pt x="0" y="142375"/>
                  </a:lnTo>
                  <a:lnTo>
                    <a:pt x="0" y="-40375"/>
                  </a:lnTo>
                  <a:cubicBezTo>
                    <a:pt x="0" y="-96679"/>
                    <a:pt x="45696" y="-142375"/>
                    <a:pt x="102000" y="-142375"/>
                  </a:cubicBezTo>
                  <a:lnTo>
                    <a:pt x="229500" y="-142375"/>
                  </a:lnTo>
                </a:path>
              </a:pathLst>
            </a:custGeom>
            <a:noFill/>
            <a:ln w="17000" cap="rnd">
              <a:solidFill>
                <a:srgbClr val="0084C2"/>
              </a:solidFill>
              <a:round/>
            </a:ln>
          </p:spPr>
          <p:txBody>
            <a:bodyPr/>
            <a:lstStyle/>
            <a:p>
              <a:endParaRPr lang="zh-TW" altLang="en-US"/>
            </a:p>
          </p:txBody>
        </p:sp>
        <p:sp>
          <p:nvSpPr>
            <p:cNvPr id="8" name="MMConnector">
              <a:extLst>
                <a:ext uri="{FF2B5EF4-FFF2-40B4-BE49-F238E27FC236}">
                  <a16:creationId xmlns:a16="http://schemas.microsoft.com/office/drawing/2014/main" id="{1C005C4D-64AD-82DD-2BF6-D315F5B98E52}"/>
                </a:ext>
              </a:extLst>
            </p:cNvPr>
            <p:cNvSpPr/>
            <p:nvPr/>
          </p:nvSpPr>
          <p:spPr>
            <a:xfrm>
              <a:off x="4154462" y="3282839"/>
              <a:ext cx="459000" cy="284750"/>
            </a:xfrm>
            <a:custGeom>
              <a:avLst/>
              <a:gdLst/>
              <a:ahLst/>
              <a:cxnLst/>
              <a:rect l="0" t="0" r="0" b="0"/>
              <a:pathLst>
                <a:path w="459000" h="284750" fill="none">
                  <a:moveTo>
                    <a:pt x="-229500" y="142375"/>
                  </a:moveTo>
                  <a:lnTo>
                    <a:pt x="0" y="142375"/>
                  </a:lnTo>
                  <a:lnTo>
                    <a:pt x="0" y="-40375"/>
                  </a:lnTo>
                  <a:cubicBezTo>
                    <a:pt x="0" y="-96679"/>
                    <a:pt x="45696" y="-142375"/>
                    <a:pt x="102000" y="-142375"/>
                  </a:cubicBezTo>
                  <a:lnTo>
                    <a:pt x="229500" y="-142375"/>
                  </a:lnTo>
                </a:path>
              </a:pathLst>
            </a:custGeom>
            <a:noFill/>
            <a:ln w="17000" cap="rnd">
              <a:solidFill>
                <a:srgbClr val="0084C2"/>
              </a:solidFill>
              <a:round/>
            </a:ln>
          </p:spPr>
          <p:txBody>
            <a:bodyPr/>
            <a:lstStyle/>
            <a:p>
              <a:endParaRPr lang="zh-TW" altLang="en-US"/>
            </a:p>
          </p:txBody>
        </p:sp>
        <p:sp>
          <p:nvSpPr>
            <p:cNvPr id="10" name="MMConnector">
              <a:extLst>
                <a:ext uri="{FF2B5EF4-FFF2-40B4-BE49-F238E27FC236}">
                  <a16:creationId xmlns:a16="http://schemas.microsoft.com/office/drawing/2014/main" id="{3F64CB02-D434-2B3F-EB14-0BD53805B5DD}"/>
                </a:ext>
              </a:extLst>
            </p:cNvPr>
            <p:cNvSpPr/>
            <p:nvPr/>
          </p:nvSpPr>
          <p:spPr>
            <a:xfrm>
              <a:off x="4154462" y="2570964"/>
              <a:ext cx="459000" cy="17000"/>
            </a:xfrm>
            <a:custGeom>
              <a:avLst/>
              <a:gdLst/>
              <a:ahLst/>
              <a:cxnLst/>
              <a:rect l="0" t="0" r="0" b="0"/>
              <a:pathLst>
                <a:path w="459000" h="17000" fill="none">
                  <a:moveTo>
                    <a:pt x="-229500" y="0"/>
                  </a:moveTo>
                  <a:lnTo>
                    <a:pt x="0" y="0"/>
                  </a:lnTo>
                  <a:cubicBezTo>
                    <a:pt x="0" y="0"/>
                    <a:pt x="45696" y="0"/>
                    <a:pt x="102000" y="0"/>
                  </a:cubicBezTo>
                  <a:lnTo>
                    <a:pt x="229500" y="0"/>
                  </a:lnTo>
                </a:path>
              </a:pathLst>
            </a:custGeom>
            <a:noFill/>
            <a:ln w="17000" cap="rnd">
              <a:solidFill>
                <a:srgbClr val="0084C2"/>
              </a:solidFill>
              <a:round/>
            </a:ln>
          </p:spPr>
          <p:txBody>
            <a:bodyPr/>
            <a:lstStyle/>
            <a:p>
              <a:endParaRPr lang="zh-TW" altLang="en-US"/>
            </a:p>
          </p:txBody>
        </p:sp>
        <p:sp>
          <p:nvSpPr>
            <p:cNvPr id="11" name="MMConnector">
              <a:extLst>
                <a:ext uri="{FF2B5EF4-FFF2-40B4-BE49-F238E27FC236}">
                  <a16:creationId xmlns:a16="http://schemas.microsoft.com/office/drawing/2014/main" id="{F7FF1F67-FA35-68C9-E7B9-A41C3D0B908E}"/>
                </a:ext>
              </a:extLst>
            </p:cNvPr>
            <p:cNvSpPr/>
            <p:nvPr/>
          </p:nvSpPr>
          <p:spPr>
            <a:xfrm>
              <a:off x="4154462" y="2001464"/>
              <a:ext cx="459000" cy="17000"/>
            </a:xfrm>
            <a:custGeom>
              <a:avLst/>
              <a:gdLst/>
              <a:ahLst/>
              <a:cxnLst/>
              <a:rect l="0" t="0" r="0" b="0"/>
              <a:pathLst>
                <a:path w="459000" h="17000" fill="none">
                  <a:moveTo>
                    <a:pt x="-229500" y="0"/>
                  </a:moveTo>
                  <a:lnTo>
                    <a:pt x="0" y="0"/>
                  </a:lnTo>
                  <a:cubicBezTo>
                    <a:pt x="0" y="0"/>
                    <a:pt x="45696" y="0"/>
                    <a:pt x="102000" y="0"/>
                  </a:cubicBezTo>
                  <a:lnTo>
                    <a:pt x="229500" y="0"/>
                  </a:lnTo>
                </a:path>
              </a:pathLst>
            </a:custGeom>
            <a:noFill/>
            <a:ln w="17000" cap="rnd">
              <a:solidFill>
                <a:srgbClr val="0084C2"/>
              </a:solidFill>
              <a:round/>
            </a:ln>
          </p:spPr>
          <p:txBody>
            <a:bodyPr/>
            <a:lstStyle/>
            <a:p>
              <a:endParaRPr lang="zh-TW" altLang="en-US"/>
            </a:p>
          </p:txBody>
        </p:sp>
        <p:sp>
          <p:nvSpPr>
            <p:cNvPr id="12" name="MMConnector">
              <a:extLst>
                <a:ext uri="{FF2B5EF4-FFF2-40B4-BE49-F238E27FC236}">
                  <a16:creationId xmlns:a16="http://schemas.microsoft.com/office/drawing/2014/main" id="{3991BD53-0961-7A21-4F71-2ED6F6A5DEC0}"/>
                </a:ext>
              </a:extLst>
            </p:cNvPr>
            <p:cNvSpPr/>
            <p:nvPr/>
          </p:nvSpPr>
          <p:spPr>
            <a:xfrm>
              <a:off x="2216462" y="2642151"/>
              <a:ext cx="459000" cy="1281375"/>
            </a:xfrm>
            <a:custGeom>
              <a:avLst/>
              <a:gdLst/>
              <a:ahLst/>
              <a:cxnLst/>
              <a:rect l="0" t="0" r="0" b="0"/>
              <a:pathLst>
                <a:path w="459000" h="1281375" fill="none">
                  <a:moveTo>
                    <a:pt x="-229500" y="640688"/>
                  </a:moveTo>
                  <a:lnTo>
                    <a:pt x="0" y="640688"/>
                  </a:lnTo>
                  <a:lnTo>
                    <a:pt x="0" y="-538687"/>
                  </a:lnTo>
                  <a:cubicBezTo>
                    <a:pt x="0" y="-594991"/>
                    <a:pt x="45696" y="-640687"/>
                    <a:pt x="102000" y="-640687"/>
                  </a:cubicBezTo>
                  <a:lnTo>
                    <a:pt x="229500" y="-640687"/>
                  </a:lnTo>
                </a:path>
              </a:pathLst>
            </a:custGeom>
            <a:noFill/>
            <a:ln w="17000" cap="rnd">
              <a:solidFill>
                <a:srgbClr val="0084C2"/>
              </a:solidFill>
              <a:round/>
            </a:ln>
          </p:spPr>
          <p:txBody>
            <a:bodyPr/>
            <a:lstStyle/>
            <a:p>
              <a:endParaRPr lang="zh-TW" altLang="en-US"/>
            </a:p>
          </p:txBody>
        </p:sp>
        <p:sp>
          <p:nvSpPr>
            <p:cNvPr id="14" name="MMConnector">
              <a:extLst>
                <a:ext uri="{FF2B5EF4-FFF2-40B4-BE49-F238E27FC236}">
                  <a16:creationId xmlns:a16="http://schemas.microsoft.com/office/drawing/2014/main" id="{8839CB02-7E40-7252-D6D7-125E2626F48F}"/>
                </a:ext>
              </a:extLst>
            </p:cNvPr>
            <p:cNvSpPr/>
            <p:nvPr/>
          </p:nvSpPr>
          <p:spPr>
            <a:xfrm>
              <a:off x="2216462" y="3923526"/>
              <a:ext cx="229500" cy="1281375"/>
            </a:xfrm>
            <a:custGeom>
              <a:avLst/>
              <a:gdLst/>
              <a:ahLst/>
              <a:cxnLst/>
              <a:rect l="0" t="0" r="0" b="0"/>
              <a:pathLst>
                <a:path w="229500" h="1281375" fill="none">
                  <a:moveTo>
                    <a:pt x="0" y="-640687"/>
                  </a:moveTo>
                  <a:lnTo>
                    <a:pt x="0" y="538688"/>
                  </a:lnTo>
                  <a:cubicBezTo>
                    <a:pt x="0" y="594991"/>
                    <a:pt x="45696" y="640688"/>
                    <a:pt x="102000" y="640688"/>
                  </a:cubicBezTo>
                  <a:lnTo>
                    <a:pt x="229500" y="640688"/>
                  </a:lnTo>
                </a:path>
              </a:pathLst>
            </a:custGeom>
            <a:noFill/>
            <a:ln w="17000" cap="rnd">
              <a:solidFill>
                <a:srgbClr val="0084C2"/>
              </a:solidFill>
              <a:round/>
            </a:ln>
          </p:spPr>
          <p:txBody>
            <a:bodyPr/>
            <a:lstStyle/>
            <a:p>
              <a:endParaRPr lang="zh-TW" altLang="en-US"/>
            </a:p>
          </p:txBody>
        </p:sp>
        <p:sp>
          <p:nvSpPr>
            <p:cNvPr id="15" name="MMConnector">
              <a:extLst>
                <a:ext uri="{FF2B5EF4-FFF2-40B4-BE49-F238E27FC236}">
                  <a16:creationId xmlns:a16="http://schemas.microsoft.com/office/drawing/2014/main" id="{47567904-46D7-BFB2-4316-1170F87B5594}"/>
                </a:ext>
              </a:extLst>
            </p:cNvPr>
            <p:cNvSpPr/>
            <p:nvPr/>
          </p:nvSpPr>
          <p:spPr>
            <a:xfrm>
              <a:off x="2216462" y="2926901"/>
              <a:ext cx="229500" cy="711875"/>
            </a:xfrm>
            <a:custGeom>
              <a:avLst/>
              <a:gdLst/>
              <a:ahLst/>
              <a:cxnLst/>
              <a:rect l="0" t="0" r="0" b="0"/>
              <a:pathLst>
                <a:path w="229500" h="711875" fill="none">
                  <a:moveTo>
                    <a:pt x="0" y="355938"/>
                  </a:moveTo>
                  <a:lnTo>
                    <a:pt x="0" y="-253937"/>
                  </a:lnTo>
                  <a:cubicBezTo>
                    <a:pt x="0" y="-310241"/>
                    <a:pt x="45696" y="-355937"/>
                    <a:pt x="102000" y="-355937"/>
                  </a:cubicBezTo>
                  <a:lnTo>
                    <a:pt x="229500" y="-355937"/>
                  </a:lnTo>
                </a:path>
              </a:pathLst>
            </a:custGeom>
            <a:noFill/>
            <a:ln w="17000" cap="rnd">
              <a:solidFill>
                <a:srgbClr val="0084C2"/>
              </a:solidFill>
              <a:round/>
            </a:ln>
          </p:spPr>
          <p:txBody>
            <a:bodyPr/>
            <a:lstStyle/>
            <a:p>
              <a:endParaRPr lang="zh-TW" altLang="en-US"/>
            </a:p>
          </p:txBody>
        </p:sp>
        <p:sp>
          <p:nvSpPr>
            <p:cNvPr id="16" name="MMConnector">
              <a:extLst>
                <a:ext uri="{FF2B5EF4-FFF2-40B4-BE49-F238E27FC236}">
                  <a16:creationId xmlns:a16="http://schemas.microsoft.com/office/drawing/2014/main" id="{0AFAFA16-BD44-680F-4781-95F4A96C1C28}"/>
                </a:ext>
              </a:extLst>
            </p:cNvPr>
            <p:cNvSpPr/>
            <p:nvPr/>
          </p:nvSpPr>
          <p:spPr>
            <a:xfrm>
              <a:off x="2216462" y="3354026"/>
              <a:ext cx="229500" cy="142375"/>
            </a:xfrm>
            <a:custGeom>
              <a:avLst/>
              <a:gdLst/>
              <a:ahLst/>
              <a:cxnLst/>
              <a:rect l="0" t="0" r="0" b="0"/>
              <a:pathLst>
                <a:path w="229500" h="142375" fill="none">
                  <a:moveTo>
                    <a:pt x="0" y="-71187"/>
                  </a:moveTo>
                  <a:lnTo>
                    <a:pt x="0" y="-30812"/>
                  </a:lnTo>
                  <a:cubicBezTo>
                    <a:pt x="0" y="25491"/>
                    <a:pt x="45696" y="71188"/>
                    <a:pt x="102000" y="71188"/>
                  </a:cubicBezTo>
                  <a:lnTo>
                    <a:pt x="229500" y="71188"/>
                  </a:lnTo>
                </a:path>
              </a:pathLst>
            </a:custGeom>
            <a:noFill/>
            <a:ln w="17000" cap="rnd">
              <a:solidFill>
                <a:srgbClr val="0084C2"/>
              </a:solidFill>
              <a:round/>
            </a:ln>
          </p:spPr>
          <p:txBody>
            <a:bodyPr/>
            <a:lstStyle/>
            <a:p>
              <a:endParaRPr lang="zh-TW" altLang="en-US"/>
            </a:p>
          </p:txBody>
        </p:sp>
        <p:sp>
          <p:nvSpPr>
            <p:cNvPr id="17" name="MMConnector">
              <a:extLst>
                <a:ext uri="{FF2B5EF4-FFF2-40B4-BE49-F238E27FC236}">
                  <a16:creationId xmlns:a16="http://schemas.microsoft.com/office/drawing/2014/main" id="{CC4D2F26-5125-1298-AF84-F0CD0681E29F}"/>
                </a:ext>
              </a:extLst>
            </p:cNvPr>
            <p:cNvSpPr/>
            <p:nvPr/>
          </p:nvSpPr>
          <p:spPr>
            <a:xfrm>
              <a:off x="4154462" y="3567589"/>
              <a:ext cx="229500" cy="284750"/>
            </a:xfrm>
            <a:custGeom>
              <a:avLst/>
              <a:gdLst/>
              <a:ahLst/>
              <a:cxnLst/>
              <a:rect l="0" t="0" r="0" b="0"/>
              <a:pathLst>
                <a:path w="229500" h="284750" fill="none">
                  <a:moveTo>
                    <a:pt x="0" y="-142375"/>
                  </a:moveTo>
                  <a:lnTo>
                    <a:pt x="0" y="40375"/>
                  </a:lnTo>
                  <a:cubicBezTo>
                    <a:pt x="0" y="96679"/>
                    <a:pt x="45696" y="142375"/>
                    <a:pt x="102000" y="142375"/>
                  </a:cubicBezTo>
                  <a:lnTo>
                    <a:pt x="229500" y="142375"/>
                  </a:lnTo>
                </a:path>
              </a:pathLst>
            </a:custGeom>
            <a:noFill/>
            <a:ln w="17000" cap="rnd">
              <a:solidFill>
                <a:srgbClr val="0084C2"/>
              </a:solidFill>
              <a:round/>
            </a:ln>
          </p:spPr>
          <p:txBody>
            <a:bodyPr/>
            <a:lstStyle/>
            <a:p>
              <a:endParaRPr lang="zh-TW" altLang="en-US"/>
            </a:p>
          </p:txBody>
        </p:sp>
        <p:sp>
          <p:nvSpPr>
            <p:cNvPr id="18" name="SubTopic">
              <a:extLst>
                <a:ext uri="{FF2B5EF4-FFF2-40B4-BE49-F238E27FC236}">
                  <a16:creationId xmlns:a16="http://schemas.microsoft.com/office/drawing/2014/main" id="{A4AD711B-E852-A732-2B2B-3FB5FDDE57D5}"/>
                </a:ext>
              </a:extLst>
            </p:cNvPr>
            <p:cNvSpPr/>
            <p:nvPr/>
          </p:nvSpPr>
          <p:spPr>
            <a:xfrm>
              <a:off x="4383962" y="4619464"/>
              <a:ext cx="4080000" cy="459000"/>
            </a:xfrm>
            <a:custGeom>
              <a:avLst/>
              <a:gdLst>
                <a:gd name="rtl" fmla="*/ 141100 w 4080000"/>
                <a:gd name="rtt" fmla="*/ 66300 h 459000"/>
                <a:gd name="rtr" fmla="*/ 3966100 w 4080000"/>
                <a:gd name="rtb" fmla="*/ 457300 h 459000"/>
              </a:gdLst>
              <a:ahLst/>
              <a:cxnLst/>
              <a:rect l="rtl" t="rtt" r="rtr" b="rtb"/>
              <a:pathLst>
                <a:path w="4080000" h="459000" stroke="0">
                  <a:moveTo>
                    <a:pt x="0" y="0"/>
                  </a:moveTo>
                  <a:lnTo>
                    <a:pt x="4080000" y="0"/>
                  </a:lnTo>
                  <a:lnTo>
                    <a:pt x="4080000" y="459000"/>
                  </a:lnTo>
                  <a:lnTo>
                    <a:pt x="0" y="459000"/>
                  </a:lnTo>
                  <a:lnTo>
                    <a:pt x="0" y="0"/>
                  </a:lnTo>
                  <a:close/>
                </a:path>
              </a:pathLst>
            </a:custGeom>
            <a:noFill/>
            <a:ln w="17000" cap="flat">
              <a:solidFill>
                <a:srgbClr val="0084C2"/>
              </a:solidFill>
              <a:round/>
            </a:ln>
          </p:spPr>
          <p:txBody>
            <a:bodyPr wrap="none" lIns="0" tIns="0" rIns="0" bIns="11000" rtlCol="0" anchor="ctr"/>
            <a:lstStyle/>
            <a:p>
              <a:pPr algn="ctr">
                <a:lnSpc>
                  <a:spcPct val="100000"/>
                </a:lnSpc>
              </a:pPr>
              <a:r>
                <a:rPr sz="2225">
                  <a:solidFill>
                    <a:srgbClr val="000000"/>
                  </a:solidFill>
                  <a:latin typeface="华文中宋"/>
                </a:rPr>
                <a:t>從潛在客戶的認知中尋找定位</a:t>
              </a:r>
            </a:p>
          </p:txBody>
        </p:sp>
        <p:sp>
          <p:nvSpPr>
            <p:cNvPr id="19" name="SubTopic">
              <a:extLst>
                <a:ext uri="{FF2B5EF4-FFF2-40B4-BE49-F238E27FC236}">
                  <a16:creationId xmlns:a16="http://schemas.microsoft.com/office/drawing/2014/main" id="{FF936989-6960-CC04-541A-2E845E162AE1}"/>
                </a:ext>
              </a:extLst>
            </p:cNvPr>
            <p:cNvSpPr/>
            <p:nvPr/>
          </p:nvSpPr>
          <p:spPr>
            <a:xfrm>
              <a:off x="4383962" y="4049964"/>
              <a:ext cx="4080000" cy="459000"/>
            </a:xfrm>
            <a:custGeom>
              <a:avLst/>
              <a:gdLst>
                <a:gd name="rtl" fmla="*/ 141100 w 4080000"/>
                <a:gd name="rtt" fmla="*/ 66300 h 459000"/>
                <a:gd name="rtr" fmla="*/ 3966100 w 4080000"/>
                <a:gd name="rtb" fmla="*/ 457300 h 459000"/>
              </a:gdLst>
              <a:ahLst/>
              <a:cxnLst/>
              <a:rect l="rtl" t="rtt" r="rtr" b="rtb"/>
              <a:pathLst>
                <a:path w="4080000" h="459000" stroke="0">
                  <a:moveTo>
                    <a:pt x="0" y="0"/>
                  </a:moveTo>
                  <a:lnTo>
                    <a:pt x="4080000" y="0"/>
                  </a:lnTo>
                  <a:lnTo>
                    <a:pt x="4080000" y="459000"/>
                  </a:lnTo>
                  <a:lnTo>
                    <a:pt x="0" y="459000"/>
                  </a:lnTo>
                  <a:lnTo>
                    <a:pt x="0" y="0"/>
                  </a:lnTo>
                  <a:close/>
                </a:path>
              </a:pathLst>
            </a:custGeom>
            <a:noFill/>
            <a:ln w="17000" cap="flat">
              <a:solidFill>
                <a:srgbClr val="0084C2"/>
              </a:solidFill>
              <a:round/>
            </a:ln>
          </p:spPr>
          <p:txBody>
            <a:bodyPr wrap="none" lIns="0" tIns="0" rIns="0" bIns="11000" rtlCol="0" anchor="ctr"/>
            <a:lstStyle/>
            <a:p>
              <a:pPr algn="ctr">
                <a:lnSpc>
                  <a:spcPct val="100000"/>
                </a:lnSpc>
              </a:pPr>
              <a:r>
                <a:rPr sz="2225">
                  <a:solidFill>
                    <a:srgbClr val="000000"/>
                  </a:solidFill>
                  <a:latin typeface="华文中宋"/>
                </a:rPr>
                <a:t>運用局外人的客觀性選擇定位</a:t>
              </a:r>
            </a:p>
          </p:txBody>
        </p:sp>
        <p:sp>
          <p:nvSpPr>
            <p:cNvPr id="23" name="SubTopic">
              <a:extLst>
                <a:ext uri="{FF2B5EF4-FFF2-40B4-BE49-F238E27FC236}">
                  <a16:creationId xmlns:a16="http://schemas.microsoft.com/office/drawing/2014/main" id="{46FF37C3-2FFF-C153-7E91-57A44CF35D2F}"/>
                </a:ext>
              </a:extLst>
            </p:cNvPr>
            <p:cNvSpPr/>
            <p:nvPr/>
          </p:nvSpPr>
          <p:spPr>
            <a:xfrm>
              <a:off x="4383962" y="2910964"/>
              <a:ext cx="4369000" cy="459000"/>
            </a:xfrm>
            <a:custGeom>
              <a:avLst/>
              <a:gdLst>
                <a:gd name="rtl" fmla="*/ 141100 w 4369000"/>
                <a:gd name="rtt" fmla="*/ 66300 h 459000"/>
                <a:gd name="rtr" fmla="*/ 4255100 w 4369000"/>
                <a:gd name="rtb" fmla="*/ 457300 h 459000"/>
              </a:gdLst>
              <a:ahLst/>
              <a:cxnLst/>
              <a:rect l="rtl" t="rtt" r="rtr" b="rtb"/>
              <a:pathLst>
                <a:path w="4369000" h="459000" stroke="0">
                  <a:moveTo>
                    <a:pt x="0" y="0"/>
                  </a:moveTo>
                  <a:lnTo>
                    <a:pt x="4369000" y="0"/>
                  </a:lnTo>
                  <a:lnTo>
                    <a:pt x="4369000" y="459000"/>
                  </a:lnTo>
                  <a:lnTo>
                    <a:pt x="0" y="459000"/>
                  </a:lnTo>
                  <a:lnTo>
                    <a:pt x="0" y="0"/>
                  </a:lnTo>
                  <a:close/>
                </a:path>
              </a:pathLst>
            </a:custGeom>
            <a:noFill/>
            <a:ln w="17000" cap="flat">
              <a:solidFill>
                <a:srgbClr val="0084C2"/>
              </a:solidFill>
              <a:round/>
            </a:ln>
          </p:spPr>
          <p:txBody>
            <a:bodyPr wrap="none" lIns="0" tIns="0" rIns="0" bIns="11000" rtlCol="0" anchor="ctr"/>
            <a:lstStyle/>
            <a:p>
              <a:pPr algn="ctr">
                <a:lnSpc>
                  <a:spcPct val="100000"/>
                </a:lnSpc>
              </a:pPr>
              <a:r>
                <a:rPr sz="2225" dirty="0" err="1">
                  <a:solidFill>
                    <a:srgbClr val="0070C0"/>
                  </a:solidFill>
                  <a:latin typeface="华文中宋"/>
                </a:rPr>
                <a:t>在顧客心智中與已有的認知關聯</a:t>
              </a:r>
              <a:endParaRPr sz="2225" dirty="0">
                <a:solidFill>
                  <a:srgbClr val="0070C0"/>
                </a:solidFill>
                <a:latin typeface="华文中宋"/>
              </a:endParaRPr>
            </a:p>
          </p:txBody>
        </p:sp>
        <p:sp>
          <p:nvSpPr>
            <p:cNvPr id="24" name="SubTopic">
              <a:extLst>
                <a:ext uri="{FF2B5EF4-FFF2-40B4-BE49-F238E27FC236}">
                  <a16:creationId xmlns:a16="http://schemas.microsoft.com/office/drawing/2014/main" id="{D1A94C1B-F601-83A2-4764-68FAFBE973CF}"/>
                </a:ext>
              </a:extLst>
            </p:cNvPr>
            <p:cNvSpPr/>
            <p:nvPr/>
          </p:nvSpPr>
          <p:spPr>
            <a:xfrm>
              <a:off x="4383962" y="2341464"/>
              <a:ext cx="4080000" cy="459000"/>
            </a:xfrm>
            <a:custGeom>
              <a:avLst/>
              <a:gdLst>
                <a:gd name="rtl" fmla="*/ 141100 w 4080000"/>
                <a:gd name="rtt" fmla="*/ 66300 h 459000"/>
                <a:gd name="rtr" fmla="*/ 3966100 w 4080000"/>
                <a:gd name="rtb" fmla="*/ 457300 h 459000"/>
              </a:gdLst>
              <a:ahLst/>
              <a:cxnLst/>
              <a:rect l="rtl" t="rtt" r="rtr" b="rtb"/>
              <a:pathLst>
                <a:path w="4080000" h="459000" stroke="0">
                  <a:moveTo>
                    <a:pt x="0" y="0"/>
                  </a:moveTo>
                  <a:lnTo>
                    <a:pt x="4080000" y="0"/>
                  </a:lnTo>
                  <a:lnTo>
                    <a:pt x="4080000" y="459000"/>
                  </a:lnTo>
                  <a:lnTo>
                    <a:pt x="0" y="459000"/>
                  </a:lnTo>
                  <a:lnTo>
                    <a:pt x="0" y="0"/>
                  </a:lnTo>
                  <a:close/>
                </a:path>
              </a:pathLst>
            </a:custGeom>
            <a:noFill/>
            <a:ln w="17000" cap="flat">
              <a:solidFill>
                <a:srgbClr val="0084C2"/>
              </a:solidFill>
              <a:round/>
            </a:ln>
          </p:spPr>
          <p:txBody>
            <a:bodyPr wrap="none" lIns="0" tIns="0" rIns="0" bIns="11000" rtlCol="0" anchor="ctr"/>
            <a:lstStyle/>
            <a:p>
              <a:pPr algn="ctr">
                <a:lnSpc>
                  <a:spcPct val="100000"/>
                </a:lnSpc>
              </a:pPr>
              <a:r>
                <a:rPr sz="2225">
                  <a:solidFill>
                    <a:srgbClr val="000000"/>
                  </a:solidFill>
                  <a:latin typeface="华文中宋"/>
                </a:rPr>
                <a:t>篩選最易進入心智的原始資訊</a:t>
              </a:r>
            </a:p>
          </p:txBody>
        </p:sp>
        <p:sp>
          <p:nvSpPr>
            <p:cNvPr id="25" name="SubTopic">
              <a:extLst>
                <a:ext uri="{FF2B5EF4-FFF2-40B4-BE49-F238E27FC236}">
                  <a16:creationId xmlns:a16="http://schemas.microsoft.com/office/drawing/2014/main" id="{FA361FF6-0025-CF1D-BEC8-0109CC4A228B}"/>
                </a:ext>
              </a:extLst>
            </p:cNvPr>
            <p:cNvSpPr/>
            <p:nvPr/>
          </p:nvSpPr>
          <p:spPr>
            <a:xfrm>
              <a:off x="4383962" y="1771964"/>
              <a:ext cx="3213000" cy="459000"/>
            </a:xfrm>
            <a:custGeom>
              <a:avLst/>
              <a:gdLst>
                <a:gd name="rtl" fmla="*/ 141100 w 3213000"/>
                <a:gd name="rtt" fmla="*/ 66300 h 459000"/>
                <a:gd name="rtr" fmla="*/ 3099100 w 3213000"/>
                <a:gd name="rtb" fmla="*/ 457300 h 459000"/>
              </a:gdLst>
              <a:ahLst/>
              <a:cxnLst/>
              <a:rect l="rtl" t="rtt" r="rtr" b="rtb"/>
              <a:pathLst>
                <a:path w="3213000" h="459000" stroke="0">
                  <a:moveTo>
                    <a:pt x="0" y="0"/>
                  </a:moveTo>
                  <a:lnTo>
                    <a:pt x="3213000" y="0"/>
                  </a:lnTo>
                  <a:lnTo>
                    <a:pt x="3213000" y="459000"/>
                  </a:lnTo>
                  <a:lnTo>
                    <a:pt x="0" y="459000"/>
                  </a:lnTo>
                  <a:lnTo>
                    <a:pt x="0" y="0"/>
                  </a:lnTo>
                  <a:close/>
                </a:path>
              </a:pathLst>
            </a:custGeom>
            <a:noFill/>
            <a:ln w="17000" cap="flat">
              <a:solidFill>
                <a:srgbClr val="0084C2"/>
              </a:solidFill>
              <a:round/>
            </a:ln>
          </p:spPr>
          <p:txBody>
            <a:bodyPr wrap="none" lIns="0" tIns="0" rIns="0" bIns="11000" rtlCol="0" anchor="ctr"/>
            <a:lstStyle/>
            <a:p>
              <a:pPr algn="ctr">
                <a:lnSpc>
                  <a:spcPct val="100000"/>
                </a:lnSpc>
              </a:pPr>
              <a:r>
                <a:rPr sz="2225" dirty="0" err="1">
                  <a:solidFill>
                    <a:srgbClr val="000000"/>
                  </a:solidFill>
                  <a:latin typeface="华文中宋"/>
                </a:rPr>
                <a:t>是進入顧客心智的捷徑</a:t>
              </a:r>
              <a:endParaRPr sz="2225" dirty="0">
                <a:solidFill>
                  <a:srgbClr val="000000"/>
                </a:solidFill>
                <a:latin typeface="华文中宋"/>
              </a:endParaRPr>
            </a:p>
          </p:txBody>
        </p:sp>
        <p:sp>
          <p:nvSpPr>
            <p:cNvPr id="26" name="SubTopic">
              <a:extLst>
                <a:ext uri="{FF2B5EF4-FFF2-40B4-BE49-F238E27FC236}">
                  <a16:creationId xmlns:a16="http://schemas.microsoft.com/office/drawing/2014/main" id="{55522CCD-D043-AAB1-B645-30BC758EB83D}"/>
                </a:ext>
              </a:extLst>
            </p:cNvPr>
            <p:cNvSpPr/>
            <p:nvPr/>
          </p:nvSpPr>
          <p:spPr>
            <a:xfrm>
              <a:off x="371962" y="3036339"/>
              <a:ext cx="1615000" cy="493000"/>
            </a:xfrm>
            <a:custGeom>
              <a:avLst/>
              <a:gdLst>
                <a:gd name="rtl" fmla="*/ 141100 w 1615000"/>
                <a:gd name="rtt" fmla="*/ 66300 h 493000"/>
                <a:gd name="rtr" fmla="*/ 1501100 w 1615000"/>
                <a:gd name="rtb" fmla="*/ 491300 h 493000"/>
              </a:gdLst>
              <a:ahLst/>
              <a:cxnLst/>
              <a:rect l="rtl" t="rtt" r="rtr" b="rtb"/>
              <a:pathLst>
                <a:path w="1615000" h="493000" stroke="0">
                  <a:moveTo>
                    <a:pt x="0" y="0"/>
                  </a:moveTo>
                  <a:lnTo>
                    <a:pt x="1615000" y="0"/>
                  </a:lnTo>
                  <a:lnTo>
                    <a:pt x="1615000" y="493000"/>
                  </a:lnTo>
                  <a:lnTo>
                    <a:pt x="0" y="493000"/>
                  </a:lnTo>
                  <a:lnTo>
                    <a:pt x="0" y="0"/>
                  </a:lnTo>
                  <a:close/>
                </a:path>
              </a:pathLst>
            </a:custGeom>
            <a:noFill/>
            <a:ln w="17000" cap="flat">
              <a:solidFill>
                <a:srgbClr val="0084C2"/>
              </a:solidFill>
              <a:round/>
            </a:ln>
          </p:spPr>
          <p:txBody>
            <a:bodyPr wrap="none" lIns="0" tIns="0" rIns="0" bIns="11000" rtlCol="0" anchor="ctr"/>
            <a:lstStyle/>
            <a:p>
              <a:pPr algn="ctr">
                <a:lnSpc>
                  <a:spcPct val="100000"/>
                </a:lnSpc>
              </a:pPr>
              <a:r>
                <a:rPr sz="2395">
                  <a:solidFill>
                    <a:srgbClr val="000000"/>
                  </a:solidFill>
                  <a:latin typeface="华文中宋"/>
                </a:rPr>
                <a:t>定位方法</a:t>
              </a:r>
            </a:p>
          </p:txBody>
        </p:sp>
        <p:sp>
          <p:nvSpPr>
            <p:cNvPr id="27" name="SubTopic">
              <a:extLst>
                <a:ext uri="{FF2B5EF4-FFF2-40B4-BE49-F238E27FC236}">
                  <a16:creationId xmlns:a16="http://schemas.microsoft.com/office/drawing/2014/main" id="{C7BA368F-9642-C5B3-2E13-DF70D5AB1364}"/>
                </a:ext>
              </a:extLst>
            </p:cNvPr>
            <p:cNvSpPr/>
            <p:nvPr/>
          </p:nvSpPr>
          <p:spPr>
            <a:xfrm>
              <a:off x="2445962" y="1771964"/>
              <a:ext cx="1479000" cy="459000"/>
            </a:xfrm>
            <a:custGeom>
              <a:avLst/>
              <a:gdLst>
                <a:gd name="rtl" fmla="*/ 141100 w 1479000"/>
                <a:gd name="rtt" fmla="*/ 66300 h 459000"/>
                <a:gd name="rtr" fmla="*/ 1365100 w 1479000"/>
                <a:gd name="rtb" fmla="*/ 457300 h 459000"/>
              </a:gdLst>
              <a:ahLst/>
              <a:cxnLst/>
              <a:rect l="rtl" t="rtt" r="rtr" b="rtb"/>
              <a:pathLst>
                <a:path w="1479000" h="459000" stroke="0">
                  <a:moveTo>
                    <a:pt x="0" y="0"/>
                  </a:moveTo>
                  <a:lnTo>
                    <a:pt x="1479000" y="0"/>
                  </a:lnTo>
                  <a:lnTo>
                    <a:pt x="1479000" y="459000"/>
                  </a:lnTo>
                  <a:lnTo>
                    <a:pt x="0" y="459000"/>
                  </a:lnTo>
                  <a:lnTo>
                    <a:pt x="0" y="0"/>
                  </a:lnTo>
                  <a:close/>
                </a:path>
              </a:pathLst>
            </a:custGeom>
            <a:noFill/>
            <a:ln w="17000" cap="flat">
              <a:solidFill>
                <a:srgbClr val="0084C2"/>
              </a:solidFill>
              <a:round/>
            </a:ln>
          </p:spPr>
          <p:txBody>
            <a:bodyPr wrap="none" lIns="0" tIns="0" rIns="0" bIns="11000" rtlCol="0" anchor="ctr"/>
            <a:lstStyle/>
            <a:p>
              <a:pPr algn="ctr">
                <a:lnSpc>
                  <a:spcPct val="100000"/>
                </a:lnSpc>
              </a:pPr>
              <a:r>
                <a:rPr sz="2225">
                  <a:solidFill>
                    <a:srgbClr val="000000"/>
                  </a:solidFill>
                  <a:latin typeface="华文中宋"/>
                </a:rPr>
                <a:t>成為第一</a:t>
              </a:r>
            </a:p>
          </p:txBody>
        </p:sp>
        <p:sp>
          <p:nvSpPr>
            <p:cNvPr id="28" name="SubTopic">
              <a:extLst>
                <a:ext uri="{FF2B5EF4-FFF2-40B4-BE49-F238E27FC236}">
                  <a16:creationId xmlns:a16="http://schemas.microsoft.com/office/drawing/2014/main" id="{51D14B0A-DEC7-8E65-B3C7-32F000142A83}"/>
                </a:ext>
              </a:extLst>
            </p:cNvPr>
            <p:cNvSpPr/>
            <p:nvPr/>
          </p:nvSpPr>
          <p:spPr>
            <a:xfrm>
              <a:off x="2445962" y="4334714"/>
              <a:ext cx="1479000" cy="459000"/>
            </a:xfrm>
            <a:custGeom>
              <a:avLst/>
              <a:gdLst>
                <a:gd name="rtl" fmla="*/ 141100 w 1479000"/>
                <a:gd name="rtt" fmla="*/ 66300 h 459000"/>
                <a:gd name="rtr" fmla="*/ 1365100 w 1479000"/>
                <a:gd name="rtb" fmla="*/ 457300 h 459000"/>
              </a:gdLst>
              <a:ahLst/>
              <a:cxnLst/>
              <a:rect l="rtl" t="rtt" r="rtr" b="rtb"/>
              <a:pathLst>
                <a:path w="1479000" h="459000" stroke="0">
                  <a:moveTo>
                    <a:pt x="0" y="0"/>
                  </a:moveTo>
                  <a:lnTo>
                    <a:pt x="1479000" y="0"/>
                  </a:lnTo>
                  <a:lnTo>
                    <a:pt x="1479000" y="459000"/>
                  </a:lnTo>
                  <a:lnTo>
                    <a:pt x="0" y="459000"/>
                  </a:lnTo>
                  <a:lnTo>
                    <a:pt x="0" y="0"/>
                  </a:lnTo>
                  <a:close/>
                </a:path>
              </a:pathLst>
            </a:custGeom>
            <a:noFill/>
            <a:ln w="17000" cap="flat">
              <a:solidFill>
                <a:srgbClr val="0084C2"/>
              </a:solidFill>
              <a:round/>
            </a:ln>
          </p:spPr>
          <p:txBody>
            <a:bodyPr wrap="none" lIns="0" tIns="0" rIns="0" bIns="11000" rtlCol="0" anchor="ctr"/>
            <a:lstStyle/>
            <a:p>
              <a:pPr algn="ctr">
                <a:lnSpc>
                  <a:spcPct val="100000"/>
                </a:lnSpc>
              </a:pPr>
              <a:r>
                <a:rPr sz="2225">
                  <a:solidFill>
                    <a:srgbClr val="000000"/>
                  </a:solidFill>
                  <a:latin typeface="华文中宋"/>
                </a:rPr>
                <a:t>外部視角</a:t>
              </a:r>
            </a:p>
          </p:txBody>
        </p:sp>
        <p:sp>
          <p:nvSpPr>
            <p:cNvPr id="29" name="SubTopic">
              <a:extLst>
                <a:ext uri="{FF2B5EF4-FFF2-40B4-BE49-F238E27FC236}">
                  <a16:creationId xmlns:a16="http://schemas.microsoft.com/office/drawing/2014/main" id="{90FB299A-7366-CBE0-6EE1-85532A44C041}"/>
                </a:ext>
              </a:extLst>
            </p:cNvPr>
            <p:cNvSpPr/>
            <p:nvPr/>
          </p:nvSpPr>
          <p:spPr>
            <a:xfrm>
              <a:off x="2445962" y="2341464"/>
              <a:ext cx="1479000" cy="459000"/>
            </a:xfrm>
            <a:custGeom>
              <a:avLst/>
              <a:gdLst>
                <a:gd name="rtl" fmla="*/ 141100 w 1479000"/>
                <a:gd name="rtt" fmla="*/ 66300 h 459000"/>
                <a:gd name="rtr" fmla="*/ 1365100 w 1479000"/>
                <a:gd name="rtb" fmla="*/ 457300 h 459000"/>
              </a:gdLst>
              <a:ahLst/>
              <a:cxnLst/>
              <a:rect l="rtl" t="rtt" r="rtr" b="rtb"/>
              <a:pathLst>
                <a:path w="1479000" h="459000" stroke="0">
                  <a:moveTo>
                    <a:pt x="0" y="0"/>
                  </a:moveTo>
                  <a:lnTo>
                    <a:pt x="1479000" y="0"/>
                  </a:lnTo>
                  <a:lnTo>
                    <a:pt x="1479000" y="459000"/>
                  </a:lnTo>
                  <a:lnTo>
                    <a:pt x="0" y="459000"/>
                  </a:lnTo>
                  <a:lnTo>
                    <a:pt x="0" y="0"/>
                  </a:lnTo>
                  <a:close/>
                </a:path>
              </a:pathLst>
            </a:custGeom>
            <a:noFill/>
            <a:ln w="17000" cap="flat">
              <a:solidFill>
                <a:srgbClr val="0084C2"/>
              </a:solidFill>
              <a:round/>
            </a:ln>
          </p:spPr>
          <p:txBody>
            <a:bodyPr wrap="none" lIns="0" tIns="0" rIns="0" bIns="11000" rtlCol="0" anchor="ctr"/>
            <a:lstStyle/>
            <a:p>
              <a:pPr algn="ctr">
                <a:lnSpc>
                  <a:spcPct val="100000"/>
                </a:lnSpc>
              </a:pPr>
              <a:r>
                <a:rPr sz="2225">
                  <a:solidFill>
                    <a:srgbClr val="000000"/>
                  </a:solidFill>
                  <a:latin typeface="华文中宋"/>
                </a:rPr>
                <a:t>極度簡化</a:t>
              </a:r>
            </a:p>
          </p:txBody>
        </p:sp>
        <p:sp>
          <p:nvSpPr>
            <p:cNvPr id="30" name="SubTopic">
              <a:extLst>
                <a:ext uri="{FF2B5EF4-FFF2-40B4-BE49-F238E27FC236}">
                  <a16:creationId xmlns:a16="http://schemas.microsoft.com/office/drawing/2014/main" id="{E25D0BB8-D0B9-410F-DCA6-5E0FEAD511AB}"/>
                </a:ext>
              </a:extLst>
            </p:cNvPr>
            <p:cNvSpPr/>
            <p:nvPr/>
          </p:nvSpPr>
          <p:spPr>
            <a:xfrm>
              <a:off x="2445962" y="3195714"/>
              <a:ext cx="1479000" cy="459000"/>
            </a:xfrm>
            <a:custGeom>
              <a:avLst/>
              <a:gdLst>
                <a:gd name="rtl" fmla="*/ 141100 w 1479000"/>
                <a:gd name="rtt" fmla="*/ 66300 h 459000"/>
                <a:gd name="rtr" fmla="*/ 1365100 w 1479000"/>
                <a:gd name="rtb" fmla="*/ 457300 h 459000"/>
              </a:gdLst>
              <a:ahLst/>
              <a:cxnLst/>
              <a:rect l="rtl" t="rtt" r="rtr" b="rtb"/>
              <a:pathLst>
                <a:path w="1479000" h="459000" stroke="0">
                  <a:moveTo>
                    <a:pt x="0" y="0"/>
                  </a:moveTo>
                  <a:lnTo>
                    <a:pt x="1479000" y="0"/>
                  </a:lnTo>
                  <a:lnTo>
                    <a:pt x="1479000" y="459000"/>
                  </a:lnTo>
                  <a:lnTo>
                    <a:pt x="0" y="459000"/>
                  </a:lnTo>
                  <a:lnTo>
                    <a:pt x="0" y="0"/>
                  </a:lnTo>
                  <a:close/>
                </a:path>
              </a:pathLst>
            </a:custGeom>
            <a:noFill/>
            <a:ln w="17000" cap="flat">
              <a:solidFill>
                <a:srgbClr val="0084C2"/>
              </a:solidFill>
              <a:round/>
            </a:ln>
          </p:spPr>
          <p:txBody>
            <a:bodyPr wrap="none" lIns="0" tIns="0" rIns="0" bIns="11000" rtlCol="0" anchor="ctr"/>
            <a:lstStyle/>
            <a:p>
              <a:pPr algn="ctr">
                <a:lnSpc>
                  <a:spcPct val="100000"/>
                </a:lnSpc>
              </a:pPr>
              <a:r>
                <a:rPr sz="2225">
                  <a:solidFill>
                    <a:srgbClr val="000000"/>
                  </a:solidFill>
                  <a:latin typeface="华文中宋"/>
                </a:rPr>
                <a:t>聯繫已知</a:t>
              </a:r>
            </a:p>
          </p:txBody>
        </p:sp>
        <p:sp>
          <p:nvSpPr>
            <p:cNvPr id="31" name="SubTopic">
              <a:extLst>
                <a:ext uri="{FF2B5EF4-FFF2-40B4-BE49-F238E27FC236}">
                  <a16:creationId xmlns:a16="http://schemas.microsoft.com/office/drawing/2014/main" id="{E521998F-2CC5-9BE5-77C7-9F3B8555E274}"/>
                </a:ext>
              </a:extLst>
            </p:cNvPr>
            <p:cNvSpPr/>
            <p:nvPr/>
          </p:nvSpPr>
          <p:spPr>
            <a:xfrm>
              <a:off x="4383962" y="3480464"/>
              <a:ext cx="4369000" cy="459000"/>
            </a:xfrm>
            <a:custGeom>
              <a:avLst/>
              <a:gdLst>
                <a:gd name="rtl" fmla="*/ 141100 w 4369000"/>
                <a:gd name="rtt" fmla="*/ 66300 h 459000"/>
                <a:gd name="rtr" fmla="*/ 4255100 w 4369000"/>
                <a:gd name="rtb" fmla="*/ 457300 h 459000"/>
              </a:gdLst>
              <a:ahLst/>
              <a:cxnLst/>
              <a:rect l="rtl" t="rtt" r="rtr" b="rtb"/>
              <a:pathLst>
                <a:path w="4369000" h="459000" stroke="0">
                  <a:moveTo>
                    <a:pt x="0" y="0"/>
                  </a:moveTo>
                  <a:lnTo>
                    <a:pt x="4369000" y="0"/>
                  </a:lnTo>
                  <a:lnTo>
                    <a:pt x="4369000" y="459000"/>
                  </a:lnTo>
                  <a:lnTo>
                    <a:pt x="0" y="459000"/>
                  </a:lnTo>
                  <a:lnTo>
                    <a:pt x="0" y="0"/>
                  </a:lnTo>
                  <a:close/>
                </a:path>
              </a:pathLst>
            </a:custGeom>
            <a:noFill/>
            <a:ln w="17000" cap="flat">
              <a:solidFill>
                <a:srgbClr val="0084C2"/>
              </a:solidFill>
              <a:round/>
            </a:ln>
          </p:spPr>
          <p:txBody>
            <a:bodyPr wrap="none" lIns="0" tIns="0" rIns="0" bIns="11000" rtlCol="0" anchor="ctr"/>
            <a:lstStyle/>
            <a:p>
              <a:pPr algn="ctr">
                <a:lnSpc>
                  <a:spcPct val="100000"/>
                </a:lnSpc>
              </a:pPr>
              <a:r>
                <a:rPr sz="2225">
                  <a:solidFill>
                    <a:srgbClr val="000000"/>
                  </a:solidFill>
                  <a:latin typeface="华文中宋"/>
                </a:rPr>
                <a:t>是品牌進入心智的唯一可行通道</a:t>
              </a:r>
            </a:p>
          </p:txBody>
        </p:sp>
      </p:grpSp>
    </p:spTree>
    <p:custDataLst>
      <p:tags r:id="rId1"/>
    </p:custDataLst>
    <p:extLst>
      <p:ext uri="{BB962C8B-B14F-4D97-AF65-F5344CB8AC3E}">
        <p14:creationId xmlns:p14="http://schemas.microsoft.com/office/powerpoint/2010/main" val="21163476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19"/>
          <p:cNvSpPr/>
          <p:nvPr>
            <p:custDataLst>
              <p:tags r:id="rId3"/>
            </p:custDataLst>
          </p:nvPr>
        </p:nvSpPr>
        <p:spPr>
          <a:xfrm>
            <a:off x="4742303" y="1800914"/>
            <a:ext cx="7449696" cy="5058061"/>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chemeClr val="accent1">
                <a:lumMod val="20000"/>
                <a:lumOff val="80000"/>
              </a:schemeClr>
            </a:fgClr>
            <a:bgClr>
              <a:schemeClr val="lt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任意多边形: 形状 12"/>
          <p:cNvSpPr/>
          <p:nvPr>
            <p:custDataLst>
              <p:tags r:id="rId4"/>
            </p:custDataLst>
          </p:nvPr>
        </p:nvSpPr>
        <p:spPr>
          <a:xfrm>
            <a:off x="1" y="3038168"/>
            <a:ext cx="5230153" cy="383532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603738" y="1045544"/>
            <a:ext cx="10984523" cy="5456693"/>
          </a:xfrm>
          <a:prstGeom prst="rect">
            <a:avLst/>
          </a:prstGeom>
          <a:solidFill>
            <a:schemeClr val="lt2"/>
          </a:solidFill>
          <a:ln>
            <a:noFill/>
          </a:ln>
          <a:effectLst>
            <a:outerShdw blurRad="76200" sx="101000" sy="1010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1" name="椭圆 20"/>
          <p:cNvSpPr/>
          <p:nvPr>
            <p:custDataLst>
              <p:tags r:id="rId6"/>
            </p:custDataLst>
          </p:nvPr>
        </p:nvSpPr>
        <p:spPr>
          <a:xfrm>
            <a:off x="277973" y="239843"/>
            <a:ext cx="386396" cy="386396"/>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椭圆 21"/>
          <p:cNvSpPr/>
          <p:nvPr>
            <p:custDataLst>
              <p:tags r:id="rId7"/>
            </p:custDataLst>
          </p:nvPr>
        </p:nvSpPr>
        <p:spPr>
          <a:xfrm>
            <a:off x="665006" y="657947"/>
            <a:ext cx="178183" cy="178183"/>
          </a:xfrm>
          <a:prstGeom prst="ellipse">
            <a:avLst/>
          </a:prstGeom>
          <a:solidFill>
            <a:schemeClr val="accent1">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Group353">
            <a:extLst>
              <a:ext uri="{FF2B5EF4-FFF2-40B4-BE49-F238E27FC236}">
                <a16:creationId xmlns:a16="http://schemas.microsoft.com/office/drawing/2014/main" id="{2243DAF2-A8D6-E33F-9B3A-7FC8696EE578}"/>
              </a:ext>
            </a:extLst>
          </p:cNvPr>
          <p:cNvGrpSpPr/>
          <p:nvPr/>
        </p:nvGrpSpPr>
        <p:grpSpPr>
          <a:xfrm>
            <a:off x="1874295" y="1718590"/>
            <a:ext cx="8439600" cy="4110600"/>
            <a:chOff x="356416" y="1375753"/>
            <a:chExt cx="8439600" cy="4110600"/>
          </a:xfrm>
        </p:grpSpPr>
        <p:sp>
          <p:nvSpPr>
            <p:cNvPr id="3" name="MMConnector">
              <a:extLst>
                <a:ext uri="{FF2B5EF4-FFF2-40B4-BE49-F238E27FC236}">
                  <a16:creationId xmlns:a16="http://schemas.microsoft.com/office/drawing/2014/main" id="{7E111703-3ED3-77BA-3698-83CDDBD4DECE}"/>
                </a:ext>
              </a:extLst>
            </p:cNvPr>
            <p:cNvSpPr/>
            <p:nvPr/>
          </p:nvSpPr>
          <p:spPr>
            <a:xfrm>
              <a:off x="2064616" y="4704890"/>
              <a:ext cx="210600" cy="1110525"/>
            </a:xfrm>
            <a:custGeom>
              <a:avLst/>
              <a:gdLst/>
              <a:ahLst/>
              <a:cxnLst/>
              <a:rect l="0" t="0" r="0" b="0"/>
              <a:pathLst>
                <a:path w="210600" h="1110525" fill="none">
                  <a:moveTo>
                    <a:pt x="0" y="-555262"/>
                  </a:moveTo>
                  <a:lnTo>
                    <a:pt x="0" y="461663"/>
                  </a:lnTo>
                  <a:cubicBezTo>
                    <a:pt x="0" y="513330"/>
                    <a:pt x="41933" y="555263"/>
                    <a:pt x="93600" y="555263"/>
                  </a:cubicBezTo>
                  <a:lnTo>
                    <a:pt x="210600" y="555263"/>
                  </a:lnTo>
                </a:path>
              </a:pathLst>
            </a:custGeom>
            <a:noFill/>
            <a:ln w="15600" cap="rnd">
              <a:solidFill>
                <a:srgbClr val="0084C2"/>
              </a:solidFill>
              <a:round/>
            </a:ln>
          </p:spPr>
          <p:txBody>
            <a:bodyPr/>
            <a:lstStyle/>
            <a:p>
              <a:endParaRPr lang="zh-TW" altLang="en-US"/>
            </a:p>
          </p:txBody>
        </p:sp>
        <p:sp>
          <p:nvSpPr>
            <p:cNvPr id="5" name="MMConnector">
              <a:extLst>
                <a:ext uri="{FF2B5EF4-FFF2-40B4-BE49-F238E27FC236}">
                  <a16:creationId xmlns:a16="http://schemas.microsoft.com/office/drawing/2014/main" id="{B8041A43-FA9E-C5D9-7BE4-910EF0426E30}"/>
                </a:ext>
              </a:extLst>
            </p:cNvPr>
            <p:cNvSpPr/>
            <p:nvPr/>
          </p:nvSpPr>
          <p:spPr>
            <a:xfrm>
              <a:off x="2064616" y="3594365"/>
              <a:ext cx="421200" cy="1110525"/>
            </a:xfrm>
            <a:custGeom>
              <a:avLst/>
              <a:gdLst/>
              <a:ahLst/>
              <a:cxnLst/>
              <a:rect l="0" t="0" r="0" b="0"/>
              <a:pathLst>
                <a:path w="421200" h="1110525" fill="none">
                  <a:moveTo>
                    <a:pt x="-210600" y="555263"/>
                  </a:moveTo>
                  <a:lnTo>
                    <a:pt x="0" y="555263"/>
                  </a:lnTo>
                  <a:lnTo>
                    <a:pt x="0" y="-461662"/>
                  </a:lnTo>
                  <a:cubicBezTo>
                    <a:pt x="0" y="-513330"/>
                    <a:pt x="41933" y="-555262"/>
                    <a:pt x="93600" y="-555262"/>
                  </a:cubicBezTo>
                  <a:lnTo>
                    <a:pt x="210600" y="-555262"/>
                  </a:lnTo>
                </a:path>
              </a:pathLst>
            </a:custGeom>
            <a:noFill/>
            <a:ln w="15600" cap="rnd">
              <a:solidFill>
                <a:srgbClr val="0084C2"/>
              </a:solidFill>
              <a:round/>
            </a:ln>
          </p:spPr>
          <p:txBody>
            <a:bodyPr/>
            <a:lstStyle/>
            <a:p>
              <a:endParaRPr lang="zh-TW" altLang="en-US"/>
            </a:p>
          </p:txBody>
        </p:sp>
        <p:sp>
          <p:nvSpPr>
            <p:cNvPr id="8" name="MMConnector">
              <a:extLst>
                <a:ext uri="{FF2B5EF4-FFF2-40B4-BE49-F238E27FC236}">
                  <a16:creationId xmlns:a16="http://schemas.microsoft.com/office/drawing/2014/main" id="{A733A7D2-11A3-4EAF-F10E-AAB30DA64522}"/>
                </a:ext>
              </a:extLst>
            </p:cNvPr>
            <p:cNvSpPr/>
            <p:nvPr/>
          </p:nvSpPr>
          <p:spPr>
            <a:xfrm>
              <a:off x="3312616" y="2320528"/>
              <a:ext cx="421200" cy="1437150"/>
            </a:xfrm>
            <a:custGeom>
              <a:avLst/>
              <a:gdLst/>
              <a:ahLst/>
              <a:cxnLst/>
              <a:rect l="0" t="0" r="0" b="0"/>
              <a:pathLst>
                <a:path w="421200" h="1437150" fill="none">
                  <a:moveTo>
                    <a:pt x="-210600" y="718575"/>
                  </a:moveTo>
                  <a:lnTo>
                    <a:pt x="0" y="718575"/>
                  </a:lnTo>
                  <a:lnTo>
                    <a:pt x="0" y="-624975"/>
                  </a:lnTo>
                  <a:cubicBezTo>
                    <a:pt x="0" y="-676642"/>
                    <a:pt x="41933" y="-718575"/>
                    <a:pt x="93600" y="-718575"/>
                  </a:cubicBezTo>
                  <a:lnTo>
                    <a:pt x="210600" y="-718575"/>
                  </a:lnTo>
                </a:path>
              </a:pathLst>
            </a:custGeom>
            <a:noFill/>
            <a:ln w="15600" cap="rnd">
              <a:solidFill>
                <a:srgbClr val="0084C2"/>
              </a:solidFill>
              <a:round/>
            </a:ln>
          </p:spPr>
          <p:txBody>
            <a:bodyPr/>
            <a:lstStyle/>
            <a:p>
              <a:endParaRPr lang="zh-TW" altLang="en-US"/>
            </a:p>
          </p:txBody>
        </p:sp>
        <p:sp>
          <p:nvSpPr>
            <p:cNvPr id="10" name="MMConnector">
              <a:extLst>
                <a:ext uri="{FF2B5EF4-FFF2-40B4-BE49-F238E27FC236}">
                  <a16:creationId xmlns:a16="http://schemas.microsoft.com/office/drawing/2014/main" id="{985FD7F4-A5C2-99E0-8E29-A94202AD610D}"/>
                </a:ext>
              </a:extLst>
            </p:cNvPr>
            <p:cNvSpPr/>
            <p:nvPr/>
          </p:nvSpPr>
          <p:spPr>
            <a:xfrm>
              <a:off x="3312616" y="2712478"/>
              <a:ext cx="210600" cy="653250"/>
            </a:xfrm>
            <a:custGeom>
              <a:avLst/>
              <a:gdLst/>
              <a:ahLst/>
              <a:cxnLst/>
              <a:rect l="0" t="0" r="0" b="0"/>
              <a:pathLst>
                <a:path w="210600" h="653250" fill="none">
                  <a:moveTo>
                    <a:pt x="0" y="326625"/>
                  </a:moveTo>
                  <a:lnTo>
                    <a:pt x="0" y="-233025"/>
                  </a:lnTo>
                  <a:cubicBezTo>
                    <a:pt x="0" y="-284692"/>
                    <a:pt x="41933" y="-326625"/>
                    <a:pt x="93600" y="-326625"/>
                  </a:cubicBezTo>
                  <a:lnTo>
                    <a:pt x="210600" y="-326625"/>
                  </a:lnTo>
                </a:path>
              </a:pathLst>
            </a:custGeom>
            <a:noFill/>
            <a:ln w="15600" cap="rnd">
              <a:solidFill>
                <a:srgbClr val="0084C2"/>
              </a:solidFill>
              <a:round/>
            </a:ln>
          </p:spPr>
          <p:txBody>
            <a:bodyPr/>
            <a:lstStyle/>
            <a:p>
              <a:endParaRPr lang="zh-TW" altLang="en-US"/>
            </a:p>
          </p:txBody>
        </p:sp>
        <p:sp>
          <p:nvSpPr>
            <p:cNvPr id="11" name="MMConnector">
              <a:extLst>
                <a:ext uri="{FF2B5EF4-FFF2-40B4-BE49-F238E27FC236}">
                  <a16:creationId xmlns:a16="http://schemas.microsoft.com/office/drawing/2014/main" id="{7D8FEB7F-C0ED-D9CF-62CF-D5354DC62F31}"/>
                </a:ext>
              </a:extLst>
            </p:cNvPr>
            <p:cNvSpPr/>
            <p:nvPr/>
          </p:nvSpPr>
          <p:spPr>
            <a:xfrm>
              <a:off x="5091016" y="1601953"/>
              <a:ext cx="421200" cy="15600"/>
            </a:xfrm>
            <a:custGeom>
              <a:avLst/>
              <a:gdLst/>
              <a:ahLst/>
              <a:cxnLst/>
              <a:rect l="0" t="0" r="0" b="0"/>
              <a:pathLst>
                <a:path w="421200" h="15600" fill="none">
                  <a:moveTo>
                    <a:pt x="-210600" y="0"/>
                  </a:moveTo>
                  <a:lnTo>
                    <a:pt x="0" y="0"/>
                  </a:lnTo>
                  <a:cubicBezTo>
                    <a:pt x="0" y="0"/>
                    <a:pt x="41933" y="0"/>
                    <a:pt x="93600" y="0"/>
                  </a:cubicBezTo>
                  <a:lnTo>
                    <a:pt x="210600" y="0"/>
                  </a:lnTo>
                </a:path>
              </a:pathLst>
            </a:custGeom>
            <a:noFill/>
            <a:ln w="15600" cap="rnd">
              <a:solidFill>
                <a:srgbClr val="0084C2"/>
              </a:solidFill>
              <a:round/>
            </a:ln>
          </p:spPr>
          <p:txBody>
            <a:bodyPr/>
            <a:lstStyle/>
            <a:p>
              <a:endParaRPr lang="zh-TW" altLang="en-US"/>
            </a:p>
          </p:txBody>
        </p:sp>
        <p:sp>
          <p:nvSpPr>
            <p:cNvPr id="12" name="MMConnector">
              <a:extLst>
                <a:ext uri="{FF2B5EF4-FFF2-40B4-BE49-F238E27FC236}">
                  <a16:creationId xmlns:a16="http://schemas.microsoft.com/office/drawing/2014/main" id="{28E2BD3F-7954-C546-1766-1C1840960D70}"/>
                </a:ext>
              </a:extLst>
            </p:cNvPr>
            <p:cNvSpPr/>
            <p:nvPr/>
          </p:nvSpPr>
          <p:spPr>
            <a:xfrm>
              <a:off x="5091016" y="2516503"/>
              <a:ext cx="210600" cy="261300"/>
            </a:xfrm>
            <a:custGeom>
              <a:avLst/>
              <a:gdLst/>
              <a:ahLst/>
              <a:cxnLst/>
              <a:rect l="0" t="0" r="0" b="0"/>
              <a:pathLst>
                <a:path w="210600" h="261300" fill="none">
                  <a:moveTo>
                    <a:pt x="0" y="-130650"/>
                  </a:moveTo>
                  <a:lnTo>
                    <a:pt x="0" y="37050"/>
                  </a:lnTo>
                  <a:cubicBezTo>
                    <a:pt x="0" y="88717"/>
                    <a:pt x="41933" y="130650"/>
                    <a:pt x="93600" y="130650"/>
                  </a:cubicBezTo>
                  <a:lnTo>
                    <a:pt x="210600" y="130650"/>
                  </a:lnTo>
                </a:path>
              </a:pathLst>
            </a:custGeom>
            <a:noFill/>
            <a:ln w="15600" cap="rnd">
              <a:solidFill>
                <a:srgbClr val="0084C2"/>
              </a:solidFill>
              <a:round/>
            </a:ln>
          </p:spPr>
          <p:txBody>
            <a:bodyPr/>
            <a:lstStyle/>
            <a:p>
              <a:endParaRPr lang="zh-TW" altLang="en-US"/>
            </a:p>
          </p:txBody>
        </p:sp>
        <p:sp>
          <p:nvSpPr>
            <p:cNvPr id="14" name="MMConnector">
              <a:extLst>
                <a:ext uri="{FF2B5EF4-FFF2-40B4-BE49-F238E27FC236}">
                  <a16:creationId xmlns:a16="http://schemas.microsoft.com/office/drawing/2014/main" id="{83CF4ACA-4776-53A0-7A6E-9133CDFFEC1B}"/>
                </a:ext>
              </a:extLst>
            </p:cNvPr>
            <p:cNvSpPr/>
            <p:nvPr/>
          </p:nvSpPr>
          <p:spPr>
            <a:xfrm>
              <a:off x="3312616" y="3235078"/>
              <a:ext cx="210600" cy="391950"/>
            </a:xfrm>
            <a:custGeom>
              <a:avLst/>
              <a:gdLst/>
              <a:ahLst/>
              <a:cxnLst/>
              <a:rect l="0" t="0" r="0" b="0"/>
              <a:pathLst>
                <a:path w="210600" h="391950" fill="none">
                  <a:moveTo>
                    <a:pt x="0" y="-195975"/>
                  </a:moveTo>
                  <a:lnTo>
                    <a:pt x="0" y="102375"/>
                  </a:lnTo>
                  <a:cubicBezTo>
                    <a:pt x="0" y="154042"/>
                    <a:pt x="41933" y="195975"/>
                    <a:pt x="93600" y="195975"/>
                  </a:cubicBezTo>
                  <a:lnTo>
                    <a:pt x="210600" y="195975"/>
                  </a:lnTo>
                </a:path>
              </a:pathLst>
            </a:custGeom>
            <a:noFill/>
            <a:ln w="15600" cap="rnd">
              <a:solidFill>
                <a:srgbClr val="0084C2"/>
              </a:solidFill>
              <a:round/>
            </a:ln>
          </p:spPr>
          <p:txBody>
            <a:bodyPr/>
            <a:lstStyle/>
            <a:p>
              <a:endParaRPr lang="zh-TW" altLang="en-US"/>
            </a:p>
          </p:txBody>
        </p:sp>
        <p:sp>
          <p:nvSpPr>
            <p:cNvPr id="15" name="MMConnector">
              <a:extLst>
                <a:ext uri="{FF2B5EF4-FFF2-40B4-BE49-F238E27FC236}">
                  <a16:creationId xmlns:a16="http://schemas.microsoft.com/office/drawing/2014/main" id="{DF51491D-3BC2-73F3-AA92-D388AFB69AA1}"/>
                </a:ext>
              </a:extLst>
            </p:cNvPr>
            <p:cNvSpPr/>
            <p:nvPr/>
          </p:nvSpPr>
          <p:spPr>
            <a:xfrm>
              <a:off x="5091016" y="3300403"/>
              <a:ext cx="421200" cy="261300"/>
            </a:xfrm>
            <a:custGeom>
              <a:avLst/>
              <a:gdLst/>
              <a:ahLst/>
              <a:cxnLst/>
              <a:rect l="0" t="0" r="0" b="0"/>
              <a:pathLst>
                <a:path w="421200" h="261300" fill="none">
                  <a:moveTo>
                    <a:pt x="-210600" y="130650"/>
                  </a:moveTo>
                  <a:lnTo>
                    <a:pt x="0" y="130650"/>
                  </a:lnTo>
                  <a:lnTo>
                    <a:pt x="0" y="-37050"/>
                  </a:lnTo>
                  <a:cubicBezTo>
                    <a:pt x="0" y="-88717"/>
                    <a:pt x="41933" y="-130650"/>
                    <a:pt x="93600" y="-130650"/>
                  </a:cubicBezTo>
                  <a:lnTo>
                    <a:pt x="210600" y="-130650"/>
                  </a:lnTo>
                </a:path>
              </a:pathLst>
            </a:custGeom>
            <a:noFill/>
            <a:ln w="15600" cap="rnd">
              <a:solidFill>
                <a:srgbClr val="0084C2"/>
              </a:solidFill>
              <a:round/>
            </a:ln>
          </p:spPr>
          <p:txBody>
            <a:bodyPr/>
            <a:lstStyle/>
            <a:p>
              <a:endParaRPr lang="zh-TW" altLang="en-US"/>
            </a:p>
          </p:txBody>
        </p:sp>
        <p:sp>
          <p:nvSpPr>
            <p:cNvPr id="16" name="MMConnector">
              <a:extLst>
                <a:ext uri="{FF2B5EF4-FFF2-40B4-BE49-F238E27FC236}">
                  <a16:creationId xmlns:a16="http://schemas.microsoft.com/office/drawing/2014/main" id="{16785100-0788-83B3-943B-39286FA1437C}"/>
                </a:ext>
              </a:extLst>
            </p:cNvPr>
            <p:cNvSpPr/>
            <p:nvPr/>
          </p:nvSpPr>
          <p:spPr>
            <a:xfrm>
              <a:off x="5091016" y="4606903"/>
              <a:ext cx="210600" cy="261300"/>
            </a:xfrm>
            <a:custGeom>
              <a:avLst/>
              <a:gdLst/>
              <a:ahLst/>
              <a:cxnLst/>
              <a:rect l="0" t="0" r="0" b="0"/>
              <a:pathLst>
                <a:path w="210600" h="261300" fill="none">
                  <a:moveTo>
                    <a:pt x="0" y="-130650"/>
                  </a:moveTo>
                  <a:lnTo>
                    <a:pt x="0" y="37050"/>
                  </a:lnTo>
                  <a:cubicBezTo>
                    <a:pt x="0" y="88717"/>
                    <a:pt x="41933" y="130650"/>
                    <a:pt x="93600" y="130650"/>
                  </a:cubicBezTo>
                  <a:lnTo>
                    <a:pt x="210600" y="130650"/>
                  </a:lnTo>
                </a:path>
              </a:pathLst>
            </a:custGeom>
            <a:noFill/>
            <a:ln w="15600" cap="rnd">
              <a:solidFill>
                <a:srgbClr val="0084C2"/>
              </a:solidFill>
              <a:round/>
            </a:ln>
          </p:spPr>
          <p:txBody>
            <a:bodyPr/>
            <a:lstStyle/>
            <a:p>
              <a:endParaRPr lang="zh-TW" altLang="en-US"/>
            </a:p>
          </p:txBody>
        </p:sp>
        <p:sp>
          <p:nvSpPr>
            <p:cNvPr id="17" name="MMConnector">
              <a:extLst>
                <a:ext uri="{FF2B5EF4-FFF2-40B4-BE49-F238E27FC236}">
                  <a16:creationId xmlns:a16="http://schemas.microsoft.com/office/drawing/2014/main" id="{B4143BAE-46D1-19AE-F6C4-98AF5469587E}"/>
                </a:ext>
              </a:extLst>
            </p:cNvPr>
            <p:cNvSpPr/>
            <p:nvPr/>
          </p:nvSpPr>
          <p:spPr>
            <a:xfrm>
              <a:off x="3312616" y="3757678"/>
              <a:ext cx="210600" cy="1437150"/>
            </a:xfrm>
            <a:custGeom>
              <a:avLst/>
              <a:gdLst/>
              <a:ahLst/>
              <a:cxnLst/>
              <a:rect l="0" t="0" r="0" b="0"/>
              <a:pathLst>
                <a:path w="210600" h="1437150" fill="none">
                  <a:moveTo>
                    <a:pt x="0" y="-718575"/>
                  </a:moveTo>
                  <a:lnTo>
                    <a:pt x="0" y="624975"/>
                  </a:lnTo>
                  <a:cubicBezTo>
                    <a:pt x="0" y="676642"/>
                    <a:pt x="41933" y="718575"/>
                    <a:pt x="93600" y="718575"/>
                  </a:cubicBezTo>
                  <a:lnTo>
                    <a:pt x="210600" y="718575"/>
                  </a:lnTo>
                </a:path>
              </a:pathLst>
            </a:custGeom>
            <a:noFill/>
            <a:ln w="15600" cap="rnd">
              <a:solidFill>
                <a:srgbClr val="0084C2"/>
              </a:solidFill>
              <a:round/>
            </a:ln>
          </p:spPr>
          <p:txBody>
            <a:bodyPr/>
            <a:lstStyle/>
            <a:p>
              <a:endParaRPr lang="zh-TW" altLang="en-US"/>
            </a:p>
          </p:txBody>
        </p:sp>
        <p:sp>
          <p:nvSpPr>
            <p:cNvPr id="18" name="MMConnector">
              <a:extLst>
                <a:ext uri="{FF2B5EF4-FFF2-40B4-BE49-F238E27FC236}">
                  <a16:creationId xmlns:a16="http://schemas.microsoft.com/office/drawing/2014/main" id="{7847D10E-AC67-E622-D9D2-4452E3D7F717}"/>
                </a:ext>
              </a:extLst>
            </p:cNvPr>
            <p:cNvSpPr/>
            <p:nvPr/>
          </p:nvSpPr>
          <p:spPr>
            <a:xfrm>
              <a:off x="5091016" y="2255203"/>
              <a:ext cx="421200" cy="261300"/>
            </a:xfrm>
            <a:custGeom>
              <a:avLst/>
              <a:gdLst/>
              <a:ahLst/>
              <a:cxnLst/>
              <a:rect l="0" t="0" r="0" b="0"/>
              <a:pathLst>
                <a:path w="421200" h="261300" fill="none">
                  <a:moveTo>
                    <a:pt x="-210600" y="130650"/>
                  </a:moveTo>
                  <a:lnTo>
                    <a:pt x="0" y="130650"/>
                  </a:lnTo>
                  <a:lnTo>
                    <a:pt x="0" y="-37050"/>
                  </a:lnTo>
                  <a:cubicBezTo>
                    <a:pt x="0" y="-88717"/>
                    <a:pt x="41933" y="-130650"/>
                    <a:pt x="93600" y="-130650"/>
                  </a:cubicBezTo>
                  <a:lnTo>
                    <a:pt x="210600" y="-130650"/>
                  </a:lnTo>
                </a:path>
              </a:pathLst>
            </a:custGeom>
            <a:noFill/>
            <a:ln w="15600" cap="rnd">
              <a:solidFill>
                <a:srgbClr val="0084C2"/>
              </a:solidFill>
              <a:round/>
            </a:ln>
          </p:spPr>
          <p:txBody>
            <a:bodyPr/>
            <a:lstStyle/>
            <a:p>
              <a:endParaRPr lang="zh-TW" altLang="en-US"/>
            </a:p>
          </p:txBody>
        </p:sp>
        <p:sp>
          <p:nvSpPr>
            <p:cNvPr id="19" name="MMConnector">
              <a:extLst>
                <a:ext uri="{FF2B5EF4-FFF2-40B4-BE49-F238E27FC236}">
                  <a16:creationId xmlns:a16="http://schemas.microsoft.com/office/drawing/2014/main" id="{BEF6FD5A-9F8B-27C6-8CFC-B7F9D7E8E2D8}"/>
                </a:ext>
              </a:extLst>
            </p:cNvPr>
            <p:cNvSpPr/>
            <p:nvPr/>
          </p:nvSpPr>
          <p:spPr>
            <a:xfrm>
              <a:off x="5091016" y="4345603"/>
              <a:ext cx="421200" cy="261300"/>
            </a:xfrm>
            <a:custGeom>
              <a:avLst/>
              <a:gdLst/>
              <a:ahLst/>
              <a:cxnLst/>
              <a:rect l="0" t="0" r="0" b="0"/>
              <a:pathLst>
                <a:path w="421200" h="261300" fill="none">
                  <a:moveTo>
                    <a:pt x="-210600" y="130650"/>
                  </a:moveTo>
                  <a:lnTo>
                    <a:pt x="0" y="130650"/>
                  </a:lnTo>
                  <a:lnTo>
                    <a:pt x="0" y="-37050"/>
                  </a:lnTo>
                  <a:cubicBezTo>
                    <a:pt x="0" y="-88717"/>
                    <a:pt x="41933" y="-130650"/>
                    <a:pt x="93600" y="-130650"/>
                  </a:cubicBezTo>
                  <a:lnTo>
                    <a:pt x="210600" y="-130650"/>
                  </a:lnTo>
                </a:path>
              </a:pathLst>
            </a:custGeom>
            <a:noFill/>
            <a:ln w="15600" cap="rnd">
              <a:solidFill>
                <a:srgbClr val="0084C2"/>
              </a:solidFill>
              <a:round/>
            </a:ln>
          </p:spPr>
          <p:txBody>
            <a:bodyPr/>
            <a:lstStyle/>
            <a:p>
              <a:endParaRPr lang="zh-TW" altLang="en-US"/>
            </a:p>
          </p:txBody>
        </p:sp>
        <p:sp>
          <p:nvSpPr>
            <p:cNvPr id="23" name="MMConnector">
              <a:extLst>
                <a:ext uri="{FF2B5EF4-FFF2-40B4-BE49-F238E27FC236}">
                  <a16:creationId xmlns:a16="http://schemas.microsoft.com/office/drawing/2014/main" id="{4DFB0836-B626-0590-B761-403297AC7BC2}"/>
                </a:ext>
              </a:extLst>
            </p:cNvPr>
            <p:cNvSpPr/>
            <p:nvPr/>
          </p:nvSpPr>
          <p:spPr>
            <a:xfrm>
              <a:off x="5091016" y="3561703"/>
              <a:ext cx="210600" cy="261300"/>
            </a:xfrm>
            <a:custGeom>
              <a:avLst/>
              <a:gdLst/>
              <a:ahLst/>
              <a:cxnLst/>
              <a:rect l="0" t="0" r="0" b="0"/>
              <a:pathLst>
                <a:path w="210600" h="261300" fill="none">
                  <a:moveTo>
                    <a:pt x="0" y="-130650"/>
                  </a:moveTo>
                  <a:lnTo>
                    <a:pt x="0" y="37050"/>
                  </a:lnTo>
                  <a:cubicBezTo>
                    <a:pt x="0" y="88717"/>
                    <a:pt x="41933" y="130650"/>
                    <a:pt x="93600" y="130650"/>
                  </a:cubicBezTo>
                  <a:lnTo>
                    <a:pt x="210600" y="130650"/>
                  </a:lnTo>
                </a:path>
              </a:pathLst>
            </a:custGeom>
            <a:noFill/>
            <a:ln w="15600" cap="rnd">
              <a:solidFill>
                <a:srgbClr val="0084C2"/>
              </a:solidFill>
              <a:round/>
            </a:ln>
          </p:spPr>
          <p:txBody>
            <a:bodyPr/>
            <a:lstStyle/>
            <a:p>
              <a:endParaRPr lang="zh-TW" altLang="en-US"/>
            </a:p>
          </p:txBody>
        </p:sp>
        <p:sp>
          <p:nvSpPr>
            <p:cNvPr id="24" name="SubTopic">
              <a:extLst>
                <a:ext uri="{FF2B5EF4-FFF2-40B4-BE49-F238E27FC236}">
                  <a16:creationId xmlns:a16="http://schemas.microsoft.com/office/drawing/2014/main" id="{952D590B-9791-D728-7D64-30DA2FDDCD49}"/>
                </a:ext>
              </a:extLst>
            </p:cNvPr>
            <p:cNvSpPr/>
            <p:nvPr/>
          </p:nvSpPr>
          <p:spPr>
            <a:xfrm>
              <a:off x="372016" y="3923428"/>
              <a:ext cx="1482000" cy="452400"/>
            </a:xfrm>
            <a:custGeom>
              <a:avLst/>
              <a:gdLst>
                <a:gd name="rtl" fmla="*/ 129480 w 1482000"/>
                <a:gd name="rtt" fmla="*/ 60840 h 452400"/>
                <a:gd name="rtr" fmla="*/ 1377480 w 1482000"/>
                <a:gd name="rtb" fmla="*/ 450840 h 452400"/>
              </a:gdLst>
              <a:ahLst/>
              <a:cxnLst/>
              <a:rect l="rtl" t="rtt" r="rtr" b="rtb"/>
              <a:pathLst>
                <a:path w="1482000" h="452400" stroke="0">
                  <a:moveTo>
                    <a:pt x="0" y="0"/>
                  </a:moveTo>
                  <a:lnTo>
                    <a:pt x="1482000" y="0"/>
                  </a:lnTo>
                  <a:lnTo>
                    <a:pt x="1482000" y="452400"/>
                  </a:lnTo>
                  <a:lnTo>
                    <a:pt x="0" y="4524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185">
                  <a:solidFill>
                    <a:srgbClr val="000000"/>
                  </a:solidFill>
                  <a:latin typeface="华文中宋"/>
                </a:rPr>
                <a:t>定位原則</a:t>
              </a:r>
            </a:p>
          </p:txBody>
        </p:sp>
        <p:sp>
          <p:nvSpPr>
            <p:cNvPr id="25" name="SubTopic">
              <a:extLst>
                <a:ext uri="{FF2B5EF4-FFF2-40B4-BE49-F238E27FC236}">
                  <a16:creationId xmlns:a16="http://schemas.microsoft.com/office/drawing/2014/main" id="{4C03D617-73F9-B6BE-ECD8-C5460EA2C96F}"/>
                </a:ext>
              </a:extLst>
            </p:cNvPr>
            <p:cNvSpPr/>
            <p:nvPr/>
          </p:nvSpPr>
          <p:spPr>
            <a:xfrm>
              <a:off x="2275216" y="5049553"/>
              <a:ext cx="3213600" cy="421200"/>
            </a:xfrm>
            <a:custGeom>
              <a:avLst/>
              <a:gdLst>
                <a:gd name="rtl" fmla="*/ 129480 w 3213600"/>
                <a:gd name="rtt" fmla="*/ 60840 h 421200"/>
                <a:gd name="rtr" fmla="*/ 3109080 w 3213600"/>
                <a:gd name="rtb" fmla="*/ 419640 h 421200"/>
              </a:gdLst>
              <a:ahLst/>
              <a:cxnLst/>
              <a:rect l="rtl" t="rtt" r="rtr" b="rtb"/>
              <a:pathLst>
                <a:path w="3213600" h="421200" stroke="0">
                  <a:moveTo>
                    <a:pt x="0" y="0"/>
                  </a:moveTo>
                  <a:lnTo>
                    <a:pt x="3213600" y="0"/>
                  </a:lnTo>
                  <a:lnTo>
                    <a:pt x="32136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先弄清問題，再尋找答案</a:t>
              </a:r>
            </a:p>
          </p:txBody>
        </p:sp>
        <p:sp>
          <p:nvSpPr>
            <p:cNvPr id="26" name="SubTopic">
              <a:extLst>
                <a:ext uri="{FF2B5EF4-FFF2-40B4-BE49-F238E27FC236}">
                  <a16:creationId xmlns:a16="http://schemas.microsoft.com/office/drawing/2014/main" id="{B9F47FFD-15EF-03B0-5659-7A8229E081BC}"/>
                </a:ext>
              </a:extLst>
            </p:cNvPr>
            <p:cNvSpPr/>
            <p:nvPr/>
          </p:nvSpPr>
          <p:spPr>
            <a:xfrm>
              <a:off x="2275216" y="2828503"/>
              <a:ext cx="826800" cy="421200"/>
            </a:xfrm>
            <a:custGeom>
              <a:avLst/>
              <a:gdLst>
                <a:gd name="rtl" fmla="*/ 129480 w 826800"/>
                <a:gd name="rtt" fmla="*/ 60840 h 421200"/>
                <a:gd name="rtr" fmla="*/ 722280 w 826800"/>
                <a:gd name="rtb" fmla="*/ 419640 h 421200"/>
              </a:gdLst>
              <a:ahLst/>
              <a:cxnLst/>
              <a:rect l="rtl" t="rtt" r="rtr" b="rtb"/>
              <a:pathLst>
                <a:path w="826800" h="421200" stroke="0">
                  <a:moveTo>
                    <a:pt x="0" y="0"/>
                  </a:moveTo>
                  <a:lnTo>
                    <a:pt x="826800" y="0"/>
                  </a:lnTo>
                  <a:lnTo>
                    <a:pt x="8268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問題</a:t>
              </a:r>
            </a:p>
          </p:txBody>
        </p:sp>
        <p:sp>
          <p:nvSpPr>
            <p:cNvPr id="27" name="SubTopic">
              <a:extLst>
                <a:ext uri="{FF2B5EF4-FFF2-40B4-BE49-F238E27FC236}">
                  <a16:creationId xmlns:a16="http://schemas.microsoft.com/office/drawing/2014/main" id="{8FEBD222-D269-3A9D-0EFC-951DB156AF5D}"/>
                </a:ext>
              </a:extLst>
            </p:cNvPr>
            <p:cNvSpPr/>
            <p:nvPr/>
          </p:nvSpPr>
          <p:spPr>
            <a:xfrm>
              <a:off x="3523216" y="1391353"/>
              <a:ext cx="1357200" cy="421200"/>
            </a:xfrm>
            <a:custGeom>
              <a:avLst/>
              <a:gdLst>
                <a:gd name="rtl" fmla="*/ 129480 w 1357200"/>
                <a:gd name="rtt" fmla="*/ 60840 h 421200"/>
                <a:gd name="rtr" fmla="*/ 1252680 w 1357200"/>
                <a:gd name="rtb" fmla="*/ 419640 h 421200"/>
              </a:gdLst>
              <a:ahLst/>
              <a:cxnLst/>
              <a:rect l="rtl" t="rtt" r="rtr" b="rtb"/>
              <a:pathLst>
                <a:path w="1357200" h="421200" stroke="0">
                  <a:moveTo>
                    <a:pt x="0" y="0"/>
                  </a:moveTo>
                  <a:lnTo>
                    <a:pt x="1357200" y="0"/>
                  </a:lnTo>
                  <a:lnTo>
                    <a:pt x="13572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已有定位</a:t>
              </a:r>
            </a:p>
          </p:txBody>
        </p:sp>
        <p:sp>
          <p:nvSpPr>
            <p:cNvPr id="28" name="SubTopic">
              <a:extLst>
                <a:ext uri="{FF2B5EF4-FFF2-40B4-BE49-F238E27FC236}">
                  <a16:creationId xmlns:a16="http://schemas.microsoft.com/office/drawing/2014/main" id="{B6DD7577-E836-0E78-8161-8E69A7936CC0}"/>
                </a:ext>
              </a:extLst>
            </p:cNvPr>
            <p:cNvSpPr/>
            <p:nvPr/>
          </p:nvSpPr>
          <p:spPr>
            <a:xfrm>
              <a:off x="3523216" y="2175253"/>
              <a:ext cx="1357200" cy="421200"/>
            </a:xfrm>
            <a:custGeom>
              <a:avLst/>
              <a:gdLst>
                <a:gd name="rtl" fmla="*/ 129480 w 1357200"/>
                <a:gd name="rtt" fmla="*/ 60840 h 421200"/>
                <a:gd name="rtr" fmla="*/ 1252680 w 1357200"/>
                <a:gd name="rtb" fmla="*/ 419640 h 421200"/>
              </a:gdLst>
              <a:ahLst/>
              <a:cxnLst/>
              <a:rect l="rtl" t="rtt" r="rtr" b="rtb"/>
              <a:pathLst>
                <a:path w="1357200" h="421200" stroke="0">
                  <a:moveTo>
                    <a:pt x="0" y="0"/>
                  </a:moveTo>
                  <a:lnTo>
                    <a:pt x="1357200" y="0"/>
                  </a:lnTo>
                  <a:lnTo>
                    <a:pt x="13572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未來定位</a:t>
              </a:r>
            </a:p>
          </p:txBody>
        </p:sp>
        <p:sp>
          <p:nvSpPr>
            <p:cNvPr id="29" name="SubTopic">
              <a:extLst>
                <a:ext uri="{FF2B5EF4-FFF2-40B4-BE49-F238E27FC236}">
                  <a16:creationId xmlns:a16="http://schemas.microsoft.com/office/drawing/2014/main" id="{F36E34D8-C337-2CD4-B6EE-D6EB61AE108C}"/>
                </a:ext>
              </a:extLst>
            </p:cNvPr>
            <p:cNvSpPr/>
            <p:nvPr/>
          </p:nvSpPr>
          <p:spPr>
            <a:xfrm>
              <a:off x="5301616" y="1391353"/>
              <a:ext cx="2418000" cy="421200"/>
            </a:xfrm>
            <a:custGeom>
              <a:avLst/>
              <a:gdLst>
                <a:gd name="rtl" fmla="*/ 129480 w 2418000"/>
                <a:gd name="rtt" fmla="*/ 60840 h 421200"/>
                <a:gd name="rtr" fmla="*/ 2313480 w 2418000"/>
                <a:gd name="rtb" fmla="*/ 419640 h 421200"/>
              </a:gdLst>
              <a:ahLst/>
              <a:cxnLst/>
              <a:rect l="rtl" t="rtt" r="rtr" b="rtb"/>
              <a:pathLst>
                <a:path w="2418000" h="421200" stroke="0">
                  <a:moveTo>
                    <a:pt x="0" y="0"/>
                  </a:moveTo>
                  <a:lnTo>
                    <a:pt x="2418000" y="0"/>
                  </a:lnTo>
                  <a:lnTo>
                    <a:pt x="24180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從客觀市場上獲取</a:t>
              </a:r>
            </a:p>
          </p:txBody>
        </p:sp>
        <p:sp>
          <p:nvSpPr>
            <p:cNvPr id="30" name="SubTopic">
              <a:extLst>
                <a:ext uri="{FF2B5EF4-FFF2-40B4-BE49-F238E27FC236}">
                  <a16:creationId xmlns:a16="http://schemas.microsoft.com/office/drawing/2014/main" id="{9F32969D-5160-C63A-0516-3758B9F840E9}"/>
                </a:ext>
              </a:extLst>
            </p:cNvPr>
            <p:cNvSpPr/>
            <p:nvPr/>
          </p:nvSpPr>
          <p:spPr>
            <a:xfrm>
              <a:off x="5301616" y="2436553"/>
              <a:ext cx="2574000" cy="421200"/>
            </a:xfrm>
            <a:custGeom>
              <a:avLst/>
              <a:gdLst>
                <a:gd name="rtl" fmla="*/ 129480 w 2574000"/>
                <a:gd name="rtt" fmla="*/ 60840 h 421200"/>
                <a:gd name="rtr" fmla="*/ 2469480 w 2574000"/>
                <a:gd name="rtb" fmla="*/ 419640 h 421200"/>
              </a:gdLst>
              <a:ahLst/>
              <a:cxnLst/>
              <a:rect l="rtl" t="rtt" r="rtr" b="rtb"/>
              <a:pathLst>
                <a:path w="2574000" h="421200" stroke="0">
                  <a:moveTo>
                    <a:pt x="0" y="0"/>
                  </a:moveTo>
                  <a:lnTo>
                    <a:pt x="2574000" y="0"/>
                  </a:lnTo>
                  <a:lnTo>
                    <a:pt x="25740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面面俱到=一事無成</a:t>
              </a:r>
            </a:p>
          </p:txBody>
        </p:sp>
        <p:sp>
          <p:nvSpPr>
            <p:cNvPr id="31" name="SubTopic">
              <a:extLst>
                <a:ext uri="{FF2B5EF4-FFF2-40B4-BE49-F238E27FC236}">
                  <a16:creationId xmlns:a16="http://schemas.microsoft.com/office/drawing/2014/main" id="{86122573-E710-D9F0-4A6A-CD86E8947CC1}"/>
                </a:ext>
              </a:extLst>
            </p:cNvPr>
            <p:cNvSpPr/>
            <p:nvPr/>
          </p:nvSpPr>
          <p:spPr>
            <a:xfrm>
              <a:off x="3523216" y="3220453"/>
              <a:ext cx="1357200" cy="421200"/>
            </a:xfrm>
            <a:custGeom>
              <a:avLst/>
              <a:gdLst>
                <a:gd name="rtl" fmla="*/ 129480 w 1357200"/>
                <a:gd name="rtt" fmla="*/ 60840 h 421200"/>
                <a:gd name="rtr" fmla="*/ 1252680 w 1357200"/>
                <a:gd name="rtb" fmla="*/ 419640 h 421200"/>
              </a:gdLst>
              <a:ahLst/>
              <a:cxnLst/>
              <a:rect l="rtl" t="rtt" r="rtr" b="rtb"/>
              <a:pathLst>
                <a:path w="1357200" h="421200" stroke="0">
                  <a:moveTo>
                    <a:pt x="0" y="0"/>
                  </a:moveTo>
                  <a:lnTo>
                    <a:pt x="1357200" y="0"/>
                  </a:lnTo>
                  <a:lnTo>
                    <a:pt x="13572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競爭對手</a:t>
              </a:r>
            </a:p>
          </p:txBody>
        </p:sp>
        <p:sp>
          <p:nvSpPr>
            <p:cNvPr id="32" name="SubTopic">
              <a:extLst>
                <a:ext uri="{FF2B5EF4-FFF2-40B4-BE49-F238E27FC236}">
                  <a16:creationId xmlns:a16="http://schemas.microsoft.com/office/drawing/2014/main" id="{A8572411-C29E-0CA0-AB7F-538746FE2F96}"/>
                </a:ext>
              </a:extLst>
            </p:cNvPr>
            <p:cNvSpPr/>
            <p:nvPr/>
          </p:nvSpPr>
          <p:spPr>
            <a:xfrm>
              <a:off x="5301616" y="2959153"/>
              <a:ext cx="3213600" cy="421200"/>
            </a:xfrm>
            <a:custGeom>
              <a:avLst/>
              <a:gdLst>
                <a:gd name="rtl" fmla="*/ 129480 w 3213600"/>
                <a:gd name="rtt" fmla="*/ 60840 h 421200"/>
                <a:gd name="rtr" fmla="*/ 3109080 w 3213600"/>
                <a:gd name="rtb" fmla="*/ 419640 h 421200"/>
              </a:gdLst>
              <a:ahLst/>
              <a:cxnLst/>
              <a:rect l="rtl" t="rtt" r="rtr" b="rtb"/>
              <a:pathLst>
                <a:path w="3213600" h="421200" stroke="0">
                  <a:moveTo>
                    <a:pt x="0" y="0"/>
                  </a:moveTo>
                  <a:lnTo>
                    <a:pt x="3213600" y="0"/>
                  </a:lnTo>
                  <a:lnTo>
                    <a:pt x="32136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從不同角度避免更多競爭</a:t>
              </a:r>
            </a:p>
          </p:txBody>
        </p:sp>
        <p:sp>
          <p:nvSpPr>
            <p:cNvPr id="33" name="SubTopic">
              <a:extLst>
                <a:ext uri="{FF2B5EF4-FFF2-40B4-BE49-F238E27FC236}">
                  <a16:creationId xmlns:a16="http://schemas.microsoft.com/office/drawing/2014/main" id="{8278BDF7-A5F1-3BC7-12E0-A743AB620748}"/>
                </a:ext>
              </a:extLst>
            </p:cNvPr>
            <p:cNvSpPr/>
            <p:nvPr/>
          </p:nvSpPr>
          <p:spPr>
            <a:xfrm>
              <a:off x="5301616" y="4526953"/>
              <a:ext cx="2683200" cy="421200"/>
            </a:xfrm>
            <a:custGeom>
              <a:avLst/>
              <a:gdLst>
                <a:gd name="rtl" fmla="*/ 129480 w 2683200"/>
                <a:gd name="rtt" fmla="*/ 60840 h 421200"/>
                <a:gd name="rtr" fmla="*/ 2578680 w 2683200"/>
                <a:gd name="rtb" fmla="*/ 419640 h 421200"/>
              </a:gdLst>
              <a:ahLst/>
              <a:cxnLst/>
              <a:rect l="rtl" t="rtt" r="rtr" b="rtb"/>
              <a:pathLst>
                <a:path w="2683200" h="421200" stroke="0">
                  <a:moveTo>
                    <a:pt x="0" y="0"/>
                  </a:moveTo>
                  <a:lnTo>
                    <a:pt x="2683200" y="0"/>
                  </a:lnTo>
                  <a:lnTo>
                    <a:pt x="26832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日復一日，年復一年</a:t>
              </a:r>
            </a:p>
          </p:txBody>
        </p:sp>
        <p:sp>
          <p:nvSpPr>
            <p:cNvPr id="34" name="SubTopic">
              <a:extLst>
                <a:ext uri="{FF2B5EF4-FFF2-40B4-BE49-F238E27FC236}">
                  <a16:creationId xmlns:a16="http://schemas.microsoft.com/office/drawing/2014/main" id="{1AB3BF8C-CBA9-C18B-3459-25335929004D}"/>
                </a:ext>
              </a:extLst>
            </p:cNvPr>
            <p:cNvSpPr/>
            <p:nvPr/>
          </p:nvSpPr>
          <p:spPr>
            <a:xfrm>
              <a:off x="3523216" y="4265653"/>
              <a:ext cx="1357200" cy="421200"/>
            </a:xfrm>
            <a:custGeom>
              <a:avLst/>
              <a:gdLst>
                <a:gd name="rtl" fmla="*/ 129480 w 1357200"/>
                <a:gd name="rtt" fmla="*/ 60840 h 421200"/>
                <a:gd name="rtr" fmla="*/ 1252680 w 1357200"/>
                <a:gd name="rtb" fmla="*/ 419640 h 421200"/>
              </a:gdLst>
              <a:ahLst/>
              <a:cxnLst/>
              <a:rect l="rtl" t="rtt" r="rtr" b="rtb"/>
              <a:pathLst>
                <a:path w="1357200" h="421200" stroke="0">
                  <a:moveTo>
                    <a:pt x="0" y="0"/>
                  </a:moveTo>
                  <a:lnTo>
                    <a:pt x="1357200" y="0"/>
                  </a:lnTo>
                  <a:lnTo>
                    <a:pt x="13572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定位執行</a:t>
              </a:r>
            </a:p>
          </p:txBody>
        </p:sp>
        <p:sp>
          <p:nvSpPr>
            <p:cNvPr id="35" name="SubTopic">
              <a:extLst>
                <a:ext uri="{FF2B5EF4-FFF2-40B4-BE49-F238E27FC236}">
                  <a16:creationId xmlns:a16="http://schemas.microsoft.com/office/drawing/2014/main" id="{EB8F60FB-B0A8-76A0-6E19-39DFD2B0B8DF}"/>
                </a:ext>
              </a:extLst>
            </p:cNvPr>
            <p:cNvSpPr/>
            <p:nvPr/>
          </p:nvSpPr>
          <p:spPr>
            <a:xfrm>
              <a:off x="5301616" y="1913953"/>
              <a:ext cx="1357200" cy="421200"/>
            </a:xfrm>
            <a:custGeom>
              <a:avLst/>
              <a:gdLst>
                <a:gd name="rtl" fmla="*/ 129480 w 1357200"/>
                <a:gd name="rtt" fmla="*/ 60840 h 421200"/>
                <a:gd name="rtr" fmla="*/ 1252680 w 1357200"/>
                <a:gd name="rtb" fmla="*/ 419640 h 421200"/>
              </a:gdLst>
              <a:ahLst/>
              <a:cxnLst/>
              <a:rect l="rtl" t="rtt" r="rtr" b="rtb"/>
              <a:pathLst>
                <a:path w="1357200" h="421200" stroke="0">
                  <a:moveTo>
                    <a:pt x="0" y="0"/>
                  </a:moveTo>
                  <a:lnTo>
                    <a:pt x="1357200" y="0"/>
                  </a:lnTo>
                  <a:lnTo>
                    <a:pt x="13572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眼光長遠</a:t>
              </a:r>
            </a:p>
          </p:txBody>
        </p:sp>
        <p:sp>
          <p:nvSpPr>
            <p:cNvPr id="36" name="SubTopic">
              <a:extLst>
                <a:ext uri="{FF2B5EF4-FFF2-40B4-BE49-F238E27FC236}">
                  <a16:creationId xmlns:a16="http://schemas.microsoft.com/office/drawing/2014/main" id="{08056C44-E3E6-05EF-AC82-83BDCCE753E9}"/>
                </a:ext>
              </a:extLst>
            </p:cNvPr>
            <p:cNvSpPr/>
            <p:nvPr/>
          </p:nvSpPr>
          <p:spPr>
            <a:xfrm>
              <a:off x="5301616" y="4004353"/>
              <a:ext cx="1887600" cy="421200"/>
            </a:xfrm>
            <a:custGeom>
              <a:avLst/>
              <a:gdLst>
                <a:gd name="rtl" fmla="*/ 129480 w 1887600"/>
                <a:gd name="rtt" fmla="*/ 60840 h 421200"/>
                <a:gd name="rtr" fmla="*/ 1783080 w 1887600"/>
                <a:gd name="rtb" fmla="*/ 419640 h 421200"/>
              </a:gdLst>
              <a:ahLst/>
              <a:cxnLst/>
              <a:rect l="rtl" t="rtt" r="rtr" b="rtb"/>
              <a:pathLst>
                <a:path w="1887600" h="421200" stroke="0">
                  <a:moveTo>
                    <a:pt x="0" y="0"/>
                  </a:moveTo>
                  <a:lnTo>
                    <a:pt x="1887600" y="0"/>
                  </a:lnTo>
                  <a:lnTo>
                    <a:pt x="18876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dirty="0" err="1">
                  <a:solidFill>
                    <a:srgbClr val="0070C0"/>
                  </a:solidFill>
                  <a:latin typeface="华文中宋"/>
                </a:rPr>
                <a:t>定位在於積累</a:t>
              </a:r>
              <a:endParaRPr sz="2030" dirty="0">
                <a:solidFill>
                  <a:srgbClr val="0070C0"/>
                </a:solidFill>
                <a:latin typeface="华文中宋"/>
              </a:endParaRPr>
            </a:p>
          </p:txBody>
        </p:sp>
        <p:sp>
          <p:nvSpPr>
            <p:cNvPr id="37" name="SubTopic">
              <a:extLst>
                <a:ext uri="{FF2B5EF4-FFF2-40B4-BE49-F238E27FC236}">
                  <a16:creationId xmlns:a16="http://schemas.microsoft.com/office/drawing/2014/main" id="{53B129A2-C048-C573-A086-15225B527F93}"/>
                </a:ext>
              </a:extLst>
            </p:cNvPr>
            <p:cNvSpPr/>
            <p:nvPr/>
          </p:nvSpPr>
          <p:spPr>
            <a:xfrm>
              <a:off x="5301616" y="3481753"/>
              <a:ext cx="3478800" cy="421200"/>
            </a:xfrm>
            <a:custGeom>
              <a:avLst/>
              <a:gdLst>
                <a:gd name="rtl" fmla="*/ 129480 w 3478800"/>
                <a:gd name="rtt" fmla="*/ 60840 h 421200"/>
                <a:gd name="rtr" fmla="*/ 3374280 w 3478800"/>
                <a:gd name="rtb" fmla="*/ 419640 h 421200"/>
              </a:gdLst>
              <a:ahLst/>
              <a:cxnLst/>
              <a:rect l="rtl" t="rtt" r="rtr" b="rtb"/>
              <a:pathLst>
                <a:path w="3478800" h="421200" stroke="0">
                  <a:moveTo>
                    <a:pt x="0" y="0"/>
                  </a:moveTo>
                  <a:lnTo>
                    <a:pt x="3478800" y="0"/>
                  </a:lnTo>
                  <a:lnTo>
                    <a:pt x="3478800" y="421200"/>
                  </a:lnTo>
                  <a:lnTo>
                    <a:pt x="0" y="421200"/>
                  </a:lnTo>
                  <a:lnTo>
                    <a:pt x="0" y="0"/>
                  </a:lnTo>
                  <a:close/>
                </a:path>
              </a:pathLst>
            </a:custGeom>
            <a:noFill/>
            <a:ln w="15600" cap="flat">
              <a:solidFill>
                <a:srgbClr val="0084C2"/>
              </a:solidFill>
              <a:round/>
            </a:ln>
          </p:spPr>
          <p:txBody>
            <a:bodyPr wrap="none" lIns="0" tIns="0" rIns="0" bIns="11000" rtlCol="0" anchor="ctr"/>
            <a:lstStyle/>
            <a:p>
              <a:pPr algn="ctr">
                <a:lnSpc>
                  <a:spcPct val="100000"/>
                </a:lnSpc>
              </a:pPr>
              <a:r>
                <a:rPr sz="2030">
                  <a:solidFill>
                    <a:srgbClr val="000000"/>
                  </a:solidFill>
                  <a:latin typeface="华文中宋"/>
                </a:rPr>
                <a:t>找到未被其他人佔據的空位</a:t>
              </a:r>
            </a:p>
          </p:txBody>
        </p:sp>
      </p:grpSp>
    </p:spTree>
    <p:custDataLst>
      <p:tags r:id="rId1"/>
    </p:custDataLst>
    <p:extLst>
      <p:ext uri="{BB962C8B-B14F-4D97-AF65-F5344CB8AC3E}">
        <p14:creationId xmlns:p14="http://schemas.microsoft.com/office/powerpoint/2010/main" val="23898059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形状 19"/>
          <p:cNvSpPr/>
          <p:nvPr>
            <p:custDataLst>
              <p:tags r:id="rId3"/>
            </p:custDataLst>
          </p:nvPr>
        </p:nvSpPr>
        <p:spPr>
          <a:xfrm>
            <a:off x="4742303" y="1800914"/>
            <a:ext cx="7449696" cy="5058061"/>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chemeClr val="accent1">
                <a:lumMod val="20000"/>
                <a:lumOff val="80000"/>
              </a:schemeClr>
            </a:fgClr>
            <a:bgClr>
              <a:schemeClr val="lt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任意多边形: 形状 12"/>
          <p:cNvSpPr/>
          <p:nvPr>
            <p:custDataLst>
              <p:tags r:id="rId4"/>
            </p:custDataLst>
          </p:nvPr>
        </p:nvSpPr>
        <p:spPr>
          <a:xfrm>
            <a:off x="1" y="3038168"/>
            <a:ext cx="5230153" cy="383532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603738" y="1045544"/>
            <a:ext cx="10984523" cy="5456693"/>
          </a:xfrm>
          <a:prstGeom prst="rect">
            <a:avLst/>
          </a:prstGeom>
          <a:solidFill>
            <a:schemeClr val="lt2"/>
          </a:solidFill>
          <a:ln>
            <a:noFill/>
          </a:ln>
          <a:effectLst>
            <a:outerShdw blurRad="76200" sx="101000" sy="1010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1" name="椭圆 20"/>
          <p:cNvSpPr/>
          <p:nvPr>
            <p:custDataLst>
              <p:tags r:id="rId6"/>
            </p:custDataLst>
          </p:nvPr>
        </p:nvSpPr>
        <p:spPr>
          <a:xfrm>
            <a:off x="277973" y="239843"/>
            <a:ext cx="386396" cy="386396"/>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2" name="椭圆 21"/>
          <p:cNvSpPr/>
          <p:nvPr>
            <p:custDataLst>
              <p:tags r:id="rId7"/>
            </p:custDataLst>
          </p:nvPr>
        </p:nvSpPr>
        <p:spPr>
          <a:xfrm>
            <a:off x="665006" y="657947"/>
            <a:ext cx="178183" cy="178183"/>
          </a:xfrm>
          <a:prstGeom prst="ellipse">
            <a:avLst/>
          </a:prstGeom>
          <a:solidFill>
            <a:schemeClr val="accent1">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Group356">
            <a:extLst>
              <a:ext uri="{FF2B5EF4-FFF2-40B4-BE49-F238E27FC236}">
                <a16:creationId xmlns:a16="http://schemas.microsoft.com/office/drawing/2014/main" id="{BF5EC8B3-3234-C54A-C977-3E0600EF83E4}"/>
              </a:ext>
            </a:extLst>
          </p:cNvPr>
          <p:cNvGrpSpPr/>
          <p:nvPr/>
        </p:nvGrpSpPr>
        <p:grpSpPr>
          <a:xfrm>
            <a:off x="1897295" y="1363712"/>
            <a:ext cx="8393600" cy="4877813"/>
            <a:chOff x="371987" y="1178372"/>
            <a:chExt cx="8393600" cy="4877813"/>
          </a:xfrm>
        </p:grpSpPr>
        <p:sp>
          <p:nvSpPr>
            <p:cNvPr id="3" name="MMConnector">
              <a:extLst>
                <a:ext uri="{FF2B5EF4-FFF2-40B4-BE49-F238E27FC236}">
                  <a16:creationId xmlns:a16="http://schemas.microsoft.com/office/drawing/2014/main" id="{E7ECDFF2-003C-EE8A-FD1E-A3B086E8F98A}"/>
                </a:ext>
              </a:extLst>
            </p:cNvPr>
            <p:cNvSpPr/>
            <p:nvPr/>
          </p:nvSpPr>
          <p:spPr>
            <a:xfrm>
              <a:off x="2238187" y="4831760"/>
              <a:ext cx="232200" cy="1224425"/>
            </a:xfrm>
            <a:custGeom>
              <a:avLst/>
              <a:gdLst/>
              <a:ahLst/>
              <a:cxnLst/>
              <a:rect l="0" t="0" r="0" b="0"/>
              <a:pathLst>
                <a:path w="232200" h="1224425" fill="none">
                  <a:moveTo>
                    <a:pt x="0" y="-612212"/>
                  </a:moveTo>
                  <a:lnTo>
                    <a:pt x="0" y="509013"/>
                  </a:lnTo>
                  <a:cubicBezTo>
                    <a:pt x="0" y="565979"/>
                    <a:pt x="46234" y="612213"/>
                    <a:pt x="103200" y="612213"/>
                  </a:cubicBezTo>
                  <a:lnTo>
                    <a:pt x="232200" y="612213"/>
                  </a:lnTo>
                </a:path>
              </a:pathLst>
            </a:custGeom>
            <a:noFill/>
            <a:ln w="17200" cap="rnd">
              <a:solidFill>
                <a:srgbClr val="0084C2"/>
              </a:solidFill>
              <a:round/>
            </a:ln>
          </p:spPr>
          <p:txBody>
            <a:bodyPr/>
            <a:lstStyle/>
            <a:p>
              <a:endParaRPr lang="zh-TW" altLang="en-US"/>
            </a:p>
          </p:txBody>
        </p:sp>
        <p:sp>
          <p:nvSpPr>
            <p:cNvPr id="5" name="MMConnector">
              <a:extLst>
                <a:ext uri="{FF2B5EF4-FFF2-40B4-BE49-F238E27FC236}">
                  <a16:creationId xmlns:a16="http://schemas.microsoft.com/office/drawing/2014/main" id="{827388CA-4222-23AA-DCD0-977907AE93D8}"/>
                </a:ext>
              </a:extLst>
            </p:cNvPr>
            <p:cNvSpPr/>
            <p:nvPr/>
          </p:nvSpPr>
          <p:spPr>
            <a:xfrm>
              <a:off x="4990187" y="1986772"/>
              <a:ext cx="464400" cy="17200"/>
            </a:xfrm>
            <a:custGeom>
              <a:avLst/>
              <a:gdLst/>
              <a:ahLst/>
              <a:cxnLst/>
              <a:rect l="0" t="0" r="0" b="0"/>
              <a:pathLst>
                <a:path w="464400" h="17200" fill="none">
                  <a:moveTo>
                    <a:pt x="-232200" y="0"/>
                  </a:moveTo>
                  <a:lnTo>
                    <a:pt x="0" y="0"/>
                  </a:lnTo>
                  <a:cubicBezTo>
                    <a:pt x="0" y="0"/>
                    <a:pt x="46234" y="0"/>
                    <a:pt x="103200" y="0"/>
                  </a:cubicBezTo>
                  <a:lnTo>
                    <a:pt x="232200" y="0"/>
                  </a:lnTo>
                </a:path>
              </a:pathLst>
            </a:custGeom>
            <a:noFill/>
            <a:ln w="17200" cap="rnd">
              <a:solidFill>
                <a:srgbClr val="0084C2"/>
              </a:solidFill>
              <a:round/>
            </a:ln>
          </p:spPr>
          <p:txBody>
            <a:bodyPr/>
            <a:lstStyle/>
            <a:p>
              <a:endParaRPr lang="zh-TW" altLang="en-US"/>
            </a:p>
          </p:txBody>
        </p:sp>
        <p:sp>
          <p:nvSpPr>
            <p:cNvPr id="8" name="MMConnector">
              <a:extLst>
                <a:ext uri="{FF2B5EF4-FFF2-40B4-BE49-F238E27FC236}">
                  <a16:creationId xmlns:a16="http://schemas.microsoft.com/office/drawing/2014/main" id="{D5EC9B5B-0CF8-40BC-04B6-3509B6FF5F6C}"/>
                </a:ext>
              </a:extLst>
            </p:cNvPr>
            <p:cNvSpPr/>
            <p:nvPr/>
          </p:nvSpPr>
          <p:spPr>
            <a:xfrm>
              <a:off x="4990187" y="2995122"/>
              <a:ext cx="232200" cy="288100"/>
            </a:xfrm>
            <a:custGeom>
              <a:avLst/>
              <a:gdLst/>
              <a:ahLst/>
              <a:cxnLst/>
              <a:rect l="0" t="0" r="0" b="0"/>
              <a:pathLst>
                <a:path w="232200" h="288100" fill="none">
                  <a:moveTo>
                    <a:pt x="0" y="-144050"/>
                  </a:moveTo>
                  <a:lnTo>
                    <a:pt x="0" y="40850"/>
                  </a:lnTo>
                  <a:cubicBezTo>
                    <a:pt x="0" y="97816"/>
                    <a:pt x="46234" y="144050"/>
                    <a:pt x="103200" y="144050"/>
                  </a:cubicBezTo>
                  <a:lnTo>
                    <a:pt x="232200" y="144050"/>
                  </a:lnTo>
                </a:path>
              </a:pathLst>
            </a:custGeom>
            <a:noFill/>
            <a:ln w="17200" cap="rnd">
              <a:solidFill>
                <a:srgbClr val="0084C2"/>
              </a:solidFill>
              <a:round/>
            </a:ln>
          </p:spPr>
          <p:txBody>
            <a:bodyPr/>
            <a:lstStyle/>
            <a:p>
              <a:endParaRPr lang="zh-TW" altLang="en-US"/>
            </a:p>
          </p:txBody>
        </p:sp>
        <p:sp>
          <p:nvSpPr>
            <p:cNvPr id="10" name="MMConnector">
              <a:extLst>
                <a:ext uri="{FF2B5EF4-FFF2-40B4-BE49-F238E27FC236}">
                  <a16:creationId xmlns:a16="http://schemas.microsoft.com/office/drawing/2014/main" id="{6A1EA839-D0C7-48BF-765D-A3F002A738AB}"/>
                </a:ext>
              </a:extLst>
            </p:cNvPr>
            <p:cNvSpPr/>
            <p:nvPr/>
          </p:nvSpPr>
          <p:spPr>
            <a:xfrm>
              <a:off x="4990187" y="4723722"/>
              <a:ext cx="232200" cy="288100"/>
            </a:xfrm>
            <a:custGeom>
              <a:avLst/>
              <a:gdLst/>
              <a:ahLst/>
              <a:cxnLst/>
              <a:rect l="0" t="0" r="0" b="0"/>
              <a:pathLst>
                <a:path w="232200" h="288100" fill="none">
                  <a:moveTo>
                    <a:pt x="0" y="-144050"/>
                  </a:moveTo>
                  <a:lnTo>
                    <a:pt x="0" y="40850"/>
                  </a:lnTo>
                  <a:cubicBezTo>
                    <a:pt x="0" y="97816"/>
                    <a:pt x="46234" y="144050"/>
                    <a:pt x="103200" y="144050"/>
                  </a:cubicBezTo>
                  <a:lnTo>
                    <a:pt x="232200" y="144050"/>
                  </a:lnTo>
                </a:path>
              </a:pathLst>
            </a:custGeom>
            <a:noFill/>
            <a:ln w="17200" cap="rnd">
              <a:solidFill>
                <a:srgbClr val="0084C2"/>
              </a:solidFill>
              <a:round/>
            </a:ln>
          </p:spPr>
          <p:txBody>
            <a:bodyPr/>
            <a:lstStyle/>
            <a:p>
              <a:endParaRPr lang="zh-TW" altLang="en-US"/>
            </a:p>
          </p:txBody>
        </p:sp>
        <p:sp>
          <p:nvSpPr>
            <p:cNvPr id="11" name="MMConnector">
              <a:extLst>
                <a:ext uri="{FF2B5EF4-FFF2-40B4-BE49-F238E27FC236}">
                  <a16:creationId xmlns:a16="http://schemas.microsoft.com/office/drawing/2014/main" id="{2AD13196-6317-2B48-D9B0-9186AB85CA48}"/>
                </a:ext>
              </a:extLst>
            </p:cNvPr>
            <p:cNvSpPr/>
            <p:nvPr/>
          </p:nvSpPr>
          <p:spPr>
            <a:xfrm>
              <a:off x="4990187" y="3715372"/>
              <a:ext cx="464400" cy="17200"/>
            </a:xfrm>
            <a:custGeom>
              <a:avLst/>
              <a:gdLst/>
              <a:ahLst/>
              <a:cxnLst/>
              <a:rect l="0" t="0" r="0" b="0"/>
              <a:pathLst>
                <a:path w="464400" h="17200" fill="none">
                  <a:moveTo>
                    <a:pt x="-232200" y="0"/>
                  </a:moveTo>
                  <a:lnTo>
                    <a:pt x="0" y="0"/>
                  </a:lnTo>
                  <a:cubicBezTo>
                    <a:pt x="0" y="0"/>
                    <a:pt x="46234" y="0"/>
                    <a:pt x="103200" y="0"/>
                  </a:cubicBezTo>
                  <a:lnTo>
                    <a:pt x="232200" y="0"/>
                  </a:lnTo>
                </a:path>
              </a:pathLst>
            </a:custGeom>
            <a:noFill/>
            <a:ln w="17200" cap="rnd">
              <a:solidFill>
                <a:srgbClr val="0084C2"/>
              </a:solidFill>
              <a:round/>
            </a:ln>
          </p:spPr>
          <p:txBody>
            <a:bodyPr/>
            <a:lstStyle/>
            <a:p>
              <a:endParaRPr lang="zh-TW" altLang="en-US"/>
            </a:p>
          </p:txBody>
        </p:sp>
        <p:sp>
          <p:nvSpPr>
            <p:cNvPr id="12" name="MMConnector">
              <a:extLst>
                <a:ext uri="{FF2B5EF4-FFF2-40B4-BE49-F238E27FC236}">
                  <a16:creationId xmlns:a16="http://schemas.microsoft.com/office/drawing/2014/main" id="{24B0766D-62EC-6018-09CA-B476FC42BD3D}"/>
                </a:ext>
              </a:extLst>
            </p:cNvPr>
            <p:cNvSpPr/>
            <p:nvPr/>
          </p:nvSpPr>
          <p:spPr>
            <a:xfrm>
              <a:off x="4990187" y="2707022"/>
              <a:ext cx="464400" cy="288100"/>
            </a:xfrm>
            <a:custGeom>
              <a:avLst/>
              <a:gdLst/>
              <a:ahLst/>
              <a:cxnLst/>
              <a:rect l="0" t="0" r="0" b="0"/>
              <a:pathLst>
                <a:path w="464400" h="288100" fill="none">
                  <a:moveTo>
                    <a:pt x="-232200" y="144050"/>
                  </a:moveTo>
                  <a:lnTo>
                    <a:pt x="0" y="144050"/>
                  </a:lnTo>
                  <a:lnTo>
                    <a:pt x="0" y="-40850"/>
                  </a:lnTo>
                  <a:cubicBezTo>
                    <a:pt x="0" y="-97816"/>
                    <a:pt x="46234" y="-144050"/>
                    <a:pt x="103200" y="-144050"/>
                  </a:cubicBezTo>
                  <a:lnTo>
                    <a:pt x="232200" y="-144050"/>
                  </a:lnTo>
                </a:path>
              </a:pathLst>
            </a:custGeom>
            <a:noFill/>
            <a:ln w="17200" cap="rnd">
              <a:solidFill>
                <a:srgbClr val="0084C2"/>
              </a:solidFill>
              <a:round/>
            </a:ln>
          </p:spPr>
          <p:txBody>
            <a:bodyPr/>
            <a:lstStyle/>
            <a:p>
              <a:endParaRPr lang="zh-TW" altLang="en-US"/>
            </a:p>
          </p:txBody>
        </p:sp>
        <p:sp>
          <p:nvSpPr>
            <p:cNvPr id="14" name="MMConnector">
              <a:extLst>
                <a:ext uri="{FF2B5EF4-FFF2-40B4-BE49-F238E27FC236}">
                  <a16:creationId xmlns:a16="http://schemas.microsoft.com/office/drawing/2014/main" id="{23FFF7DE-2CF5-5ABE-288B-4757CF848677}"/>
                </a:ext>
              </a:extLst>
            </p:cNvPr>
            <p:cNvSpPr/>
            <p:nvPr/>
          </p:nvSpPr>
          <p:spPr>
            <a:xfrm>
              <a:off x="4990187" y="1410572"/>
              <a:ext cx="464400" cy="17200"/>
            </a:xfrm>
            <a:custGeom>
              <a:avLst/>
              <a:gdLst/>
              <a:ahLst/>
              <a:cxnLst/>
              <a:rect l="0" t="0" r="0" b="0"/>
              <a:pathLst>
                <a:path w="464400" h="17200" fill="none">
                  <a:moveTo>
                    <a:pt x="-232200" y="0"/>
                  </a:moveTo>
                  <a:lnTo>
                    <a:pt x="0" y="0"/>
                  </a:lnTo>
                  <a:cubicBezTo>
                    <a:pt x="0" y="0"/>
                    <a:pt x="46234" y="0"/>
                    <a:pt x="103200" y="0"/>
                  </a:cubicBezTo>
                  <a:lnTo>
                    <a:pt x="232200" y="0"/>
                  </a:lnTo>
                </a:path>
              </a:pathLst>
            </a:custGeom>
            <a:noFill/>
            <a:ln w="17200" cap="rnd">
              <a:solidFill>
                <a:srgbClr val="0084C2"/>
              </a:solidFill>
              <a:round/>
            </a:ln>
          </p:spPr>
          <p:txBody>
            <a:bodyPr/>
            <a:lstStyle/>
            <a:p>
              <a:endParaRPr lang="zh-TW" altLang="en-US"/>
            </a:p>
          </p:txBody>
        </p:sp>
        <p:sp>
          <p:nvSpPr>
            <p:cNvPr id="15" name="MMConnector">
              <a:extLst>
                <a:ext uri="{FF2B5EF4-FFF2-40B4-BE49-F238E27FC236}">
                  <a16:creationId xmlns:a16="http://schemas.microsoft.com/office/drawing/2014/main" id="{C2D9AC8E-5F28-7CCD-EF62-8FAE18B765A1}"/>
                </a:ext>
              </a:extLst>
            </p:cNvPr>
            <p:cNvSpPr/>
            <p:nvPr/>
          </p:nvSpPr>
          <p:spPr>
            <a:xfrm>
              <a:off x="3614187" y="2202847"/>
              <a:ext cx="464400" cy="1584550"/>
            </a:xfrm>
            <a:custGeom>
              <a:avLst/>
              <a:gdLst/>
              <a:ahLst/>
              <a:cxnLst/>
              <a:rect l="0" t="0" r="0" b="0"/>
              <a:pathLst>
                <a:path w="464400" h="1584550" fill="none">
                  <a:moveTo>
                    <a:pt x="-232200" y="792275"/>
                  </a:moveTo>
                  <a:lnTo>
                    <a:pt x="0" y="792275"/>
                  </a:lnTo>
                  <a:lnTo>
                    <a:pt x="0" y="-689075"/>
                  </a:lnTo>
                  <a:cubicBezTo>
                    <a:pt x="0" y="-746041"/>
                    <a:pt x="46234" y="-792275"/>
                    <a:pt x="103200" y="-792275"/>
                  </a:cubicBezTo>
                  <a:lnTo>
                    <a:pt x="232200" y="-792275"/>
                  </a:lnTo>
                </a:path>
              </a:pathLst>
            </a:custGeom>
            <a:noFill/>
            <a:ln w="17200" cap="rnd">
              <a:solidFill>
                <a:srgbClr val="0084C2"/>
              </a:solidFill>
              <a:round/>
            </a:ln>
          </p:spPr>
          <p:txBody>
            <a:bodyPr/>
            <a:lstStyle/>
            <a:p>
              <a:endParaRPr lang="zh-TW" altLang="en-US"/>
            </a:p>
          </p:txBody>
        </p:sp>
        <p:sp>
          <p:nvSpPr>
            <p:cNvPr id="16" name="MMConnector">
              <a:extLst>
                <a:ext uri="{FF2B5EF4-FFF2-40B4-BE49-F238E27FC236}">
                  <a16:creationId xmlns:a16="http://schemas.microsoft.com/office/drawing/2014/main" id="{375CB3D4-EE43-D9C8-CD1F-6C9E17B8084D}"/>
                </a:ext>
              </a:extLst>
            </p:cNvPr>
            <p:cNvSpPr/>
            <p:nvPr/>
          </p:nvSpPr>
          <p:spPr>
            <a:xfrm>
              <a:off x="3614187" y="2490947"/>
              <a:ext cx="232200" cy="1008350"/>
            </a:xfrm>
            <a:custGeom>
              <a:avLst/>
              <a:gdLst/>
              <a:ahLst/>
              <a:cxnLst/>
              <a:rect l="0" t="0" r="0" b="0"/>
              <a:pathLst>
                <a:path w="232200" h="1008350" fill="none">
                  <a:moveTo>
                    <a:pt x="0" y="504175"/>
                  </a:moveTo>
                  <a:lnTo>
                    <a:pt x="0" y="-400975"/>
                  </a:lnTo>
                  <a:cubicBezTo>
                    <a:pt x="0" y="-457941"/>
                    <a:pt x="46234" y="-504175"/>
                    <a:pt x="103200" y="-504175"/>
                  </a:cubicBezTo>
                  <a:lnTo>
                    <a:pt x="232200" y="-504175"/>
                  </a:lnTo>
                </a:path>
              </a:pathLst>
            </a:custGeom>
            <a:noFill/>
            <a:ln w="17200" cap="rnd">
              <a:solidFill>
                <a:srgbClr val="0084C2"/>
              </a:solidFill>
              <a:round/>
            </a:ln>
          </p:spPr>
          <p:txBody>
            <a:bodyPr/>
            <a:lstStyle/>
            <a:p>
              <a:endParaRPr lang="zh-TW" altLang="en-US"/>
            </a:p>
          </p:txBody>
        </p:sp>
        <p:sp>
          <p:nvSpPr>
            <p:cNvPr id="17" name="MMConnector">
              <a:extLst>
                <a:ext uri="{FF2B5EF4-FFF2-40B4-BE49-F238E27FC236}">
                  <a16:creationId xmlns:a16="http://schemas.microsoft.com/office/drawing/2014/main" id="{A752365E-A903-725A-339A-7F37789C2ADA}"/>
                </a:ext>
              </a:extLst>
            </p:cNvPr>
            <p:cNvSpPr/>
            <p:nvPr/>
          </p:nvSpPr>
          <p:spPr>
            <a:xfrm>
              <a:off x="3614187" y="2923097"/>
              <a:ext cx="232200" cy="144050"/>
            </a:xfrm>
            <a:custGeom>
              <a:avLst/>
              <a:gdLst/>
              <a:ahLst/>
              <a:cxnLst/>
              <a:rect l="0" t="0" r="0" b="0"/>
              <a:pathLst>
                <a:path w="232200" h="144050" fill="none">
                  <a:moveTo>
                    <a:pt x="0" y="72025"/>
                  </a:moveTo>
                  <a:lnTo>
                    <a:pt x="0" y="31175"/>
                  </a:lnTo>
                  <a:cubicBezTo>
                    <a:pt x="0" y="-25791"/>
                    <a:pt x="46234" y="-72025"/>
                    <a:pt x="103200" y="-72025"/>
                  </a:cubicBezTo>
                  <a:lnTo>
                    <a:pt x="232200" y="-72025"/>
                  </a:lnTo>
                </a:path>
              </a:pathLst>
            </a:custGeom>
            <a:noFill/>
            <a:ln w="17200" cap="rnd">
              <a:solidFill>
                <a:srgbClr val="0084C2"/>
              </a:solidFill>
              <a:round/>
            </a:ln>
          </p:spPr>
          <p:txBody>
            <a:bodyPr/>
            <a:lstStyle/>
            <a:p>
              <a:endParaRPr lang="zh-TW" altLang="en-US"/>
            </a:p>
          </p:txBody>
        </p:sp>
        <p:sp>
          <p:nvSpPr>
            <p:cNvPr id="18" name="MMConnector">
              <a:extLst>
                <a:ext uri="{FF2B5EF4-FFF2-40B4-BE49-F238E27FC236}">
                  <a16:creationId xmlns:a16="http://schemas.microsoft.com/office/drawing/2014/main" id="{3BDCC3F7-5536-4B87-DEC8-7D1CC7660C28}"/>
                </a:ext>
              </a:extLst>
            </p:cNvPr>
            <p:cNvSpPr/>
            <p:nvPr/>
          </p:nvSpPr>
          <p:spPr>
            <a:xfrm>
              <a:off x="3614187" y="3787397"/>
              <a:ext cx="232200" cy="1584550"/>
            </a:xfrm>
            <a:custGeom>
              <a:avLst/>
              <a:gdLst/>
              <a:ahLst/>
              <a:cxnLst/>
              <a:rect l="0" t="0" r="0" b="0"/>
              <a:pathLst>
                <a:path w="232200" h="1584550" fill="none">
                  <a:moveTo>
                    <a:pt x="0" y="-792275"/>
                  </a:moveTo>
                  <a:lnTo>
                    <a:pt x="0" y="689075"/>
                  </a:lnTo>
                  <a:cubicBezTo>
                    <a:pt x="0" y="746041"/>
                    <a:pt x="46234" y="792275"/>
                    <a:pt x="103200" y="792275"/>
                  </a:cubicBezTo>
                  <a:lnTo>
                    <a:pt x="232200" y="792275"/>
                  </a:lnTo>
                </a:path>
              </a:pathLst>
            </a:custGeom>
            <a:noFill/>
            <a:ln w="17200" cap="rnd">
              <a:solidFill>
                <a:srgbClr val="0084C2"/>
              </a:solidFill>
              <a:round/>
            </a:ln>
          </p:spPr>
          <p:txBody>
            <a:bodyPr/>
            <a:lstStyle/>
            <a:p>
              <a:endParaRPr lang="zh-TW" altLang="en-US"/>
            </a:p>
          </p:txBody>
        </p:sp>
        <p:sp>
          <p:nvSpPr>
            <p:cNvPr id="19" name="MMConnector">
              <a:extLst>
                <a:ext uri="{FF2B5EF4-FFF2-40B4-BE49-F238E27FC236}">
                  <a16:creationId xmlns:a16="http://schemas.microsoft.com/office/drawing/2014/main" id="{1730C901-7F9F-5C18-1E74-C2108FD5D2BA}"/>
                </a:ext>
              </a:extLst>
            </p:cNvPr>
            <p:cNvSpPr/>
            <p:nvPr/>
          </p:nvSpPr>
          <p:spPr>
            <a:xfrm>
              <a:off x="3614187" y="3355247"/>
              <a:ext cx="232200" cy="720250"/>
            </a:xfrm>
            <a:custGeom>
              <a:avLst/>
              <a:gdLst/>
              <a:ahLst/>
              <a:cxnLst/>
              <a:rect l="0" t="0" r="0" b="0"/>
              <a:pathLst>
                <a:path w="232200" h="720250" fill="none">
                  <a:moveTo>
                    <a:pt x="0" y="-360125"/>
                  </a:moveTo>
                  <a:lnTo>
                    <a:pt x="0" y="256925"/>
                  </a:lnTo>
                  <a:cubicBezTo>
                    <a:pt x="0" y="313891"/>
                    <a:pt x="46234" y="360125"/>
                    <a:pt x="103200" y="360125"/>
                  </a:cubicBezTo>
                  <a:lnTo>
                    <a:pt x="232200" y="360125"/>
                  </a:lnTo>
                </a:path>
              </a:pathLst>
            </a:custGeom>
            <a:noFill/>
            <a:ln w="17200" cap="rnd">
              <a:solidFill>
                <a:srgbClr val="0084C2"/>
              </a:solidFill>
              <a:round/>
            </a:ln>
          </p:spPr>
          <p:txBody>
            <a:bodyPr/>
            <a:lstStyle/>
            <a:p>
              <a:endParaRPr lang="zh-TW" altLang="en-US"/>
            </a:p>
          </p:txBody>
        </p:sp>
        <p:sp>
          <p:nvSpPr>
            <p:cNvPr id="23" name="MMConnector">
              <a:extLst>
                <a:ext uri="{FF2B5EF4-FFF2-40B4-BE49-F238E27FC236}">
                  <a16:creationId xmlns:a16="http://schemas.microsoft.com/office/drawing/2014/main" id="{DE8A9ACE-3910-B5B9-434C-28CE83EC21F7}"/>
                </a:ext>
              </a:extLst>
            </p:cNvPr>
            <p:cNvSpPr/>
            <p:nvPr/>
          </p:nvSpPr>
          <p:spPr>
            <a:xfrm>
              <a:off x="2238187" y="3607335"/>
              <a:ext cx="464400" cy="1224425"/>
            </a:xfrm>
            <a:custGeom>
              <a:avLst/>
              <a:gdLst/>
              <a:ahLst/>
              <a:cxnLst/>
              <a:rect l="0" t="0" r="0" b="0"/>
              <a:pathLst>
                <a:path w="464400" h="1224425" fill="none">
                  <a:moveTo>
                    <a:pt x="-232200" y="612213"/>
                  </a:moveTo>
                  <a:lnTo>
                    <a:pt x="0" y="612213"/>
                  </a:lnTo>
                  <a:lnTo>
                    <a:pt x="0" y="-509012"/>
                  </a:lnTo>
                  <a:cubicBezTo>
                    <a:pt x="0" y="-565979"/>
                    <a:pt x="46234" y="-612212"/>
                    <a:pt x="103200" y="-612212"/>
                  </a:cubicBezTo>
                  <a:lnTo>
                    <a:pt x="232200" y="-612212"/>
                  </a:lnTo>
                </a:path>
              </a:pathLst>
            </a:custGeom>
            <a:noFill/>
            <a:ln w="17200" cap="rnd">
              <a:solidFill>
                <a:srgbClr val="0084C2"/>
              </a:solidFill>
              <a:round/>
            </a:ln>
          </p:spPr>
          <p:txBody>
            <a:bodyPr/>
            <a:lstStyle/>
            <a:p>
              <a:endParaRPr lang="zh-TW" altLang="en-US"/>
            </a:p>
          </p:txBody>
        </p:sp>
        <p:sp>
          <p:nvSpPr>
            <p:cNvPr id="24" name="MMConnector">
              <a:extLst>
                <a:ext uri="{FF2B5EF4-FFF2-40B4-BE49-F238E27FC236}">
                  <a16:creationId xmlns:a16="http://schemas.microsoft.com/office/drawing/2014/main" id="{B838F12B-072A-2248-7DD0-607B9D5345F5}"/>
                </a:ext>
              </a:extLst>
            </p:cNvPr>
            <p:cNvSpPr/>
            <p:nvPr/>
          </p:nvSpPr>
          <p:spPr>
            <a:xfrm>
              <a:off x="4990187" y="4435622"/>
              <a:ext cx="464400" cy="288100"/>
            </a:xfrm>
            <a:custGeom>
              <a:avLst/>
              <a:gdLst/>
              <a:ahLst/>
              <a:cxnLst/>
              <a:rect l="0" t="0" r="0" b="0"/>
              <a:pathLst>
                <a:path w="464400" h="288100" fill="none">
                  <a:moveTo>
                    <a:pt x="-232200" y="144050"/>
                  </a:moveTo>
                  <a:lnTo>
                    <a:pt x="0" y="144050"/>
                  </a:lnTo>
                  <a:lnTo>
                    <a:pt x="0" y="-40850"/>
                  </a:lnTo>
                  <a:cubicBezTo>
                    <a:pt x="0" y="-97816"/>
                    <a:pt x="46234" y="-144050"/>
                    <a:pt x="103200" y="-144050"/>
                  </a:cubicBezTo>
                  <a:lnTo>
                    <a:pt x="232200" y="-144050"/>
                  </a:lnTo>
                </a:path>
              </a:pathLst>
            </a:custGeom>
            <a:noFill/>
            <a:ln w="17200" cap="rnd">
              <a:solidFill>
                <a:srgbClr val="0084C2"/>
              </a:solidFill>
              <a:round/>
            </a:ln>
          </p:spPr>
          <p:txBody>
            <a:bodyPr/>
            <a:lstStyle/>
            <a:p>
              <a:endParaRPr lang="zh-TW" altLang="en-US"/>
            </a:p>
          </p:txBody>
        </p:sp>
        <p:sp>
          <p:nvSpPr>
            <p:cNvPr id="25" name="SubTopic">
              <a:extLst>
                <a:ext uri="{FF2B5EF4-FFF2-40B4-BE49-F238E27FC236}">
                  <a16:creationId xmlns:a16="http://schemas.microsoft.com/office/drawing/2014/main" id="{06ABC051-2E4B-6427-C425-A671250D4976}"/>
                </a:ext>
              </a:extLst>
            </p:cNvPr>
            <p:cNvSpPr/>
            <p:nvPr/>
          </p:nvSpPr>
          <p:spPr>
            <a:xfrm>
              <a:off x="371987" y="3970147"/>
              <a:ext cx="1634000" cy="498800"/>
            </a:xfrm>
            <a:custGeom>
              <a:avLst/>
              <a:gdLst>
                <a:gd name="rtl" fmla="*/ 142760 w 1634000"/>
                <a:gd name="rtt" fmla="*/ 67080 h 498800"/>
                <a:gd name="rtr" fmla="*/ 1518760 w 1634000"/>
                <a:gd name="rtb" fmla="*/ 497080 h 498800"/>
              </a:gdLst>
              <a:ahLst/>
              <a:cxnLst/>
              <a:rect l="rtl" t="rtt" r="rtr" b="rtb"/>
              <a:pathLst>
                <a:path w="1634000" h="498800" stroke="0">
                  <a:moveTo>
                    <a:pt x="0" y="0"/>
                  </a:moveTo>
                  <a:lnTo>
                    <a:pt x="1634000" y="0"/>
                  </a:lnTo>
                  <a:lnTo>
                    <a:pt x="1634000" y="498800"/>
                  </a:lnTo>
                  <a:lnTo>
                    <a:pt x="0" y="4988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420">
                  <a:solidFill>
                    <a:srgbClr val="000000"/>
                  </a:solidFill>
                  <a:latin typeface="华文中宋"/>
                </a:rPr>
                <a:t>個人定位</a:t>
              </a:r>
            </a:p>
          </p:txBody>
        </p:sp>
        <p:sp>
          <p:nvSpPr>
            <p:cNvPr id="26" name="SubTopic">
              <a:extLst>
                <a:ext uri="{FF2B5EF4-FFF2-40B4-BE49-F238E27FC236}">
                  <a16:creationId xmlns:a16="http://schemas.microsoft.com/office/drawing/2014/main" id="{FC835223-1E20-D2C5-21FE-B567503479FE}"/>
                </a:ext>
              </a:extLst>
            </p:cNvPr>
            <p:cNvSpPr/>
            <p:nvPr/>
          </p:nvSpPr>
          <p:spPr>
            <a:xfrm>
              <a:off x="2457487" y="5155872"/>
              <a:ext cx="5297600" cy="464400"/>
            </a:xfrm>
            <a:custGeom>
              <a:avLst/>
              <a:gdLst>
                <a:gd name="rtl" fmla="*/ 142760 w 5297600"/>
                <a:gd name="rtt" fmla="*/ 67080 h 464400"/>
                <a:gd name="rtr" fmla="*/ 5182360 w 5297600"/>
                <a:gd name="rtb" fmla="*/ 462680 h 464400"/>
              </a:gdLst>
              <a:ahLst/>
              <a:cxnLst/>
              <a:rect l="rtl" t="rtt" r="rtr" b="rtb"/>
              <a:pathLst>
                <a:path w="5297600" h="464400" stroke="0">
                  <a:moveTo>
                    <a:pt x="0" y="0"/>
                  </a:moveTo>
                  <a:lnTo>
                    <a:pt x="5297600" y="0"/>
                  </a:lnTo>
                  <a:lnTo>
                    <a:pt x="52976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dirty="0" err="1">
                  <a:solidFill>
                    <a:srgbClr val="0070C0"/>
                  </a:solidFill>
                  <a:latin typeface="华文中宋"/>
                </a:rPr>
                <a:t>人生的成功更多依靠別人為你做些什麼</a:t>
              </a:r>
              <a:endParaRPr sz="2250" dirty="0">
                <a:solidFill>
                  <a:srgbClr val="0070C0"/>
                </a:solidFill>
                <a:latin typeface="华文中宋"/>
              </a:endParaRPr>
            </a:p>
          </p:txBody>
        </p:sp>
        <p:sp>
          <p:nvSpPr>
            <p:cNvPr id="27" name="SubTopic">
              <a:extLst>
                <a:ext uri="{FF2B5EF4-FFF2-40B4-BE49-F238E27FC236}">
                  <a16:creationId xmlns:a16="http://schemas.microsoft.com/office/drawing/2014/main" id="{516C5152-BFE1-AB88-BB7E-E6876918055C}"/>
                </a:ext>
              </a:extLst>
            </p:cNvPr>
            <p:cNvSpPr/>
            <p:nvPr/>
          </p:nvSpPr>
          <p:spPr>
            <a:xfrm>
              <a:off x="5222387" y="1754572"/>
              <a:ext cx="3543200" cy="464400"/>
            </a:xfrm>
            <a:custGeom>
              <a:avLst/>
              <a:gdLst>
                <a:gd name="rtl" fmla="*/ 142760 w 3543200"/>
                <a:gd name="rtt" fmla="*/ 67080 h 464400"/>
                <a:gd name="rtr" fmla="*/ 3427960 w 3543200"/>
                <a:gd name="rtb" fmla="*/ 462680 h 464400"/>
              </a:gdLst>
              <a:ahLst/>
              <a:cxnLst/>
              <a:rect l="rtl" t="rtt" r="rtr" b="rtb"/>
              <a:pathLst>
                <a:path w="3543200" h="464400" stroke="0">
                  <a:moveTo>
                    <a:pt x="0" y="0"/>
                  </a:moveTo>
                  <a:lnTo>
                    <a:pt x="3543200" y="0"/>
                  </a:lnTo>
                  <a:lnTo>
                    <a:pt x="35432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a:solidFill>
                    <a:srgbClr val="000000"/>
                  </a:solidFill>
                  <a:latin typeface="华文中宋"/>
                </a:rPr>
                <a:t>為聰明和有能力的人工作</a:t>
              </a:r>
            </a:p>
          </p:txBody>
        </p:sp>
        <p:sp>
          <p:nvSpPr>
            <p:cNvPr id="28" name="SubTopic">
              <a:extLst>
                <a:ext uri="{FF2B5EF4-FFF2-40B4-BE49-F238E27FC236}">
                  <a16:creationId xmlns:a16="http://schemas.microsoft.com/office/drawing/2014/main" id="{780C25D5-80A4-F4E5-EAAC-EC54351BD03E}"/>
                </a:ext>
              </a:extLst>
            </p:cNvPr>
            <p:cNvSpPr/>
            <p:nvPr/>
          </p:nvSpPr>
          <p:spPr>
            <a:xfrm>
              <a:off x="5222387" y="2906972"/>
              <a:ext cx="3250800" cy="464400"/>
            </a:xfrm>
            <a:custGeom>
              <a:avLst/>
              <a:gdLst>
                <a:gd name="rtl" fmla="*/ 142760 w 3250800"/>
                <a:gd name="rtt" fmla="*/ 67080 h 464400"/>
                <a:gd name="rtr" fmla="*/ 3135560 w 3250800"/>
                <a:gd name="rtb" fmla="*/ 462680 h 464400"/>
              </a:gdLst>
              <a:ahLst/>
              <a:cxnLst/>
              <a:rect l="rtl" t="rtt" r="rtr" b="rtb"/>
              <a:pathLst>
                <a:path w="3250800" h="464400" stroke="0">
                  <a:moveTo>
                    <a:pt x="0" y="0"/>
                  </a:moveTo>
                  <a:lnTo>
                    <a:pt x="3250800" y="0"/>
                  </a:lnTo>
                  <a:lnTo>
                    <a:pt x="32508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a:solidFill>
                    <a:srgbClr val="000000"/>
                  </a:solidFill>
                  <a:latin typeface="华文中宋"/>
                </a:rPr>
                <a:t>廣交朋友，並保持聯絡</a:t>
              </a:r>
            </a:p>
          </p:txBody>
        </p:sp>
        <p:sp>
          <p:nvSpPr>
            <p:cNvPr id="29" name="SubTopic">
              <a:extLst>
                <a:ext uri="{FF2B5EF4-FFF2-40B4-BE49-F238E27FC236}">
                  <a16:creationId xmlns:a16="http://schemas.microsoft.com/office/drawing/2014/main" id="{7A0F2517-73D4-6C28-A8C5-8462E1311641}"/>
                </a:ext>
              </a:extLst>
            </p:cNvPr>
            <p:cNvSpPr/>
            <p:nvPr/>
          </p:nvSpPr>
          <p:spPr>
            <a:xfrm>
              <a:off x="5222387" y="4635572"/>
              <a:ext cx="2958400" cy="464400"/>
            </a:xfrm>
            <a:custGeom>
              <a:avLst/>
              <a:gdLst>
                <a:gd name="rtl" fmla="*/ 142760 w 2958400"/>
                <a:gd name="rtt" fmla="*/ 67080 h 464400"/>
                <a:gd name="rtr" fmla="*/ 2843160 w 2958400"/>
                <a:gd name="rtb" fmla="*/ 462680 h 464400"/>
              </a:gdLst>
              <a:ahLst/>
              <a:cxnLst/>
              <a:rect l="rtl" t="rtt" r="rtr" b="rtb"/>
              <a:pathLst>
                <a:path w="2958400" h="464400" stroke="0">
                  <a:moveTo>
                    <a:pt x="0" y="0"/>
                  </a:moveTo>
                  <a:lnTo>
                    <a:pt x="2958400" y="0"/>
                  </a:lnTo>
                  <a:lnTo>
                    <a:pt x="29584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a:solidFill>
                    <a:srgbClr val="000000"/>
                  </a:solidFill>
                  <a:latin typeface="华文中宋"/>
                </a:rPr>
                <a:t>願意受人奚落和反駁</a:t>
              </a:r>
            </a:p>
          </p:txBody>
        </p:sp>
        <p:sp>
          <p:nvSpPr>
            <p:cNvPr id="30" name="SubTopic">
              <a:extLst>
                <a:ext uri="{FF2B5EF4-FFF2-40B4-BE49-F238E27FC236}">
                  <a16:creationId xmlns:a16="http://schemas.microsoft.com/office/drawing/2014/main" id="{992ACD07-696E-0774-3F7D-26BE6E2DB6DA}"/>
                </a:ext>
              </a:extLst>
            </p:cNvPr>
            <p:cNvSpPr/>
            <p:nvPr/>
          </p:nvSpPr>
          <p:spPr>
            <a:xfrm>
              <a:off x="5222387" y="3483172"/>
              <a:ext cx="2666000" cy="464400"/>
            </a:xfrm>
            <a:custGeom>
              <a:avLst/>
              <a:gdLst>
                <a:gd name="rtl" fmla="*/ 142760 w 2666000"/>
                <a:gd name="rtt" fmla="*/ 67080 h 464400"/>
                <a:gd name="rtr" fmla="*/ 2550760 w 2666000"/>
                <a:gd name="rtb" fmla="*/ 462680 h 464400"/>
              </a:gdLst>
              <a:ahLst/>
              <a:cxnLst/>
              <a:rect l="rtl" t="rtt" r="rtr" b="rtb"/>
              <a:pathLst>
                <a:path w="2666000" h="464400" stroke="0">
                  <a:moveTo>
                    <a:pt x="0" y="0"/>
                  </a:moveTo>
                  <a:lnTo>
                    <a:pt x="2666000" y="0"/>
                  </a:lnTo>
                  <a:lnTo>
                    <a:pt x="26660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a:solidFill>
                    <a:srgbClr val="000000"/>
                  </a:solidFill>
                  <a:latin typeface="华文中宋"/>
                </a:rPr>
                <a:t>耐心等待時機成熟</a:t>
              </a:r>
            </a:p>
          </p:txBody>
        </p:sp>
        <p:sp>
          <p:nvSpPr>
            <p:cNvPr id="31" name="SubTopic">
              <a:extLst>
                <a:ext uri="{FF2B5EF4-FFF2-40B4-BE49-F238E27FC236}">
                  <a16:creationId xmlns:a16="http://schemas.microsoft.com/office/drawing/2014/main" id="{5BCC0D88-8901-413F-A936-679374C4B532}"/>
                </a:ext>
              </a:extLst>
            </p:cNvPr>
            <p:cNvSpPr/>
            <p:nvPr/>
          </p:nvSpPr>
          <p:spPr>
            <a:xfrm>
              <a:off x="5222387" y="2330772"/>
              <a:ext cx="2958400" cy="464400"/>
            </a:xfrm>
            <a:custGeom>
              <a:avLst/>
              <a:gdLst>
                <a:gd name="rtl" fmla="*/ 142760 w 2958400"/>
                <a:gd name="rtt" fmla="*/ 67080 h 464400"/>
                <a:gd name="rtr" fmla="*/ 2843160 w 2958400"/>
                <a:gd name="rtb" fmla="*/ 462680 h 464400"/>
              </a:gdLst>
              <a:ahLst/>
              <a:cxnLst/>
              <a:rect l="rtl" t="rtt" r="rtr" b="rtb"/>
              <a:pathLst>
                <a:path w="2958400" h="464400" stroke="0">
                  <a:moveTo>
                    <a:pt x="0" y="0"/>
                  </a:moveTo>
                  <a:lnTo>
                    <a:pt x="2958400" y="0"/>
                  </a:lnTo>
                  <a:lnTo>
                    <a:pt x="29584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a:solidFill>
                    <a:srgbClr val="000000"/>
                  </a:solidFill>
                  <a:latin typeface="华文中宋"/>
                </a:rPr>
                <a:t>合作和競爭同樣重要</a:t>
              </a:r>
            </a:p>
          </p:txBody>
        </p:sp>
        <p:sp>
          <p:nvSpPr>
            <p:cNvPr id="32" name="SubTopic">
              <a:extLst>
                <a:ext uri="{FF2B5EF4-FFF2-40B4-BE49-F238E27FC236}">
                  <a16:creationId xmlns:a16="http://schemas.microsoft.com/office/drawing/2014/main" id="{D398A812-B226-7988-8FBB-891E8903BCD3}"/>
                </a:ext>
              </a:extLst>
            </p:cNvPr>
            <p:cNvSpPr/>
            <p:nvPr/>
          </p:nvSpPr>
          <p:spPr>
            <a:xfrm>
              <a:off x="5222387" y="1178372"/>
              <a:ext cx="3543200" cy="464400"/>
            </a:xfrm>
            <a:custGeom>
              <a:avLst/>
              <a:gdLst>
                <a:gd name="rtl" fmla="*/ 142760 w 3543200"/>
                <a:gd name="rtt" fmla="*/ 67080 h 464400"/>
                <a:gd name="rtr" fmla="*/ 3427960 w 3543200"/>
                <a:gd name="rtb" fmla="*/ 462680 h 464400"/>
              </a:gdLst>
              <a:ahLst/>
              <a:cxnLst/>
              <a:rect l="rtl" t="rtt" r="rtr" b="rtb"/>
              <a:pathLst>
                <a:path w="3543200" h="464400" stroke="0">
                  <a:moveTo>
                    <a:pt x="0" y="0"/>
                  </a:moveTo>
                  <a:lnTo>
                    <a:pt x="3543200" y="0"/>
                  </a:lnTo>
                  <a:lnTo>
                    <a:pt x="35432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dirty="0" err="1">
                  <a:solidFill>
                    <a:srgbClr val="000000"/>
                  </a:solidFill>
                  <a:latin typeface="华文中宋"/>
                </a:rPr>
                <a:t>你能通過公司為你做什麼</a:t>
              </a:r>
              <a:endParaRPr sz="2250" dirty="0">
                <a:solidFill>
                  <a:srgbClr val="000000"/>
                </a:solidFill>
                <a:latin typeface="华文中宋"/>
              </a:endParaRPr>
            </a:p>
          </p:txBody>
        </p:sp>
        <p:sp>
          <p:nvSpPr>
            <p:cNvPr id="33" name="SubTopic">
              <a:extLst>
                <a:ext uri="{FF2B5EF4-FFF2-40B4-BE49-F238E27FC236}">
                  <a16:creationId xmlns:a16="http://schemas.microsoft.com/office/drawing/2014/main" id="{8998837F-3009-BAA3-96FE-5453528FEA1A}"/>
                </a:ext>
              </a:extLst>
            </p:cNvPr>
            <p:cNvSpPr/>
            <p:nvPr/>
          </p:nvSpPr>
          <p:spPr>
            <a:xfrm>
              <a:off x="3846387" y="1178372"/>
              <a:ext cx="911600" cy="464400"/>
            </a:xfrm>
            <a:custGeom>
              <a:avLst/>
              <a:gdLst>
                <a:gd name="rtl" fmla="*/ 142760 w 911600"/>
                <a:gd name="rtt" fmla="*/ 67080 h 464400"/>
                <a:gd name="rtr" fmla="*/ 796360 w 911600"/>
                <a:gd name="rtb" fmla="*/ 462680 h 464400"/>
              </a:gdLst>
              <a:ahLst/>
              <a:cxnLst/>
              <a:rect l="rtl" t="rtt" r="rtr" b="rtb"/>
              <a:pathLst>
                <a:path w="911600" h="464400" stroke="0">
                  <a:moveTo>
                    <a:pt x="0" y="0"/>
                  </a:moveTo>
                  <a:lnTo>
                    <a:pt x="911600" y="0"/>
                  </a:lnTo>
                  <a:lnTo>
                    <a:pt x="9116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a:solidFill>
                    <a:srgbClr val="000000"/>
                  </a:solidFill>
                  <a:latin typeface="华文中宋"/>
                </a:rPr>
                <a:t>公司</a:t>
              </a:r>
            </a:p>
          </p:txBody>
        </p:sp>
        <p:sp>
          <p:nvSpPr>
            <p:cNvPr id="34" name="SubTopic">
              <a:extLst>
                <a:ext uri="{FF2B5EF4-FFF2-40B4-BE49-F238E27FC236}">
                  <a16:creationId xmlns:a16="http://schemas.microsoft.com/office/drawing/2014/main" id="{0C3DE54C-2A97-5DC6-419D-486DF9361C2E}"/>
                </a:ext>
              </a:extLst>
            </p:cNvPr>
            <p:cNvSpPr/>
            <p:nvPr/>
          </p:nvSpPr>
          <p:spPr>
            <a:xfrm>
              <a:off x="3846387" y="1754572"/>
              <a:ext cx="911600" cy="464400"/>
            </a:xfrm>
            <a:custGeom>
              <a:avLst/>
              <a:gdLst>
                <a:gd name="rtl" fmla="*/ 142760 w 911600"/>
                <a:gd name="rtt" fmla="*/ 67080 h 464400"/>
                <a:gd name="rtr" fmla="*/ 796360 w 911600"/>
                <a:gd name="rtb" fmla="*/ 462680 h 464400"/>
              </a:gdLst>
              <a:ahLst/>
              <a:cxnLst/>
              <a:rect l="rtl" t="rtt" r="rtr" b="rtb"/>
              <a:pathLst>
                <a:path w="911600" h="464400" stroke="0">
                  <a:moveTo>
                    <a:pt x="0" y="0"/>
                  </a:moveTo>
                  <a:lnTo>
                    <a:pt x="911600" y="0"/>
                  </a:lnTo>
                  <a:lnTo>
                    <a:pt x="9116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a:solidFill>
                    <a:srgbClr val="000000"/>
                  </a:solidFill>
                  <a:latin typeface="华文中宋"/>
                </a:rPr>
                <a:t>老闆</a:t>
              </a:r>
            </a:p>
          </p:txBody>
        </p:sp>
        <p:sp>
          <p:nvSpPr>
            <p:cNvPr id="35" name="SubTopic">
              <a:extLst>
                <a:ext uri="{FF2B5EF4-FFF2-40B4-BE49-F238E27FC236}">
                  <a16:creationId xmlns:a16="http://schemas.microsoft.com/office/drawing/2014/main" id="{E68B7CFE-2DF1-833D-2E72-20A82B31E582}"/>
                </a:ext>
              </a:extLst>
            </p:cNvPr>
            <p:cNvSpPr/>
            <p:nvPr/>
          </p:nvSpPr>
          <p:spPr>
            <a:xfrm>
              <a:off x="3846387" y="2618872"/>
              <a:ext cx="911600" cy="464400"/>
            </a:xfrm>
            <a:custGeom>
              <a:avLst/>
              <a:gdLst>
                <a:gd name="rtl" fmla="*/ 142760 w 911600"/>
                <a:gd name="rtt" fmla="*/ 67080 h 464400"/>
                <a:gd name="rtr" fmla="*/ 796360 w 911600"/>
                <a:gd name="rtb" fmla="*/ 462680 h 464400"/>
              </a:gdLst>
              <a:ahLst/>
              <a:cxnLst/>
              <a:rect l="rtl" t="rtt" r="rtr" b="rtb"/>
              <a:pathLst>
                <a:path w="911600" h="464400" stroke="0">
                  <a:moveTo>
                    <a:pt x="0" y="0"/>
                  </a:moveTo>
                  <a:lnTo>
                    <a:pt x="911600" y="0"/>
                  </a:lnTo>
                  <a:lnTo>
                    <a:pt x="9116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dirty="0" err="1">
                  <a:solidFill>
                    <a:srgbClr val="000000"/>
                  </a:solidFill>
                  <a:latin typeface="华文中宋"/>
                </a:rPr>
                <a:t>朋友</a:t>
              </a:r>
              <a:endParaRPr sz="2250" dirty="0">
                <a:solidFill>
                  <a:srgbClr val="000000"/>
                </a:solidFill>
                <a:latin typeface="华文中宋"/>
              </a:endParaRPr>
            </a:p>
          </p:txBody>
        </p:sp>
        <p:sp>
          <p:nvSpPr>
            <p:cNvPr id="36" name="SubTopic">
              <a:extLst>
                <a:ext uri="{FF2B5EF4-FFF2-40B4-BE49-F238E27FC236}">
                  <a16:creationId xmlns:a16="http://schemas.microsoft.com/office/drawing/2014/main" id="{C343BA4B-ACA7-BE4A-EF13-69EDE18AFB56}"/>
                </a:ext>
              </a:extLst>
            </p:cNvPr>
            <p:cNvSpPr/>
            <p:nvPr/>
          </p:nvSpPr>
          <p:spPr>
            <a:xfrm>
              <a:off x="3846387" y="4347472"/>
              <a:ext cx="911600" cy="464400"/>
            </a:xfrm>
            <a:custGeom>
              <a:avLst/>
              <a:gdLst>
                <a:gd name="rtl" fmla="*/ 142760 w 911600"/>
                <a:gd name="rtt" fmla="*/ 67080 h 464400"/>
                <a:gd name="rtr" fmla="*/ 796360 w 911600"/>
                <a:gd name="rtb" fmla="*/ 462680 h 464400"/>
              </a:gdLst>
              <a:ahLst/>
              <a:cxnLst/>
              <a:rect l="rtl" t="rtt" r="rtr" b="rtb"/>
              <a:pathLst>
                <a:path w="911600" h="464400" stroke="0">
                  <a:moveTo>
                    <a:pt x="0" y="0"/>
                  </a:moveTo>
                  <a:lnTo>
                    <a:pt x="911600" y="0"/>
                  </a:lnTo>
                  <a:lnTo>
                    <a:pt x="9116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a:solidFill>
                    <a:srgbClr val="000000"/>
                  </a:solidFill>
                  <a:latin typeface="华文中宋"/>
                </a:rPr>
                <a:t>觀念</a:t>
              </a:r>
            </a:p>
          </p:txBody>
        </p:sp>
        <p:sp>
          <p:nvSpPr>
            <p:cNvPr id="37" name="SubTopic">
              <a:extLst>
                <a:ext uri="{FF2B5EF4-FFF2-40B4-BE49-F238E27FC236}">
                  <a16:creationId xmlns:a16="http://schemas.microsoft.com/office/drawing/2014/main" id="{18F044C5-FCAD-1BE0-E089-491C958E8D3E}"/>
                </a:ext>
              </a:extLst>
            </p:cNvPr>
            <p:cNvSpPr/>
            <p:nvPr/>
          </p:nvSpPr>
          <p:spPr>
            <a:xfrm>
              <a:off x="3846387" y="3483172"/>
              <a:ext cx="911600" cy="464400"/>
            </a:xfrm>
            <a:custGeom>
              <a:avLst/>
              <a:gdLst>
                <a:gd name="rtl" fmla="*/ 142760 w 911600"/>
                <a:gd name="rtt" fmla="*/ 67080 h 464400"/>
                <a:gd name="rtr" fmla="*/ 796360 w 911600"/>
                <a:gd name="rtb" fmla="*/ 462680 h 464400"/>
              </a:gdLst>
              <a:ahLst/>
              <a:cxnLst/>
              <a:rect l="rtl" t="rtt" r="rtr" b="rtb"/>
              <a:pathLst>
                <a:path w="911600" h="464400" stroke="0">
                  <a:moveTo>
                    <a:pt x="0" y="0"/>
                  </a:moveTo>
                  <a:lnTo>
                    <a:pt x="911600" y="0"/>
                  </a:lnTo>
                  <a:lnTo>
                    <a:pt x="9116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a:solidFill>
                    <a:srgbClr val="000000"/>
                  </a:solidFill>
                  <a:latin typeface="华文中宋"/>
                </a:rPr>
                <a:t>時機</a:t>
              </a:r>
            </a:p>
          </p:txBody>
        </p:sp>
        <p:sp>
          <p:nvSpPr>
            <p:cNvPr id="38" name="SubTopic">
              <a:extLst>
                <a:ext uri="{FF2B5EF4-FFF2-40B4-BE49-F238E27FC236}">
                  <a16:creationId xmlns:a16="http://schemas.microsoft.com/office/drawing/2014/main" id="{99E45F74-F892-1EE7-6A4A-97FE813453D5}"/>
                </a:ext>
              </a:extLst>
            </p:cNvPr>
            <p:cNvSpPr/>
            <p:nvPr/>
          </p:nvSpPr>
          <p:spPr>
            <a:xfrm>
              <a:off x="2470387" y="2762922"/>
              <a:ext cx="911600" cy="464400"/>
            </a:xfrm>
            <a:custGeom>
              <a:avLst/>
              <a:gdLst>
                <a:gd name="rtl" fmla="*/ 142760 w 911600"/>
                <a:gd name="rtt" fmla="*/ 67080 h 464400"/>
                <a:gd name="rtr" fmla="*/ 796360 w 911600"/>
                <a:gd name="rtb" fmla="*/ 462680 h 464400"/>
              </a:gdLst>
              <a:ahLst/>
              <a:cxnLst/>
              <a:rect l="rtl" t="rtt" r="rtr" b="rtb"/>
              <a:pathLst>
                <a:path w="911600" h="464400" stroke="0">
                  <a:moveTo>
                    <a:pt x="0" y="0"/>
                  </a:moveTo>
                  <a:lnTo>
                    <a:pt x="911600" y="0"/>
                  </a:lnTo>
                  <a:lnTo>
                    <a:pt x="9116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lnSpc>
                  <a:spcPct val="100000"/>
                </a:lnSpc>
              </a:pPr>
              <a:r>
                <a:rPr sz="2250">
                  <a:solidFill>
                    <a:srgbClr val="000000"/>
                  </a:solidFill>
                  <a:latin typeface="华文中宋"/>
                </a:rPr>
                <a:t>要素</a:t>
              </a:r>
            </a:p>
          </p:txBody>
        </p:sp>
        <p:sp>
          <p:nvSpPr>
            <p:cNvPr id="39" name="SubTopic">
              <a:extLst>
                <a:ext uri="{FF2B5EF4-FFF2-40B4-BE49-F238E27FC236}">
                  <a16:creationId xmlns:a16="http://schemas.microsoft.com/office/drawing/2014/main" id="{E1AFD076-09EC-0C97-5233-30CF777EDC74}"/>
                </a:ext>
              </a:extLst>
            </p:cNvPr>
            <p:cNvSpPr/>
            <p:nvPr/>
          </p:nvSpPr>
          <p:spPr>
            <a:xfrm>
              <a:off x="5222387" y="4059372"/>
              <a:ext cx="2373600" cy="464400"/>
            </a:xfrm>
            <a:custGeom>
              <a:avLst/>
              <a:gdLst>
                <a:gd name="rtl" fmla="*/ 142760 w 2373600"/>
                <a:gd name="rtt" fmla="*/ 67080 h 464400"/>
                <a:gd name="rtr" fmla="*/ 2258360 w 2373600"/>
                <a:gd name="rtb" fmla="*/ 462680 h 464400"/>
              </a:gdLst>
              <a:ahLst/>
              <a:cxnLst/>
              <a:rect l="rtl" t="rtt" r="rtr" b="rtb"/>
              <a:pathLst>
                <a:path w="2373600" h="464400" stroke="0">
                  <a:moveTo>
                    <a:pt x="0" y="0"/>
                  </a:moveTo>
                  <a:lnTo>
                    <a:pt x="2373600" y="0"/>
                  </a:lnTo>
                  <a:lnTo>
                    <a:pt x="2373600" y="464400"/>
                  </a:lnTo>
                  <a:lnTo>
                    <a:pt x="0" y="464400"/>
                  </a:lnTo>
                  <a:lnTo>
                    <a:pt x="0" y="0"/>
                  </a:lnTo>
                  <a:close/>
                </a:path>
              </a:pathLst>
            </a:custGeom>
            <a:noFill/>
            <a:ln w="17200" cap="flat">
              <a:solidFill>
                <a:srgbClr val="0084C2"/>
              </a:solidFill>
              <a:round/>
            </a:ln>
          </p:spPr>
          <p:txBody>
            <a:bodyPr wrap="none" lIns="0" tIns="0" rIns="0" bIns="11000" rtlCol="0" anchor="ctr"/>
            <a:lstStyle/>
            <a:p>
              <a:pPr algn="ctr"/>
              <a:r>
                <a:rPr sz="2250">
                  <a:solidFill>
                    <a:srgbClr val="000000"/>
                  </a:solidFill>
                  <a:latin typeface="华文中宋"/>
                </a:rPr>
                <a:t>不害怕觀念衝突</a:t>
              </a:r>
            </a:p>
          </p:txBody>
        </p:sp>
      </p:grpSp>
    </p:spTree>
    <p:custDataLst>
      <p:tags r:id="rId1"/>
    </p:custDataLst>
    <p:extLst>
      <p:ext uri="{BB962C8B-B14F-4D97-AF65-F5344CB8AC3E}">
        <p14:creationId xmlns:p14="http://schemas.microsoft.com/office/powerpoint/2010/main" val="5316591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xfrm>
            <a:off x="3759201" y="2838994"/>
            <a:ext cx="8829764" cy="1180012"/>
          </a:xfrm>
          <a:noFill/>
        </p:spPr>
        <p:txBody>
          <a:bodyPr>
            <a:noAutofit/>
          </a:bodyPr>
          <a:lstStyle/>
          <a:p>
            <a:pPr algn="ctr"/>
            <a:r>
              <a:rPr lang="zh-CN" altLang="en-US" sz="6000" spc="-200" dirty="0">
                <a:solidFill>
                  <a:schemeClr val="dk1">
                    <a:lumMod val="85000"/>
                    <a:lumOff val="15000"/>
                  </a:schemeClr>
                </a:solidFill>
                <a:latin typeface="Arial" panose="020B0604020202090204" pitchFamily="34" charset="0"/>
              </a:rPr>
              <a:t>爆品打造五步法</a:t>
            </a:r>
          </a:p>
        </p:txBody>
      </p:sp>
      <p:sp>
        <p:nvSpPr>
          <p:cNvPr id="2" name="文本框 1"/>
          <p:cNvSpPr txBox="1"/>
          <p:nvPr>
            <p:custDataLst>
              <p:tags r:id="rId3"/>
            </p:custDataLst>
          </p:nvPr>
        </p:nvSpPr>
        <p:spPr>
          <a:xfrm>
            <a:off x="5889625" y="1570355"/>
            <a:ext cx="1301115" cy="1014730"/>
          </a:xfrm>
          <a:prstGeom prst="rect">
            <a:avLst/>
          </a:prstGeom>
          <a:noFill/>
        </p:spPr>
        <p:txBody>
          <a:bodyPr wrap="square" rtlCol="0">
            <a:normAutofit/>
          </a:bodyPr>
          <a:lstStyle/>
          <a:p>
            <a:r>
              <a:rPr lang="en-US" altLang="zh-CN" sz="6000" spc="-200" dirty="0">
                <a:solidFill>
                  <a:schemeClr val="dk1">
                    <a:lumMod val="85000"/>
                    <a:lumOff val="15000"/>
                  </a:schemeClr>
                </a:solidFill>
                <a:uFillTx/>
                <a:latin typeface="Arial" panose="020B0604020202090204" pitchFamily="34" charset="0"/>
                <a:ea typeface="微软雅黑" panose="020B0503020204020204" charset="-122"/>
              </a:rPr>
              <a:t>0</a:t>
            </a:r>
            <a:r>
              <a:rPr lang="en-US" altLang="zh-CN" sz="6000" spc="-200" dirty="0">
                <a:solidFill>
                  <a:schemeClr val="dk1">
                    <a:lumMod val="85000"/>
                    <a:lumOff val="15000"/>
                  </a:schemeClr>
                </a:solidFill>
                <a:latin typeface="Arial" panose="020B0604020202090204" pitchFamily="34" charset="0"/>
                <a:ea typeface="微软雅黑" panose="020B0503020204020204" charset="-122"/>
              </a:rPr>
              <a:t>8</a:t>
            </a:r>
            <a:endParaRPr lang="en-US" altLang="zh-CN" sz="6000" spc="-200" dirty="0">
              <a:solidFill>
                <a:schemeClr val="dk1">
                  <a:lumMod val="85000"/>
                  <a:lumOff val="15000"/>
                </a:schemeClr>
              </a:solidFill>
              <a:uFillTx/>
              <a:latin typeface="Arial" panose="020B0604020202090204" pitchFamily="34" charset="0"/>
              <a:ea typeface="微软雅黑" panose="020B0503020204020204" charset="-122"/>
            </a:endParaRPr>
          </a:p>
        </p:txBody>
      </p:sp>
    </p:spTree>
    <p:custDataLst>
      <p:tags r:id="rId1"/>
    </p:custDataLst>
    <p:extLst>
      <p:ext uri="{BB962C8B-B14F-4D97-AF65-F5344CB8AC3E}">
        <p14:creationId xmlns:p14="http://schemas.microsoft.com/office/powerpoint/2010/main" val="3779739759"/>
      </p:ext>
    </p:extLst>
  </p:cSld>
  <p:clrMapOvr>
    <a:masterClrMapping/>
  </p:clrMapOvr>
  <p:transition spd="slow">
    <p:comb/>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32753" y="300727"/>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3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3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800" b="1" spc="-200" dirty="0">
                <a:solidFill>
                  <a:schemeClr val="dk1">
                    <a:lumMod val="85000"/>
                    <a:lumOff val="15000"/>
                  </a:schemeClr>
                </a:solidFill>
                <a:latin typeface="Arial" panose="020B0604020202090204" pitchFamily="34" charset="0"/>
              </a:rPr>
              <a:t>爆品打造“五步法”</a:t>
            </a:r>
            <a:endParaRPr lang="zh-CN" altLang="en-US" sz="4780" b="1" i="0" spc="320" dirty="0">
              <a:solidFill>
                <a:schemeClr val="dk1"/>
              </a:solidFill>
              <a:uFillTx/>
              <a:latin typeface="微软雅黑" panose="020B0503020204020204" charset="-122"/>
              <a:ea typeface="微软雅黑" panose="020B0503020204020204" charset="-122"/>
              <a:cs typeface="微软雅黑" panose="020B0503020204020204" charset="-122"/>
            </a:endParaRP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爆點法則</a:t>
            </a:r>
          </a:p>
        </p:txBody>
      </p:sp>
      <p:sp>
        <p:nvSpPr>
          <p:cNvPr id="27" name="椭圆 26"/>
          <p:cNvSpPr/>
          <p:nvPr>
            <p:custDataLst>
              <p:tags r:id="rId12"/>
            </p:custDataLst>
          </p:nvPr>
        </p:nvSpPr>
        <p:spPr>
          <a:xfrm>
            <a:off x="150712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144390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195186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933786" y="3966845"/>
            <a:ext cx="1877658" cy="1273385"/>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TW" altLang="en-US" sz="2800" spc="150" dirty="0">
                <a:solidFill>
                  <a:schemeClr val="dk1">
                    <a:lumMod val="75000"/>
                    <a:lumOff val="25000"/>
                  </a:schemeClr>
                </a:solidFill>
                <a:latin typeface="微软雅黑" panose="020B0503020204020204" charset="-122"/>
                <a:ea typeface="微软雅黑" panose="020B0503020204020204" charset="-122"/>
              </a:rPr>
              <a:t>洞察市場機會</a:t>
            </a:r>
          </a:p>
        </p:txBody>
      </p:sp>
      <p:sp>
        <p:nvSpPr>
          <p:cNvPr id="8" name="标题 5"/>
          <p:cNvSpPr>
            <a:spLocks noGrp="1"/>
          </p:cNvSpPr>
          <p:nvPr>
            <p:custDataLst>
              <p:tags r:id="rId16"/>
            </p:custDataLst>
          </p:nvPr>
        </p:nvSpPr>
        <p:spPr>
          <a:xfrm>
            <a:off x="153300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3443631"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3380414"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3888377"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2838325" y="3966845"/>
            <a:ext cx="1927187" cy="1921704"/>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挖掘消費者的需求</a:t>
            </a:r>
          </a:p>
          <a:p>
            <a:pPr algn="ctr">
              <a:lnSpc>
                <a:spcPct val="130000"/>
              </a:lnSpc>
            </a:pPr>
            <a:endParaRPr lang="zh-CN" altLang="en-US" sz="2400" spc="150" dirty="0">
              <a:solidFill>
                <a:schemeClr val="dk1">
                  <a:lumMod val="75000"/>
                  <a:lumOff val="25000"/>
                </a:schemeClr>
              </a:solidFill>
              <a:uFillTx/>
              <a:latin typeface="微软雅黑" panose="020B0503020204020204" charset="-122"/>
              <a:ea typeface="微软雅黑" panose="020B0503020204020204" charset="-122"/>
              <a:sym typeface="+mn-ea"/>
            </a:endParaRPr>
          </a:p>
        </p:txBody>
      </p:sp>
      <p:sp>
        <p:nvSpPr>
          <p:cNvPr id="14" name="标题 5"/>
          <p:cNvSpPr>
            <a:spLocks noGrp="1"/>
          </p:cNvSpPr>
          <p:nvPr>
            <p:custDataLst>
              <p:tags r:id="rId21"/>
            </p:custDataLst>
          </p:nvPr>
        </p:nvSpPr>
        <p:spPr>
          <a:xfrm>
            <a:off x="3469516"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5395834"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5332617"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5840580"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4737093" y="3968664"/>
            <a:ext cx="2100718" cy="1971279"/>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找到一個強有力的購買理由</a:t>
            </a:r>
          </a:p>
        </p:txBody>
      </p:sp>
      <p:sp>
        <p:nvSpPr>
          <p:cNvPr id="19" name="标题 5"/>
          <p:cNvSpPr>
            <a:spLocks noGrp="1"/>
          </p:cNvSpPr>
          <p:nvPr>
            <p:custDataLst>
              <p:tags r:id="rId26"/>
            </p:custDataLst>
          </p:nvPr>
        </p:nvSpPr>
        <p:spPr>
          <a:xfrm>
            <a:off x="5421719"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
        <p:nvSpPr>
          <p:cNvPr id="22" name="椭圆 14">
            <a:extLst>
              <a:ext uri="{FF2B5EF4-FFF2-40B4-BE49-F238E27FC236}">
                <a16:creationId xmlns:a16="http://schemas.microsoft.com/office/drawing/2014/main" id="{2503E152-CBDD-305A-1A9B-643112484D64}"/>
              </a:ext>
            </a:extLst>
          </p:cNvPr>
          <p:cNvSpPr/>
          <p:nvPr>
            <p:custDataLst>
              <p:tags r:id="rId27"/>
            </p:custDataLst>
          </p:nvPr>
        </p:nvSpPr>
        <p:spPr>
          <a:xfrm>
            <a:off x="7538959"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3" name="等腰三角形 15">
            <a:extLst>
              <a:ext uri="{FF2B5EF4-FFF2-40B4-BE49-F238E27FC236}">
                <a16:creationId xmlns:a16="http://schemas.microsoft.com/office/drawing/2014/main" id="{216C3B4D-DF8D-44F3-21A4-EB3C64025E39}"/>
              </a:ext>
            </a:extLst>
          </p:cNvPr>
          <p:cNvSpPr/>
          <p:nvPr>
            <p:custDataLst>
              <p:tags r:id="rId28"/>
            </p:custDataLst>
          </p:nvPr>
        </p:nvSpPr>
        <p:spPr>
          <a:xfrm rot="5400000">
            <a:off x="7475742"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4" name="等腰三角形 16">
            <a:extLst>
              <a:ext uri="{FF2B5EF4-FFF2-40B4-BE49-F238E27FC236}">
                <a16:creationId xmlns:a16="http://schemas.microsoft.com/office/drawing/2014/main" id="{3A18400A-7E2A-16C9-713E-357537EAB9AD}"/>
              </a:ext>
            </a:extLst>
          </p:cNvPr>
          <p:cNvSpPr/>
          <p:nvPr>
            <p:custDataLst>
              <p:tags r:id="rId29"/>
            </p:custDataLst>
          </p:nvPr>
        </p:nvSpPr>
        <p:spPr>
          <a:xfrm rot="16200000">
            <a:off x="7983705"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5" name="文本框 178">
            <a:extLst>
              <a:ext uri="{FF2B5EF4-FFF2-40B4-BE49-F238E27FC236}">
                <a16:creationId xmlns:a16="http://schemas.microsoft.com/office/drawing/2014/main" id="{9E02FB1E-C6DB-160D-C47A-D296926B8B90}"/>
              </a:ext>
            </a:extLst>
          </p:cNvPr>
          <p:cNvSpPr txBox="1"/>
          <p:nvPr>
            <p:custDataLst>
              <p:tags r:id="rId30"/>
            </p:custDataLst>
          </p:nvPr>
        </p:nvSpPr>
        <p:spPr>
          <a:xfrm>
            <a:off x="6880218" y="3968664"/>
            <a:ext cx="2100718" cy="1971279"/>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TW" altLang="en-US" sz="2800" spc="150" dirty="0">
                <a:solidFill>
                  <a:schemeClr val="dk1">
                    <a:lumMod val="75000"/>
                    <a:lumOff val="25000"/>
                  </a:schemeClr>
                </a:solidFill>
                <a:latin typeface="微软雅黑" panose="020B0503020204020204" charset="-122"/>
                <a:ea typeface="微软雅黑" panose="020B0503020204020204" charset="-122"/>
              </a:rPr>
              <a:t>通過一個拳頭產品承載該購買理由</a:t>
            </a:r>
          </a:p>
        </p:txBody>
      </p:sp>
      <p:sp>
        <p:nvSpPr>
          <p:cNvPr id="26" name="标题 5">
            <a:extLst>
              <a:ext uri="{FF2B5EF4-FFF2-40B4-BE49-F238E27FC236}">
                <a16:creationId xmlns:a16="http://schemas.microsoft.com/office/drawing/2014/main" id="{E491AEAC-556C-B4FB-3798-6169BBBFD13D}"/>
              </a:ext>
            </a:extLst>
          </p:cNvPr>
          <p:cNvSpPr>
            <a:spLocks noGrp="1"/>
          </p:cNvSpPr>
          <p:nvPr>
            <p:custDataLst>
              <p:tags r:id="rId31"/>
            </p:custDataLst>
          </p:nvPr>
        </p:nvSpPr>
        <p:spPr>
          <a:xfrm>
            <a:off x="7564844"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TW" sz="1600" b="1" dirty="0">
                <a:solidFill>
                  <a:schemeClr val="accent1">
                    <a:lumMod val="50000"/>
                  </a:schemeClr>
                </a:solidFill>
                <a:latin typeface="微软雅黑" panose="020B0503020204020204" charset="-122"/>
              </a:rPr>
              <a:t>04</a:t>
            </a:r>
            <a:endParaRPr lang="en-US" altLang="zh-CN" sz="1600" b="1" dirty="0">
              <a:solidFill>
                <a:schemeClr val="accent1">
                  <a:lumMod val="50000"/>
                </a:schemeClr>
              </a:solidFill>
              <a:latin typeface="微软雅黑" panose="020B0503020204020204" charset="-122"/>
            </a:endParaRPr>
          </a:p>
        </p:txBody>
      </p:sp>
      <p:sp>
        <p:nvSpPr>
          <p:cNvPr id="34" name="椭圆 14">
            <a:extLst>
              <a:ext uri="{FF2B5EF4-FFF2-40B4-BE49-F238E27FC236}">
                <a16:creationId xmlns:a16="http://schemas.microsoft.com/office/drawing/2014/main" id="{7A3EC3EE-37FE-F0FC-DFA4-9EA07F8B923E}"/>
              </a:ext>
            </a:extLst>
          </p:cNvPr>
          <p:cNvSpPr/>
          <p:nvPr>
            <p:custDataLst>
              <p:tags r:id="rId32"/>
            </p:custDataLst>
          </p:nvPr>
        </p:nvSpPr>
        <p:spPr>
          <a:xfrm>
            <a:off x="9810672"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5" name="等腰三角形 15">
            <a:extLst>
              <a:ext uri="{FF2B5EF4-FFF2-40B4-BE49-F238E27FC236}">
                <a16:creationId xmlns:a16="http://schemas.microsoft.com/office/drawing/2014/main" id="{CF485F7F-1059-E78B-DCC3-1A79E09DB7E0}"/>
              </a:ext>
            </a:extLst>
          </p:cNvPr>
          <p:cNvSpPr/>
          <p:nvPr>
            <p:custDataLst>
              <p:tags r:id="rId33"/>
            </p:custDataLst>
          </p:nvPr>
        </p:nvSpPr>
        <p:spPr>
          <a:xfrm rot="5400000">
            <a:off x="9747455"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8" name="等腰三角形 16">
            <a:extLst>
              <a:ext uri="{FF2B5EF4-FFF2-40B4-BE49-F238E27FC236}">
                <a16:creationId xmlns:a16="http://schemas.microsoft.com/office/drawing/2014/main" id="{B3C653D0-3B49-FC7D-B748-F173E75D1C9E}"/>
              </a:ext>
            </a:extLst>
          </p:cNvPr>
          <p:cNvSpPr/>
          <p:nvPr>
            <p:custDataLst>
              <p:tags r:id="rId34"/>
            </p:custDataLst>
          </p:nvPr>
        </p:nvSpPr>
        <p:spPr>
          <a:xfrm rot="16200000">
            <a:off x="10255418"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9" name="文本框 178">
            <a:extLst>
              <a:ext uri="{FF2B5EF4-FFF2-40B4-BE49-F238E27FC236}">
                <a16:creationId xmlns:a16="http://schemas.microsoft.com/office/drawing/2014/main" id="{E6A4235D-CF78-B9B0-DCD7-1F648A351535}"/>
              </a:ext>
            </a:extLst>
          </p:cNvPr>
          <p:cNvSpPr txBox="1"/>
          <p:nvPr>
            <p:custDataLst>
              <p:tags r:id="rId35"/>
            </p:custDataLst>
          </p:nvPr>
        </p:nvSpPr>
        <p:spPr>
          <a:xfrm>
            <a:off x="9151931" y="3968664"/>
            <a:ext cx="2100718" cy="1971279"/>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TW" altLang="en-US" sz="2800" spc="150" dirty="0">
                <a:solidFill>
                  <a:schemeClr val="dk1">
                    <a:lumMod val="75000"/>
                    <a:lumOff val="25000"/>
                  </a:schemeClr>
                </a:solidFill>
                <a:latin typeface="微软雅黑" panose="020B0503020204020204" charset="-122"/>
                <a:ea typeface="微软雅黑" panose="020B0503020204020204" charset="-122"/>
              </a:rPr>
              <a:t>最終通過拳頭產品做強品牌</a:t>
            </a:r>
          </a:p>
        </p:txBody>
      </p:sp>
      <p:sp>
        <p:nvSpPr>
          <p:cNvPr id="40" name="标题 5">
            <a:extLst>
              <a:ext uri="{FF2B5EF4-FFF2-40B4-BE49-F238E27FC236}">
                <a16:creationId xmlns:a16="http://schemas.microsoft.com/office/drawing/2014/main" id="{0CAB7DA4-65BE-CE7D-024B-EF7E8EFF212F}"/>
              </a:ext>
            </a:extLst>
          </p:cNvPr>
          <p:cNvSpPr>
            <a:spLocks noGrp="1"/>
          </p:cNvSpPr>
          <p:nvPr>
            <p:custDataLst>
              <p:tags r:id="rId36"/>
            </p:custDataLst>
          </p:nvPr>
        </p:nvSpPr>
        <p:spPr>
          <a:xfrm>
            <a:off x="9836557"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TW" sz="1600" b="1" dirty="0">
                <a:solidFill>
                  <a:schemeClr val="accent1">
                    <a:lumMod val="50000"/>
                  </a:schemeClr>
                </a:solidFill>
                <a:latin typeface="微软雅黑" panose="020B0503020204020204" charset="-122"/>
              </a:rPr>
              <a:t>05</a:t>
            </a:r>
            <a:endParaRPr lang="en-US" altLang="zh-CN" sz="1600" b="1" dirty="0">
              <a:solidFill>
                <a:schemeClr val="accent1">
                  <a:lumMod val="50000"/>
                </a:schemeClr>
              </a:solidFill>
              <a:latin typeface="微软雅黑" panose="020B0503020204020204" charset="-122"/>
            </a:endParaRPr>
          </a:p>
        </p:txBody>
      </p:sp>
    </p:spTree>
    <p:custDataLst>
      <p:tags r:id="rId1"/>
    </p:custDataLst>
    <p:extLst>
      <p:ext uri="{BB962C8B-B14F-4D97-AF65-F5344CB8AC3E}">
        <p14:creationId xmlns:p14="http://schemas.microsoft.com/office/powerpoint/2010/main" val="39736889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32753" y="300727"/>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32"/>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33"/>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CN" altLang="en-US" sz="4800" b="1" spc="-200" dirty="0">
                <a:solidFill>
                  <a:schemeClr val="dk1">
                    <a:lumMod val="85000"/>
                    <a:lumOff val="15000"/>
                  </a:schemeClr>
                </a:solidFill>
                <a:latin typeface="Arial" panose="020B0604020202090204" pitchFamily="34" charset="0"/>
              </a:rPr>
              <a:t>在產品和市場上驗證下面四點</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爆點法則</a:t>
            </a:r>
          </a:p>
        </p:txBody>
      </p:sp>
      <p:sp>
        <p:nvSpPr>
          <p:cNvPr id="27" name="椭圆 26"/>
          <p:cNvSpPr/>
          <p:nvPr>
            <p:custDataLst>
              <p:tags r:id="rId12"/>
            </p:custDataLst>
          </p:nvPr>
        </p:nvSpPr>
        <p:spPr>
          <a:xfrm>
            <a:off x="2817991"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2754774"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326273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2330583" y="3968664"/>
            <a:ext cx="1664268" cy="1273385"/>
          </a:xfrm>
          <a:prstGeom prst="rect">
            <a:avLst/>
          </a:prstGeom>
          <a:noFill/>
        </p:spPr>
        <p:txBody>
          <a:bodyPr vert="horz" wrap="square" lIns="90170" tIns="46990" rIns="90170" bIns="46990" rtlCol="0" anchor="t"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effectLst/>
                <a:latin typeface="Helvetica" pitchFamily="2" charset="0"/>
              </a:rPr>
              <a:t>看人與市場是否匹配</a:t>
            </a:r>
          </a:p>
        </p:txBody>
      </p:sp>
      <p:sp>
        <p:nvSpPr>
          <p:cNvPr id="8" name="标题 5"/>
          <p:cNvSpPr>
            <a:spLocks noGrp="1"/>
          </p:cNvSpPr>
          <p:nvPr>
            <p:custDataLst>
              <p:tags r:id="rId16"/>
            </p:custDataLst>
          </p:nvPr>
        </p:nvSpPr>
        <p:spPr>
          <a:xfrm>
            <a:off x="2843876"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4754502"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4691285"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5199248"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4099198" y="3918622"/>
            <a:ext cx="1927187" cy="1921704"/>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800" spc="150" dirty="0">
                <a:solidFill>
                  <a:schemeClr val="dk1">
                    <a:lumMod val="75000"/>
                    <a:lumOff val="25000"/>
                  </a:schemeClr>
                </a:solidFill>
                <a:latin typeface="微软雅黑" panose="020B0503020204020204" charset="-122"/>
                <a:ea typeface="微软雅黑" panose="020B0503020204020204" charset="-122"/>
                <a:sym typeface="+mn-ea"/>
              </a:rPr>
              <a:t>看產品與市場是否匹配</a:t>
            </a:r>
          </a:p>
        </p:txBody>
      </p:sp>
      <p:sp>
        <p:nvSpPr>
          <p:cNvPr id="14" name="标题 5"/>
          <p:cNvSpPr>
            <a:spLocks noGrp="1"/>
          </p:cNvSpPr>
          <p:nvPr>
            <p:custDataLst>
              <p:tags r:id="rId21"/>
            </p:custDataLst>
          </p:nvPr>
        </p:nvSpPr>
        <p:spPr>
          <a:xfrm>
            <a:off x="4780387"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670670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664348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715145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6185148" y="3983644"/>
            <a:ext cx="1847178" cy="1971279"/>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effectLst/>
                <a:latin typeface="Helvetica" pitchFamily="2" charset="0"/>
              </a:rPr>
              <a:t>看成本與市場是否匹配</a:t>
            </a:r>
          </a:p>
        </p:txBody>
      </p:sp>
      <p:sp>
        <p:nvSpPr>
          <p:cNvPr id="19" name="标题 5"/>
          <p:cNvSpPr>
            <a:spLocks noGrp="1"/>
          </p:cNvSpPr>
          <p:nvPr>
            <p:custDataLst>
              <p:tags r:id="rId26"/>
            </p:custDataLst>
          </p:nvPr>
        </p:nvSpPr>
        <p:spPr>
          <a:xfrm>
            <a:off x="673259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
        <p:nvSpPr>
          <p:cNvPr id="22" name="椭圆 14">
            <a:extLst>
              <a:ext uri="{FF2B5EF4-FFF2-40B4-BE49-F238E27FC236}">
                <a16:creationId xmlns:a16="http://schemas.microsoft.com/office/drawing/2014/main" id="{2503E152-CBDD-305A-1A9B-643112484D64}"/>
              </a:ext>
            </a:extLst>
          </p:cNvPr>
          <p:cNvSpPr/>
          <p:nvPr>
            <p:custDataLst>
              <p:tags r:id="rId27"/>
            </p:custDataLst>
          </p:nvPr>
        </p:nvSpPr>
        <p:spPr>
          <a:xfrm>
            <a:off x="8849830"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3" name="等腰三角形 15">
            <a:extLst>
              <a:ext uri="{FF2B5EF4-FFF2-40B4-BE49-F238E27FC236}">
                <a16:creationId xmlns:a16="http://schemas.microsoft.com/office/drawing/2014/main" id="{216C3B4D-DF8D-44F3-21A4-EB3C64025E39}"/>
              </a:ext>
            </a:extLst>
          </p:cNvPr>
          <p:cNvSpPr/>
          <p:nvPr>
            <p:custDataLst>
              <p:tags r:id="rId28"/>
            </p:custDataLst>
          </p:nvPr>
        </p:nvSpPr>
        <p:spPr>
          <a:xfrm rot="5400000">
            <a:off x="8786613"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4" name="等腰三角形 16">
            <a:extLst>
              <a:ext uri="{FF2B5EF4-FFF2-40B4-BE49-F238E27FC236}">
                <a16:creationId xmlns:a16="http://schemas.microsoft.com/office/drawing/2014/main" id="{3A18400A-7E2A-16C9-713E-357537EAB9AD}"/>
              </a:ext>
            </a:extLst>
          </p:cNvPr>
          <p:cNvSpPr/>
          <p:nvPr>
            <p:custDataLst>
              <p:tags r:id="rId29"/>
            </p:custDataLst>
          </p:nvPr>
        </p:nvSpPr>
        <p:spPr>
          <a:xfrm rot="16200000">
            <a:off x="929457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5" name="文本框 178">
            <a:extLst>
              <a:ext uri="{FF2B5EF4-FFF2-40B4-BE49-F238E27FC236}">
                <a16:creationId xmlns:a16="http://schemas.microsoft.com/office/drawing/2014/main" id="{9E02FB1E-C6DB-160D-C47A-D296926B8B90}"/>
              </a:ext>
            </a:extLst>
          </p:cNvPr>
          <p:cNvSpPr txBox="1"/>
          <p:nvPr>
            <p:custDataLst>
              <p:tags r:id="rId30"/>
            </p:custDataLst>
          </p:nvPr>
        </p:nvSpPr>
        <p:spPr>
          <a:xfrm>
            <a:off x="8191089" y="3968664"/>
            <a:ext cx="1909118" cy="1971279"/>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30000"/>
              </a:lnSpc>
              <a:spcBef>
                <a:spcPts val="0"/>
              </a:spcBef>
              <a:spcAft>
                <a:spcPts val="0"/>
              </a:spcAft>
            </a:pPr>
            <a:r>
              <a:rPr lang="zh-TW" altLang="en-US" sz="2800" dirty="0">
                <a:effectLst/>
                <a:latin typeface="Helvetica" pitchFamily="2" charset="0"/>
              </a:rPr>
              <a:t>看產品與銷售渠道是否匹配</a:t>
            </a:r>
          </a:p>
        </p:txBody>
      </p:sp>
      <p:sp>
        <p:nvSpPr>
          <p:cNvPr id="26" name="标题 5">
            <a:extLst>
              <a:ext uri="{FF2B5EF4-FFF2-40B4-BE49-F238E27FC236}">
                <a16:creationId xmlns:a16="http://schemas.microsoft.com/office/drawing/2014/main" id="{E491AEAC-556C-B4FB-3798-6169BBBFD13D}"/>
              </a:ext>
            </a:extLst>
          </p:cNvPr>
          <p:cNvSpPr>
            <a:spLocks noGrp="1"/>
          </p:cNvSpPr>
          <p:nvPr>
            <p:custDataLst>
              <p:tags r:id="rId31"/>
            </p:custDataLst>
          </p:nvPr>
        </p:nvSpPr>
        <p:spPr>
          <a:xfrm>
            <a:off x="8875715"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TW" sz="1600" b="1" dirty="0">
                <a:solidFill>
                  <a:schemeClr val="accent1">
                    <a:lumMod val="50000"/>
                  </a:schemeClr>
                </a:solidFill>
                <a:latin typeface="微软雅黑" panose="020B0503020204020204" charset="-122"/>
              </a:rPr>
              <a:t>04</a:t>
            </a:r>
            <a:endParaRPr lang="en-US" altLang="zh-CN" sz="1600" b="1" dirty="0">
              <a:solidFill>
                <a:schemeClr val="accent1">
                  <a:lumMod val="50000"/>
                </a:schemeClr>
              </a:solidFill>
              <a:latin typeface="微软雅黑" panose="020B0503020204020204" charset="-122"/>
            </a:endParaRPr>
          </a:p>
        </p:txBody>
      </p:sp>
    </p:spTree>
    <p:custDataLst>
      <p:tags r:id="rId1"/>
    </p:custDataLst>
    <p:extLst>
      <p:ext uri="{BB962C8B-B14F-4D97-AF65-F5344CB8AC3E}">
        <p14:creationId xmlns:p14="http://schemas.microsoft.com/office/powerpoint/2010/main" val="28831305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4"/>
          <p:cNvSpPr/>
          <p:nvPr userDrawn="1">
            <p:custDataLst>
              <p:tags r:id="rId2"/>
            </p:custDataLst>
          </p:nvPr>
        </p:nvSpPr>
        <p:spPr bwMode="auto">
          <a:xfrm flipH="1">
            <a:off x="0" y="6346232"/>
            <a:ext cx="12188190" cy="514307"/>
          </a:xfrm>
          <a:custGeom>
            <a:avLst/>
            <a:gdLst>
              <a:gd name="connsiteX0" fmla="*/ 3748696 w 12192000"/>
              <a:gd name="connsiteY0" fmla="*/ 0 h 3452517"/>
              <a:gd name="connsiteX1" fmla="*/ 6165184 w 12192000"/>
              <a:gd name="connsiteY1" fmla="*/ 453303 h 3452517"/>
              <a:gd name="connsiteX2" fmla="*/ 10962092 w 12192000"/>
              <a:gd name="connsiteY2" fmla="*/ 1495899 h 3452517"/>
              <a:gd name="connsiteX3" fmla="*/ 12187354 w 12192000"/>
              <a:gd name="connsiteY3" fmla="*/ 1395688 h 3452517"/>
              <a:gd name="connsiteX4" fmla="*/ 12192000 w 12192000"/>
              <a:gd name="connsiteY4" fmla="*/ 1394776 h 3452517"/>
              <a:gd name="connsiteX5" fmla="*/ 12192000 w 12192000"/>
              <a:gd name="connsiteY5" fmla="*/ 3452517 h 3452517"/>
              <a:gd name="connsiteX6" fmla="*/ 11914600 w 12192000"/>
              <a:gd name="connsiteY6" fmla="*/ 3416589 h 3452517"/>
              <a:gd name="connsiteX7" fmla="*/ 7679997 w 12192000"/>
              <a:gd name="connsiteY7" fmla="*/ 1822277 h 3452517"/>
              <a:gd name="connsiteX8" fmla="*/ 3793780 w 12192000"/>
              <a:gd name="connsiteY8" fmla="*/ 453303 h 3452517"/>
              <a:gd name="connsiteX9" fmla="*/ 9 w 12192000"/>
              <a:gd name="connsiteY9" fmla="*/ 2244219 h 3452517"/>
              <a:gd name="connsiteX10" fmla="*/ 0 w 12192000"/>
              <a:gd name="connsiteY10" fmla="*/ 2244228 h 3452517"/>
              <a:gd name="connsiteX11" fmla="*/ 0 w 12192000"/>
              <a:gd name="connsiteY11" fmla="*/ 981832 h 3452517"/>
              <a:gd name="connsiteX12" fmla="*/ 32248 w 12192000"/>
              <a:gd name="connsiteY12" fmla="*/ 963835 h 3452517"/>
              <a:gd name="connsiteX13" fmla="*/ 3748696 w 12192000"/>
              <a:gd name="connsiteY13" fmla="*/ 0 h 3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52517">
                <a:moveTo>
                  <a:pt x="3748696" y="0"/>
                </a:moveTo>
                <a:cubicBezTo>
                  <a:pt x="4506103" y="0"/>
                  <a:pt x="5326627" y="126925"/>
                  <a:pt x="6165184" y="453303"/>
                </a:cubicBezTo>
                <a:cubicBezTo>
                  <a:pt x="7887382" y="1133257"/>
                  <a:pt x="9546463" y="1495899"/>
                  <a:pt x="10962092" y="1495899"/>
                </a:cubicBezTo>
                <a:cubicBezTo>
                  <a:pt x="11393205" y="1495899"/>
                  <a:pt x="11803185" y="1463141"/>
                  <a:pt x="12187354" y="1395688"/>
                </a:cubicBezTo>
                <a:lnTo>
                  <a:pt x="12192000" y="1394776"/>
                </a:lnTo>
                <a:lnTo>
                  <a:pt x="12192000" y="3452517"/>
                </a:lnTo>
                <a:lnTo>
                  <a:pt x="11914600" y="3416589"/>
                </a:lnTo>
                <a:cubicBezTo>
                  <a:pt x="10748120" y="3246888"/>
                  <a:pt x="9254546" y="2819543"/>
                  <a:pt x="7679997" y="1822277"/>
                </a:cubicBezTo>
                <a:cubicBezTo>
                  <a:pt x="6300435" y="942870"/>
                  <a:pt x="5020058" y="453303"/>
                  <a:pt x="3793780" y="453303"/>
                </a:cubicBezTo>
                <a:cubicBezTo>
                  <a:pt x="2491988" y="453303"/>
                  <a:pt x="1249861" y="1006085"/>
                  <a:pt x="9" y="2244219"/>
                </a:cubicBezTo>
                <a:lnTo>
                  <a:pt x="0" y="2244228"/>
                </a:lnTo>
                <a:lnTo>
                  <a:pt x="0" y="981832"/>
                </a:lnTo>
                <a:lnTo>
                  <a:pt x="32248" y="963835"/>
                </a:lnTo>
                <a:cubicBezTo>
                  <a:pt x="624395" y="642557"/>
                  <a:pt x="2024245" y="0"/>
                  <a:pt x="3748696" y="0"/>
                </a:cubicBezTo>
                <a:close/>
              </a:path>
            </a:pathLst>
          </a:custGeom>
          <a:solidFill>
            <a:schemeClr val="dk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29"/>
          <p:cNvSpPr/>
          <p:nvPr>
            <p:custDataLst>
              <p:tags r:id="rId3"/>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4"/>
            </p:custDataLst>
          </p:nvPr>
        </p:nvSpPr>
        <p:spPr>
          <a:xfrm>
            <a:off x="732753" y="300727"/>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5"/>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6"/>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7"/>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10013950" y="4904105"/>
            <a:ext cx="1777365" cy="1687830"/>
            <a:chOff x="14021" y="6063"/>
            <a:chExt cx="4548" cy="4318"/>
          </a:xfrm>
        </p:grpSpPr>
        <p:sp>
          <p:nvSpPr>
            <p:cNvPr id="3" name="椭圆 2"/>
            <p:cNvSpPr/>
            <p:nvPr>
              <p:custDataLst>
                <p:tags r:id="rId2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2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9"/>
            </p:custDataLst>
          </p:nvPr>
        </p:nvSpPr>
        <p:spPr>
          <a:xfrm>
            <a:off x="2690368" y="254758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Object 901"/>
          <p:cNvSpPr txBox="1"/>
          <p:nvPr>
            <p:custDataLst>
              <p:tags r:id="rId10"/>
            </p:custDataLst>
          </p:nvPr>
        </p:nvSpPr>
        <p:spPr>
          <a:xfrm>
            <a:off x="1523968" y="1066721"/>
            <a:ext cx="9144064" cy="752474"/>
          </a:xfrm>
          <a:prstGeom prst="rect">
            <a:avLst/>
          </a:prstGeom>
        </p:spPr>
        <p:txBody>
          <a:bodyPr vert="horz" lIns="63500" tIns="25400" rIns="63500" bIns="25400" rtlCol="0" anchor="b" anchorCtr="0">
            <a:normAutofit fontScale="97500" lnSpcReduction="10000"/>
          </a:bodyPr>
          <a:lstStyle/>
          <a:p>
            <a:pPr algn="ctr" fontAlgn="auto">
              <a:lnSpc>
                <a:spcPct val="100000"/>
              </a:lnSpc>
            </a:pPr>
            <a:r>
              <a:rPr lang="zh-TW" altLang="en-US" sz="4800" b="1" dirty="0">
                <a:effectLst/>
                <a:latin typeface="Helvetica" pitchFamily="2" charset="0"/>
              </a:rPr>
              <a:t>產品業務上需驗證三點</a:t>
            </a:r>
          </a:p>
        </p:txBody>
      </p:sp>
      <p:sp>
        <p:nvSpPr>
          <p:cNvPr id="7" name="Object 902"/>
          <p:cNvSpPr txBox="1"/>
          <p:nvPr>
            <p:custDataLst>
              <p:tags r:id="rId11"/>
            </p:custDataLst>
          </p:nvPr>
        </p:nvSpPr>
        <p:spPr>
          <a:xfrm>
            <a:off x="1523968" y="1844595"/>
            <a:ext cx="9144064" cy="444553"/>
          </a:xfrm>
          <a:prstGeom prst="rect">
            <a:avLst/>
          </a:prstGeom>
        </p:spPr>
        <p:txBody>
          <a:bodyPr vert="horz" lIns="63500" tIns="25400" rIns="63500" bIns="25400" rtlCol="0" anchor="t" anchorCtr="0">
            <a:normAutofit/>
          </a:bodyPr>
          <a:lstStyle/>
          <a:p>
            <a:pPr algn="ctr" fontAlgn="auto">
              <a:lnSpc>
                <a:spcPct val="100000"/>
              </a:lnSpc>
            </a:pPr>
            <a:r>
              <a:rPr lang="zh-CN" altLang="en-US" sz="2400" spc="80" dirty="0">
                <a:solidFill>
                  <a:schemeClr val="lt1">
                    <a:lumMod val="50000"/>
                  </a:schemeClr>
                </a:solidFill>
                <a:uFillTx/>
                <a:latin typeface="微软雅黑" panose="020B0503020204020204" charset="-122"/>
                <a:ea typeface="微软雅黑" panose="020B0503020204020204" charset="-122"/>
              </a:rPr>
              <a:t>爆點法則</a:t>
            </a:r>
          </a:p>
        </p:txBody>
      </p:sp>
      <p:sp>
        <p:nvSpPr>
          <p:cNvPr id="27" name="椭圆 26"/>
          <p:cNvSpPr/>
          <p:nvPr>
            <p:custDataLst>
              <p:tags r:id="rId12"/>
            </p:custDataLst>
          </p:nvPr>
        </p:nvSpPr>
        <p:spPr>
          <a:xfrm>
            <a:off x="3780161"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8" name="等腰三角形 27"/>
          <p:cNvSpPr/>
          <p:nvPr>
            <p:custDataLst>
              <p:tags r:id="rId13"/>
            </p:custDataLst>
          </p:nvPr>
        </p:nvSpPr>
        <p:spPr>
          <a:xfrm rot="5400000">
            <a:off x="3716944"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9" name="等腰三角形 28"/>
          <p:cNvSpPr/>
          <p:nvPr>
            <p:custDataLst>
              <p:tags r:id="rId14"/>
            </p:custDataLst>
          </p:nvPr>
        </p:nvSpPr>
        <p:spPr>
          <a:xfrm rot="16200000">
            <a:off x="4224906"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178"/>
          <p:cNvSpPr txBox="1"/>
          <p:nvPr>
            <p:custDataLst>
              <p:tags r:id="rId15"/>
            </p:custDataLst>
          </p:nvPr>
        </p:nvSpPr>
        <p:spPr>
          <a:xfrm>
            <a:off x="3292753" y="3968664"/>
            <a:ext cx="1664268" cy="1273385"/>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effectLst/>
                <a:latin typeface="Helvetica" pitchFamily="2" charset="0"/>
              </a:rPr>
              <a:t>用戶需求</a:t>
            </a:r>
          </a:p>
        </p:txBody>
      </p:sp>
      <p:sp>
        <p:nvSpPr>
          <p:cNvPr id="8" name="标题 5"/>
          <p:cNvSpPr>
            <a:spLocks noGrp="1"/>
          </p:cNvSpPr>
          <p:nvPr>
            <p:custDataLst>
              <p:tags r:id="rId16"/>
            </p:custDataLst>
          </p:nvPr>
        </p:nvSpPr>
        <p:spPr>
          <a:xfrm>
            <a:off x="3806046"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01</a:t>
            </a:r>
          </a:p>
        </p:txBody>
      </p:sp>
      <p:sp>
        <p:nvSpPr>
          <p:cNvPr id="10" name="椭圆 9"/>
          <p:cNvSpPr/>
          <p:nvPr>
            <p:custDataLst>
              <p:tags r:id="rId17"/>
            </p:custDataLst>
          </p:nvPr>
        </p:nvSpPr>
        <p:spPr>
          <a:xfrm>
            <a:off x="5716672"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18"/>
            </p:custDataLst>
          </p:nvPr>
        </p:nvSpPr>
        <p:spPr>
          <a:xfrm rot="5400000">
            <a:off x="5653455"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9"/>
            </p:custDataLst>
          </p:nvPr>
        </p:nvSpPr>
        <p:spPr>
          <a:xfrm rot="16200000">
            <a:off x="6161418"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78"/>
          <p:cNvSpPr txBox="1"/>
          <p:nvPr>
            <p:custDataLst>
              <p:tags r:id="rId20"/>
            </p:custDataLst>
          </p:nvPr>
        </p:nvSpPr>
        <p:spPr>
          <a:xfrm>
            <a:off x="5061368" y="3918622"/>
            <a:ext cx="1927187" cy="1921704"/>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TW" altLang="en-US" sz="2800" dirty="0">
                <a:effectLst/>
                <a:latin typeface="Helvetica" pitchFamily="2" charset="0"/>
              </a:rPr>
              <a:t>認知價值</a:t>
            </a:r>
          </a:p>
        </p:txBody>
      </p:sp>
      <p:sp>
        <p:nvSpPr>
          <p:cNvPr id="14" name="标题 5"/>
          <p:cNvSpPr>
            <a:spLocks noGrp="1"/>
          </p:cNvSpPr>
          <p:nvPr>
            <p:custDataLst>
              <p:tags r:id="rId21"/>
            </p:custDataLst>
          </p:nvPr>
        </p:nvSpPr>
        <p:spPr>
          <a:xfrm>
            <a:off x="5742557"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02</a:t>
            </a:r>
          </a:p>
        </p:txBody>
      </p:sp>
      <p:sp>
        <p:nvSpPr>
          <p:cNvPr id="15" name="椭圆 14"/>
          <p:cNvSpPr/>
          <p:nvPr>
            <p:custDataLst>
              <p:tags r:id="rId22"/>
            </p:custDataLst>
          </p:nvPr>
        </p:nvSpPr>
        <p:spPr>
          <a:xfrm>
            <a:off x="7668875" y="3339465"/>
            <a:ext cx="553420" cy="5530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等腰三角形 15"/>
          <p:cNvSpPr/>
          <p:nvPr>
            <p:custDataLst>
              <p:tags r:id="rId23"/>
            </p:custDataLst>
          </p:nvPr>
        </p:nvSpPr>
        <p:spPr>
          <a:xfrm rot="5400000">
            <a:off x="7605658" y="3594868"/>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7" name="等腰三角形 16"/>
          <p:cNvSpPr/>
          <p:nvPr>
            <p:custDataLst>
              <p:tags r:id="rId24"/>
            </p:custDataLst>
          </p:nvPr>
        </p:nvSpPr>
        <p:spPr>
          <a:xfrm rot="16200000">
            <a:off x="8113621" y="3567166"/>
            <a:ext cx="171891" cy="97827"/>
          </a:xfrm>
          <a:prstGeom prst="triangle">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8"/>
          <p:cNvSpPr txBox="1"/>
          <p:nvPr>
            <p:custDataLst>
              <p:tags r:id="rId25"/>
            </p:custDataLst>
          </p:nvPr>
        </p:nvSpPr>
        <p:spPr>
          <a:xfrm>
            <a:off x="7147318" y="3983644"/>
            <a:ext cx="1847178" cy="1971279"/>
          </a:xfrm>
          <a:prstGeom prst="rect">
            <a:avLst/>
          </a:prstGeom>
          <a:noFill/>
        </p:spPr>
        <p:txBody>
          <a:bodyPr vert="horz" wrap="square" lIns="90170" tIns="46990" rIns="90170" bIns="4699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effectLst/>
                <a:latin typeface="Helvetica" pitchFamily="2" charset="0"/>
              </a:rPr>
              <a:t>消費場景</a:t>
            </a:r>
          </a:p>
        </p:txBody>
      </p:sp>
      <p:sp>
        <p:nvSpPr>
          <p:cNvPr id="19" name="标题 5"/>
          <p:cNvSpPr>
            <a:spLocks noGrp="1"/>
          </p:cNvSpPr>
          <p:nvPr>
            <p:custDataLst>
              <p:tags r:id="rId26"/>
            </p:custDataLst>
          </p:nvPr>
        </p:nvSpPr>
        <p:spPr>
          <a:xfrm>
            <a:off x="7694760" y="3406775"/>
            <a:ext cx="525145" cy="373380"/>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indent="0" algn="ctr">
              <a:lnSpc>
                <a:spcPct val="150000"/>
              </a:lnSpc>
              <a:spcBef>
                <a:spcPts val="0"/>
              </a:spcBef>
              <a:buFont typeface="Arial" panose="020B0604020202090204" pitchFamily="34" charset="0"/>
            </a:pPr>
            <a:r>
              <a:rPr lang="en-US" altLang="zh-CN" sz="1600" b="1" dirty="0">
                <a:solidFill>
                  <a:schemeClr val="accent1">
                    <a:lumMod val="50000"/>
                  </a:schemeClr>
                </a:solidFill>
                <a:latin typeface="微软雅黑" panose="020B0503020204020204" charset="-122"/>
              </a:rPr>
              <a:t>03</a:t>
            </a:r>
          </a:p>
        </p:txBody>
      </p:sp>
    </p:spTree>
    <p:custDataLst>
      <p:tags r:id="rId1"/>
    </p:custDataLst>
    <p:extLst>
      <p:ext uri="{BB962C8B-B14F-4D97-AF65-F5344CB8AC3E}">
        <p14:creationId xmlns:p14="http://schemas.microsoft.com/office/powerpoint/2010/main" val="2963021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0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3_2*l_h_f*1_2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10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3_2*l_h_i*1_2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10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63_2*l_h_i*1_3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63_2*l_h_i*1_3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0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63_2*l_h_f*1_3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10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63_2*l_h_i*1_3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10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0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0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0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0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0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0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0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0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0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0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0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0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0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022.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102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0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10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10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0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0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02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10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103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10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3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0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0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4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0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0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4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0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0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10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472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44444444799999999,&quot;topAbs&quot;:false,&quot;type&quot;:&quot;bottomTop&quot;},{&quot;bottom&quot;:0,&quot;bottomAbs&quot;:false,&quot;left&quot;:0,&quot;leftAbs&quot;:false,&quot;right&quot;:0,&quot;rightAbs&quot;:false,&quot;top&quot;:0,&quot;topAbs&quot;:false,&quot;type&quot;:&quot;general&quot;}],&quot;id&quot;:&quot;2020-12-09T22:09:58&quot;,&quot;maxSize&quot;:{&quot;size1&quot;:26.699999999999999},&quot;minSize&quot;:{&quot;size1&quot;:20},&quot;normalSize&quot;:{&quot;size1&quot;:25.729814814814816},&quot;subLayout&quot;:[{&quot;id&quot;:&quot;2020-12-09T22:09:58&quot;,&quot;margin&quot;:{&quot;bottom&quot;:-1.0026547107633071e-15,&quot;left&quot;:1.6929999589920044,&quot;right&quot;:1.6929999589920044,&quot;top&quot;:1.6929999589920044},&quot;type&quot;:0},{&quot;id&quot;:&quot;2020-12-09T22:09:58&quot;,&quot;margin&quot;:{&quot;bottom&quot;:2.5399999618530273,&quot;left&quot;:2.5399999618530273,&quot;right&quot;:2.5399999618530273,&quot;top&quot;:2.1170001029968262},&quot;type&quot;:0}],&quot;type&quot;:0}"/>
  <p:tag name="KSO_WM_SLIDE_BACKGROUND" val="[&quot;bottomTop&quot;,&quot;general&quot;]"/>
  <p:tag name="KSO_WM_SLIDE_RATIO" val="1.777778"/>
  <p:tag name="KSO_WM_SLIDE_ID" val="diagram2021472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91"/>
  <p:tag name="KSO_WM_SLIDE_POSITION" val="0*48"/>
  <p:tag name="KSO_WM_TAG_VERSION" val="1.0"/>
  <p:tag name="KSO_WM_SLIDE_LAYOUT" val="a_b_d"/>
  <p:tag name="KSO_WM_SLIDE_LAYOUT_CNT" val="1_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quot;text_align&quot;:&quot;ct&quot;,&quot;text_direction&quot;:&quot;horizontal&quot;,&quot;support_big_font&quot;:false,&quot;picture_toward&quot;:0,&quot;picture_dockside&quot;:[],&quot;fill_id&quot;:&quot;fbc1d1c81b9c4bca8f09873cfc4ac6db&quot;,&quot;fill_align&quot;:&quot;c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
  <p:tag name="KSO_WM_CHIP_GROUPID" val="5eda18a25860357932c55e72"/>
  <p:tag name="KSO_WM_CHIP_XID" val="5eda18ef5860357932c55e83"/>
  <p:tag name="KSO_WM_CHIP_DECFILLPROP" val="[]"/>
  <p:tag name="KSO_WM_SLIDE_BK_DARK_LIGHT" val="2"/>
  <p:tag name="KSO_WM_SLIDE_BACKGROUND_TYPE" val="bottomTop"/>
  <p:tag name="KSO_WM_SLIDE_SUPPORT_FEATURE_TYPE" val="3"/>
  <p:tag name="KSO_WM_TEMPLATE_ASSEMBLE_XID" val="5fd0dab61fa9d42129dd8979"/>
  <p:tag name="KSO_WM_TEMPLATE_ASSEMBLE_GROUPID" val="5fd0dab61fa9d42129dd8979"/>
  <p:tag name="KSO_WM_SPECIAL_SOURCE" val="bdnull"/>
</p:tagLst>
</file>

<file path=ppt/tags/tag105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05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53.xml><?xml version="1.0" encoding="utf-8"?>
<p:tagLst xmlns:a="http://schemas.openxmlformats.org/drawingml/2006/main" xmlns:r="http://schemas.openxmlformats.org/officeDocument/2006/relationships"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2"/>
  <p:tag name="KSO_WM_UNIT_ID" val="diagram20214728_1*i*2"/>
  <p:tag name="KSO_WM_TEMPLATE_CATEGORY" val="diagram"/>
  <p:tag name="KSO_WM_TEMPLATE_INDEX" val="20214728"/>
  <p:tag name="KSO_WM_UNIT_LAYERLEVEL" val="1"/>
  <p:tag name="KSO_WM_TAG_VERSION" val="1.0"/>
  <p:tag name="KSO_WM_BEAUTIFY_FLAG" val="#wm#"/>
  <p:tag name="KSO_WM_CHIP_GROUPID" val="5eda18a25860357932c55e72"/>
  <p:tag name="KSO_WM_UNIT_SM_LIMIT_TYPE" val="2"/>
  <p:tag name="KSO_WM_UNIT_DECORATE_INFO" val="{&quot;DecorateInfoH&quot;:{&quot;IsAbs&quot;:false},&quot;DecorateInfoW&quot;:{&quot;IsAbs&quot;:false},&quot;DecorateInfoX&quot;:{&quot;IsAbs&quot;:false,&quot;Pos&quot;:1},&quot;DecorateInfoY&quot;:{&quot;IsAbs&quot;:false,&quot;Pos&quot;:1},&quot;ReferentInfo&quot;:{&quot;Id&quot;:&quot;de3b0481a142458a88a581c77bbacc70&quot;,&quot;X&quot;:{&quot;Pos&quot;:1},&quot;Y&quot;:{&quot;Pos&quot;:1}},&quot;whChangeMode&quot;:0}"/>
  <p:tag name="KSO_WM_UNIT_DEC_AREA_ID" val="84fb6dc708ce4cb487ac9408fbdb1553"/>
  <p:tag name="KSO_WM_CHIP_XID" val="5eda18ef5860357932c55e8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VALUE" val="756"/>
  <p:tag name="KSO_WM_TEMPLATE_ASSEMBLE_XID" val="5fd0dab61fa9d42129dd8979"/>
  <p:tag name="KSO_WM_TEMPLATE_ASSEMBLE_GROUPID" val="5fd0dab61fa9d42129dd8979"/>
</p:tagLst>
</file>

<file path=ppt/tags/tag10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4728_1*a*1"/>
  <p:tag name="KSO_WM_TEMPLATE_CATEGORY" val="diagram"/>
  <p:tag name="KSO_WM_TEMPLATE_INDEX" val="20214728"/>
  <p:tag name="KSO_WM_UNIT_LAYERLEVEL" val="1"/>
  <p:tag name="KSO_WM_TAG_VERSION" val="1.0"/>
  <p:tag name="KSO_WM_BEAUTIFY_FLAG" val="#wm#"/>
  <p:tag name="KSO_WM_UNIT_SHOW_EDIT_AREA_INDICATION" val="1"/>
  <p:tag name="KSO_WM_UNIT_DEFAULT_FONT" val="24;44;4"/>
  <p:tag name="KSO_WM_UNIT_BLOCK" val="0"/>
  <p:tag name="KSO_WM_UNIT_DEC_AREA_ID" val="b223e5e6b4ae40ab8f3545d3093e098c"/>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d16e92f9253c434fa5b19b549348c086"/>
  <p:tag name="KSO_WM_UNIT_TEXT_FILL_FORE_SCHEMECOLOR_INDEX_BRIGHTNESS" val="0"/>
  <p:tag name="KSO_WM_UNIT_TEXT_FILL_FORE_SCHEMECOLOR_INDEX" val="13"/>
  <p:tag name="KSO_WM_UNIT_TEXT_FILL_TYPE" val="1"/>
  <p:tag name="KSO_WM_TEMPLATE_ASSEMBLE_XID" val="5fd0dab61fa9d42129dd8979"/>
  <p:tag name="KSO_WM_TEMPLATE_ASSEMBLE_GROUPID" val="5fd0dab61fa9d42129dd8979"/>
</p:tagLst>
</file>

<file path=ppt/tags/tag10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diagram20214728_1*b*1"/>
  <p:tag name="KSO_WM_TEMPLATE_CATEGORY" val="diagram"/>
  <p:tag name="KSO_WM_TEMPLATE_INDEX" val="20214728"/>
  <p:tag name="KSO_WM_UNIT_LAYERLEVEL" val="1"/>
  <p:tag name="KSO_WM_TAG_VERSION" val="1.0"/>
  <p:tag name="KSO_WM_BEAUTIFY_FLAG" val="#wm#"/>
  <p:tag name="KSO_WM_UNIT_DEFAULT_FONT" val="18;24;2"/>
  <p:tag name="KSO_WM_UNIT_BLOCK" val="0"/>
  <p:tag name="KSO_WM_UNIT_DEC_AREA_ID" val="a4f68caac9bc4f4a87194a44b61acb53"/>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d16e92f9253c434fa5b19b549348c086"/>
  <p:tag name="KSO_WM_UNIT_TEXT_FILL_FORE_SCHEMECOLOR_INDEX_BRIGHTNESS" val="-0.25"/>
  <p:tag name="KSO_WM_UNIT_TEXT_FILL_FORE_SCHEMECOLOR_INDEX" val="14"/>
  <p:tag name="KSO_WM_UNIT_TEXT_FILL_TYPE" val="1"/>
  <p:tag name="KSO_WM_TEMPLATE_ASSEMBLE_XID" val="5fd0dab61fa9d42129dd8979"/>
  <p:tag name="KSO_WM_TEMPLATE_ASSEMBLE_GROUPID" val="5fd0dab61fa9d42129dd8979"/>
</p:tagLst>
</file>

<file path=ppt/tags/tag10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9444_2*l_h_i*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5"/>
  <p:tag name="KSO_WM_UNIT_TEXT_FILL_TYPE" val="1"/>
</p:tagLst>
</file>

<file path=ppt/tags/tag105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1_1"/>
  <p:tag name="KSO_WM_UNIT_ID" val="diagram20219444_2*l_h_f*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10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9444_2*l_h_i*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7"/>
  <p:tag name="KSO_WM_UNIT_TEXT_FILL_TYPE" val="1"/>
</p:tagLst>
</file>

<file path=ppt/tags/tag105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2_1"/>
  <p:tag name="KSO_WM_UNIT_ID" val="diagram20219444_2*l_h_f*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Lst>
</file>

<file path=ppt/tags/tag10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19444_2*l_h_i*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9"/>
  <p:tag name="KSO_WM_UNIT_TEXT_FILL_TYPE" val="1"/>
</p:tagLst>
</file>

<file path=ppt/tags/tag106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3_1"/>
  <p:tag name="KSO_WM_UNIT_ID" val="diagram20219444_2*l_h_f*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1062.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106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0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10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10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0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0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06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10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10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10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10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6140_2*m_i*1_1"/>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10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06140_2*m_i*1_2"/>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10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6140_2*m_h_i*1_3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10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6140_2*m_h_i*1_3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10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6140_2*m_h_i*1_3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10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6140_2*m_h_i*1_3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0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6140_2*m_h_i*1_2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Lst>
</file>

<file path=ppt/tags/tag10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6140_2*m_h_i*1_2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10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6140_2*m_h_i*1_2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10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6140_2*m_h_i*1_2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0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40_2*m_h_i*1_1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10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40_2*m_h_i*1_1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10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40_2*m_h_i*1_1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10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6140_2*m_h_i*1_1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08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6140_2*m_h_f*1_3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108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6140_2*m_h_f*1_2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108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40_2*m_h_f*1_1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Lst>
</file>

<file path=ppt/tags/tag10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10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1092.xml><?xml version="1.0" encoding="utf-8"?>
<p:tagLst xmlns:a="http://schemas.openxmlformats.org/drawingml/2006/main" xmlns:r="http://schemas.openxmlformats.org/officeDocument/2006/relationships" xmlns:p="http://schemas.openxmlformats.org/presentationml/2006/main">
  <p:tag name="KSO_WM_SLIDE_ID" val="diagram20201852_1"/>
  <p:tag name="KSO_WM_TEMPLATE_SUBCATEGORY" val="11"/>
  <p:tag name="KSO_WM_SLIDE_ITEM_CNT" val="0"/>
  <p:tag name="KSO_WM_SLIDE_INDEX" val="1"/>
  <p:tag name="KSO_WM_UNIT_SHOW_EDIT_AREA_INDICATION" val="1"/>
  <p:tag name="KSO_WM_TAG_VERSION" val="1.0"/>
  <p:tag name="KSO_WM_BEAUTIFY_FLAG" val="#wm#"/>
  <p:tag name="KSO_WM_TEMPLATE_CATEGORY" val="diagram"/>
  <p:tag name="KSO_WM_TEMPLATE_INDEX" val="20201852"/>
  <p:tag name="KSO_WM_SLIDE_LAYOUT" val="a_d_i"/>
  <p:tag name="KSO_WM_SLIDE_LAYOUT_CNT" val="1_1_1"/>
  <p:tag name="KSO_WM_SLIDE_TYPE" val="text"/>
  <p:tag name="KSO_WM_SLIDE_SUBTYPE" val="picTxt"/>
  <p:tag name="KSO_WM_SLIDE_SIZE" val="960*493"/>
  <p:tag name="KSO_WM_SLIDE_POSITION" val="0*47"/>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2-02-18T10:12:05&quot;,&quot;maxSize&quot;:{&quot;size1&quot;:53.299999999999997},&quot;minSize&quot;:{&quot;size1&quot;:24.600000000000001},&quot;normalSize&quot;:{&quot;size1&quot;:24.600000000000001},&quot;subLayout&quot;:[{&quot;id&quot;:&quot;2022-02-18T10:12:05&quot;,&quot;margin&quot;:{&quot;bottom&quot;:1.2439998388290405,&quot;left&quot;:1.2699999809265137,&quot;right&quot;:1.2669999599456787,&quot;top&quot;:1.690000057220459},&quot;type&quot;:0},{&quot;backgroundInfo&quot;:[{&quot;bottom&quot;:0,&quot;bottomAbs&quot;:false,&quot;left&quot;:0,&quot;leftAbs&quot;:false,&quot;right&quot;:0,&quot;rightAbs&quot;:false,&quot;top&quot;:0.16409391200000001,&quot;topAbs&quot;:false,&quot;type&quot;:&quot;bottomTop&quot;}],&quot;id&quot;:&quot;2022-02-18T10:12:05&quot;,&quot;margin&quot;:{&quot;bottom&quot;:1.690000057220459,&quot;left&quot;:1.2699999809265137,&quot;right&quot;:1.2699999809265137,&quot;top&quot;:0.026000002399086952},&quot;marginOverLayout&quot;:{&quot;bottom&quot;:1.690000057220459,&quot;left&quot;:1.2699999809265137,&quot;right&quot;:1.2699999809265137,&quot;top&quot;:0.026000002399086952},&quot;type&quot;:1}],&quot;type&quot;:1}"/>
  <p:tag name="KSO_WM_SLIDE_CAN_ADD_NAVIGATION" val="1"/>
  <p:tag name="KSO_WM_SLIDE_BACKGROUND" val="[&quot;general&quot;,&quot;frame&quot;,&quot;bottomTop&quot;]"/>
  <p:tag name="KSO_WM_SLIDE_RATIO" val="1.777778"/>
  <p:tag name="KSO_WM_SLIDE_BK_DARK_LIGHT" val="2"/>
  <p:tag name="KSO_WM_SLIDE_BACKGROUND_TYPE" val="bottomTop"/>
  <p:tag name="KSO_WM_SPECIAL_SOURCE" val="bdnull"/>
</p:tagLst>
</file>

<file path=ppt/tags/tag109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09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9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大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852_1*a*1"/>
  <p:tag name="KSO_WM_TEMPLATE_CATEGORY" val="diagram"/>
  <p:tag name="KSO_WM_TEMPLATE_INDEX" val="20201852"/>
  <p:tag name="KSO_WM_UNIT_LAYERLEVEL" val="1"/>
  <p:tag name="KSO_WM_TAG_VERSION" val="1.0"/>
  <p:tag name="KSO_WM_BEAUTIFY_FLAG" val="#wm#"/>
  <p:tag name="KSO_WM_UNIT_SHOW_EDIT_AREA_INDICATION" val="1"/>
  <p:tag name="KSO_WM_UNIT_DEFAULT_FONT" val="28;40;4"/>
  <p:tag name="KSO_WM_UNIT_BLOCK" val="0"/>
  <p:tag name="KSO_WM_UNIT_TEXT_FILL_FORE_SCHEMECOLOR_INDEX_BRIGHTNESS" val="0.25"/>
  <p:tag name="KSO_WM_UNIT_TEXT_FILL_FORE_SCHEMECOLOR_INDEX" val="13"/>
  <p:tag name="KSO_WM_UNIT_TEXT_FILL_TYPE" val="1"/>
</p:tagLst>
</file>

<file path=ppt/tags/tag1096.xml><?xml version="1.0" encoding="utf-8"?>
<p:tagLst xmlns:a="http://schemas.openxmlformats.org/drawingml/2006/main" xmlns:r="http://schemas.openxmlformats.org/officeDocument/2006/relationships" xmlns:p="http://schemas.openxmlformats.org/presentationml/2006/main">
  <p:tag name="KSO_WM_UNIT_LINE_FORE_SCHEMECOLOR_INDEX" val="14"/>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3957_2*l_h_i*1_1_1"/>
  <p:tag name="KSO_WM_TEMPLATE_CATEGORY" val="diagram"/>
  <p:tag name="KSO_WM_TEMPLATE_INDEX" val="20213957"/>
  <p:tag name="KSO_WM_UNIT_LAYERLEVEL" val="1_1_1"/>
  <p:tag name="KSO_WM_TAG_VERSION" val="1.0"/>
  <p:tag name="KSO_WM_BEAUTIFY_FLAG" val="#wm#"/>
</p:tagLst>
</file>

<file path=ppt/tags/tag1097.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3957_2*l_h_i*1_1_2"/>
  <p:tag name="KSO_WM_TEMPLATE_CATEGORY" val="diagram"/>
  <p:tag name="KSO_WM_TEMPLATE_INDEX" val="20213957"/>
  <p:tag name="KSO_WM_UNIT_LAYERLEVEL" val="1_1_1"/>
  <p:tag name="KSO_WM_TAG_VERSION" val="1.0"/>
  <p:tag name="KSO_WM_BEAUTIFY_FLAG" val="#wm#"/>
</p:tagLst>
</file>

<file path=ppt/tags/tag109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3957_2*l_h_f*1_1_1"/>
  <p:tag name="KSO_WM_TEMPLATE_CATEGORY" val="diagram"/>
  <p:tag name="KSO_WM_TEMPLATE_INDEX" val="20213957"/>
  <p:tag name="KSO_WM_UNIT_LAYERLEVEL" val="1_1_1"/>
  <p:tag name="KSO_WM_TAG_VERSION" val="1.0"/>
  <p:tag name="KSO_WM_BEAUTIFY_FLAG" val="#wm#"/>
  <p:tag name="KSO_WM_UNIT_PRESET_TEXT" val="单击此处添加文本具体内容，简明扼要的阐述您的观点。根据需要可酌情增减文字。"/>
  <p:tag name="KSO_WM_UNIT_SUBTYPE" val="a"/>
</p:tagLst>
</file>

<file path=ppt/tags/tag1099.xml><?xml version="1.0" encoding="utf-8"?>
<p:tagLst xmlns:a="http://schemas.openxmlformats.org/drawingml/2006/main" xmlns:r="http://schemas.openxmlformats.org/officeDocument/2006/relationships"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3957_2*l_h_i*1_1_3"/>
  <p:tag name="KSO_WM_TEMPLATE_CATEGORY" val="diagram"/>
  <p:tag name="KSO_WM_TEMPLATE_INDEX" val="20213957"/>
  <p:tag name="KSO_WM_UNIT_LAYERLEVEL" val="1_1_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10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3957_2*l_h_a*1_1_1"/>
  <p:tag name="KSO_WM_TEMPLATE_CATEGORY" val="diagram"/>
  <p:tag name="KSO_WM_TEMPLATE_INDEX" val="20213957"/>
  <p:tag name="KSO_WM_UNIT_LAYERLEVEL" val="1_1_1"/>
  <p:tag name="KSO_WM_TAG_VERSION" val="1.0"/>
  <p:tag name="KSO_WM_BEAUTIFY_FLAG" val="#wm#"/>
  <p:tag name="KSO_WM_UNIT_PRESET_TEXT" val="办公技能"/>
  <p:tag name="KSO_WM_UNIT_ISNUMDGMTITLE" val="0"/>
  <p:tag name="KSO_WM_UNIT_TEXT_FILL_FORE_SCHEMECOLOR_INDEX_BRIGHTNESS" val="0.35"/>
  <p:tag name="KSO_WM_UNIT_TEXT_FILL_FORE_SCHEMECOLOR_INDEX" val="13"/>
  <p:tag name="KSO_WM_UNIT_TEXT_FILL_TYPE" val="1"/>
</p:tagLst>
</file>

<file path=ppt/tags/tag1101.xml><?xml version="1.0" encoding="utf-8"?>
<p:tagLst xmlns:a="http://schemas.openxmlformats.org/drawingml/2006/main" xmlns:r="http://schemas.openxmlformats.org/officeDocument/2006/relationships" xmlns:p="http://schemas.openxmlformats.org/presentationml/2006/main">
  <p:tag name="KSO_WM_UNIT_LINE_FORE_SCHEMECOLOR_INDEX" val="14"/>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3957_2*l_h_i*1_2_1"/>
  <p:tag name="KSO_WM_TEMPLATE_CATEGORY" val="diagram"/>
  <p:tag name="KSO_WM_TEMPLATE_INDEX" val="20213957"/>
  <p:tag name="KSO_WM_UNIT_LAYERLEVEL" val="1_1_1"/>
  <p:tag name="KSO_WM_TAG_VERSION" val="1.0"/>
  <p:tag name="KSO_WM_BEAUTIFY_FLAG" val="#wm#"/>
</p:tagLst>
</file>

<file path=ppt/tags/tag1102.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13957_2*l_h_i*1_2_2"/>
  <p:tag name="KSO_WM_TEMPLATE_CATEGORY" val="diagram"/>
  <p:tag name="KSO_WM_TEMPLATE_INDEX" val="20213957"/>
  <p:tag name="KSO_WM_UNIT_LAYERLEVEL" val="1_1_1"/>
  <p:tag name="KSO_WM_TAG_VERSION" val="1.0"/>
  <p:tag name="KSO_WM_BEAUTIFY_FLAG" val="#wm#"/>
</p:tagLst>
</file>

<file path=ppt/tags/tag1103.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3957_2*l_h_f*1_2_1"/>
  <p:tag name="KSO_WM_TEMPLATE_CATEGORY" val="diagram"/>
  <p:tag name="KSO_WM_TEMPLATE_INDEX" val="20213957"/>
  <p:tag name="KSO_WM_UNIT_LAYERLEVEL" val="1_1_1"/>
  <p:tag name="KSO_WM_TAG_VERSION" val="1.0"/>
  <p:tag name="KSO_WM_BEAUTIFY_FLAG" val="#wm#"/>
  <p:tag name="KSO_WM_UNIT_PRESET_TEXT" val="单击此处添加文本具体内容，简明扼要的阐述您的观点。根据需要可酌情增减文字。"/>
  <p:tag name="KSO_WM_UNIT_SUBTYPE" val="a"/>
</p:tagLst>
</file>

<file path=ppt/tags/tag1104.xml><?xml version="1.0" encoding="utf-8"?>
<p:tagLst xmlns:a="http://schemas.openxmlformats.org/drawingml/2006/main" xmlns:r="http://schemas.openxmlformats.org/officeDocument/2006/relationships"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3957_2*l_h_i*1_2_3"/>
  <p:tag name="KSO_WM_TEMPLATE_CATEGORY" val="diagram"/>
  <p:tag name="KSO_WM_TEMPLATE_INDEX" val="20213957"/>
  <p:tag name="KSO_WM_UNIT_LAYERLEVEL" val="1_1_1"/>
  <p:tag name="KSO_WM_TAG_VERSION" val="1.0"/>
  <p:tag name="KSO_WM_BEAUTIFY_FLAG" val="#wm#"/>
</p:tagLst>
</file>

<file path=ppt/tags/tag110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3957_2*l_h_a*1_2_1"/>
  <p:tag name="KSO_WM_TEMPLATE_CATEGORY" val="diagram"/>
  <p:tag name="KSO_WM_TEMPLATE_INDEX" val="20213957"/>
  <p:tag name="KSO_WM_UNIT_LAYERLEVEL" val="1_1_1"/>
  <p:tag name="KSO_WM_TAG_VERSION" val="1.0"/>
  <p:tag name="KSO_WM_BEAUTIFY_FLAG" val="#wm#"/>
  <p:tag name="KSO_WM_UNIT_PRESET_TEXT" val="管理技能"/>
  <p:tag name="KSO_WM_UNIT_ISNUMDGMTITLE" val="0"/>
  <p:tag name="KSO_WM_UNIT_TEXT_FILL_FORE_SCHEMECOLOR_INDEX_BRIGHTNESS" val="0.35"/>
  <p:tag name="KSO_WM_UNIT_TEXT_FILL_FORE_SCHEMECOLOR_INDEX" val="13"/>
  <p:tag name="KSO_WM_UNIT_TEXT_FILL_TYPE" val="1"/>
</p:tagLst>
</file>

<file path=ppt/tags/tag1106.xml><?xml version="1.0" encoding="utf-8"?>
<p:tagLst xmlns:a="http://schemas.openxmlformats.org/drawingml/2006/main" xmlns:r="http://schemas.openxmlformats.org/officeDocument/2006/relationships" xmlns:p="http://schemas.openxmlformats.org/presentationml/2006/main">
  <p:tag name="KSO_WM_UNIT_LINE_FORE_SCHEMECOLOR_INDEX" val="14"/>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3957_2*l_h_i*1_3_1"/>
  <p:tag name="KSO_WM_TEMPLATE_CATEGORY" val="diagram"/>
  <p:tag name="KSO_WM_TEMPLATE_INDEX" val="20213957"/>
  <p:tag name="KSO_WM_UNIT_LAYERLEVEL" val="1_1_1"/>
  <p:tag name="KSO_WM_TAG_VERSION" val="1.0"/>
  <p:tag name="KSO_WM_BEAUTIFY_FLAG" val="#wm#"/>
</p:tagLst>
</file>

<file path=ppt/tags/tag1107.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13957_2*l_h_i*1_3_2"/>
  <p:tag name="KSO_WM_TEMPLATE_CATEGORY" val="diagram"/>
  <p:tag name="KSO_WM_TEMPLATE_INDEX" val="20213957"/>
  <p:tag name="KSO_WM_UNIT_LAYERLEVEL" val="1_1_1"/>
  <p:tag name="KSO_WM_TAG_VERSION" val="1.0"/>
  <p:tag name="KSO_WM_BEAUTIFY_FLAG" val="#wm#"/>
</p:tagLst>
</file>

<file path=ppt/tags/tag110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3957_2*l_h_f*1_3_1"/>
  <p:tag name="KSO_WM_TEMPLATE_CATEGORY" val="diagram"/>
  <p:tag name="KSO_WM_TEMPLATE_INDEX" val="20213957"/>
  <p:tag name="KSO_WM_UNIT_LAYERLEVEL" val="1_1_1"/>
  <p:tag name="KSO_WM_TAG_VERSION" val="1.0"/>
  <p:tag name="KSO_WM_BEAUTIFY_FLAG" val="#wm#"/>
  <p:tag name="KSO_WM_UNIT_PRESET_TEXT" val="单击此处添加文本具体内容，简明扼要的阐述您的观点。根据需要可酌情增减文字。"/>
  <p:tag name="KSO_WM_UNIT_SUBTYPE" val="a"/>
</p:tagLst>
</file>

<file path=ppt/tags/tag1109.xml><?xml version="1.0" encoding="utf-8"?>
<p:tagLst xmlns:a="http://schemas.openxmlformats.org/drawingml/2006/main" xmlns:r="http://schemas.openxmlformats.org/officeDocument/2006/relationships"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3957_2*l_h_i*1_3_3"/>
  <p:tag name="KSO_WM_TEMPLATE_CATEGORY" val="diagram"/>
  <p:tag name="KSO_WM_TEMPLATE_INDEX" val="20213957"/>
  <p:tag name="KSO_WM_UNIT_LAYERLEVEL" val="1_1_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13957_2*l_h_a*1_3_1"/>
  <p:tag name="KSO_WM_TEMPLATE_CATEGORY" val="diagram"/>
  <p:tag name="KSO_WM_TEMPLATE_INDEX" val="20213957"/>
  <p:tag name="KSO_WM_UNIT_LAYERLEVEL" val="1_1_1"/>
  <p:tag name="KSO_WM_TAG_VERSION" val="1.0"/>
  <p:tag name="KSO_WM_BEAUTIFY_FLAG" val="#wm#"/>
  <p:tag name="KSO_WM_UNIT_PRESET_TEXT" val="操作技能"/>
  <p:tag name="KSO_WM_UNIT_ISNUMDGMTITLE" val="0"/>
  <p:tag name="KSO_WM_UNIT_TEXT_FILL_FORE_SCHEMECOLOR_INDEX_BRIGHTNESS" val="0.35"/>
  <p:tag name="KSO_WM_UNIT_TEXT_FILL_FORE_SCHEMECOLOR_INDEX" val="13"/>
  <p:tag name="KSO_WM_UNIT_TEXT_FILL_TYPE" val="1"/>
</p:tagLst>
</file>

<file path=ppt/tags/tag1111.xml><?xml version="1.0" encoding="utf-8"?>
<p:tagLst xmlns:a="http://schemas.openxmlformats.org/drawingml/2006/main" xmlns:r="http://schemas.openxmlformats.org/officeDocument/2006/relationships" xmlns:p="http://schemas.openxmlformats.org/presentationml/2006/main">
  <p:tag name="KSO_WM_SLIDE_ID" val="diagram2021230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3"/>
  <p:tag name="KSO_WM_SLIDE_POSITION" val="0*-1"/>
  <p:tag name="KSO_WM_TAG_VERSION" val="1.0"/>
  <p:tag name="KSO_WM_BEAUTIFY_FLAG" val="#wm#"/>
  <p:tag name="KSO_WM_TEMPLATE_CATEGORY" val="diagram"/>
  <p:tag name="KSO_WM_TEMPLATE_INDEX" val="20212308"/>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1-02T16:53:09&quot;,&quot;maxSize&quot;:{&quot;size1&quot;:31.100000000000001},&quot;minSize&quot;:{&quot;size1&quot;:20},&quot;normalSize&quot;:{&quot;size1&quot;:27.796296296296301},&quot;subLayout&quot;:[{&quot;id&quot;:&quot;2020-11-02T16:53:09&quot;,&quot;margin&quot;:{&quot;bottom&quot;:0.21199998259544373,&quot;left&quot;:1.6929999589920044,&quot;right&quot;:1.6929999589920044,&quot;top&quot;:1.6929999589920044},&quot;type&quot;:0},{&quot;id&quot;:&quot;2020-11-02T16:53:09&quot;,&quot;margin&quot;:{&quot;bottom&quot;:1.6929999589920044,&quot;left&quot;:1.6929999589920044,&quot;right&quot;:1.6929999589920044,&quot;top&quot;:0.42300000786781311},&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CHIP_GROUPID" val="5e757e3269be4861f5f8614a"/>
  <p:tag name="KSO_WM_SLIDE_BK_DARK_LIGHT" val="2"/>
  <p:tag name="KSO_WM_SLIDE_BACKGROUND_TYPE" val="general"/>
  <p:tag name="KSO_WM_SLIDE_SUPPORT_FEATURE_TYPE" val="3"/>
  <p:tag name="KSO_WM_TEMPLATE_ASSEMBLE_XID" val="5f9fc8f458547e5288195a1d"/>
  <p:tag name="KSO_WM_TEMPLATE_ASSEMBLE_GROUPID" val="5f9fc8f458547e5288195a1d"/>
  <p:tag name="KSO_WM_SPECIAL_SOURCE" val="bdnull"/>
</p:tagLst>
</file>

<file path=ppt/tags/tag111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308_1*i*1"/>
  <p:tag name="KSO_WM_TEMPLATE_CATEGORY" val="diagram"/>
  <p:tag name="KSO_WM_TEMPLATE_INDEX" val="20212308"/>
  <p:tag name="KSO_WM_UNIT_LAYERLEVEL" val="1"/>
  <p:tag name="KSO_WM_TAG_VERSION" val="1.0"/>
  <p:tag name="KSO_WM_BEAUTIFY_FLAG" val="#wm#"/>
  <p:tag name="KSO_WM_UNIT_SM_LIMIT_TYPE" val="1"/>
  <p:tag name="KSO_WM_UNIT_BLOCK" val="0"/>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5958082f407345a9b32327cc3901d63a"/>
  <p:tag name="KSO_WM_CHIP_GROUPID" val="5e757e3269be4861f5f8614a"/>
  <p:tag name="KSO_WM_CHIP_XID" val="5f607145688f7a6c7bea32a6"/>
  <p:tag name="KSO_WM_UNIT_LINE_FORE_SCHEMECOLOR_INDEX_BRIGHTNESS" val="-0.25"/>
  <p:tag name="KSO_WM_UNIT_LINE_FORE_SCHEMECOLOR_INDEX" val="14"/>
  <p:tag name="KSO_WM_UNIT_LINE_FILL_TYPE" val="2"/>
  <p:tag name="KSO_WM_TEMPLATE_ASSEMBLE_XID" val="5f9fc8f458547e5288195a1d"/>
  <p:tag name="KSO_WM_TEMPLATE_ASSEMBLE_GROUPID" val="5f9fc8f458547e5288195a1d"/>
</p:tagLst>
</file>

<file path=ppt/tags/tag1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308_1*i*2"/>
  <p:tag name="KSO_WM_TEMPLATE_CATEGORY" val="diagram"/>
  <p:tag name="KSO_WM_TEMPLATE_INDEX" val="20212308"/>
  <p:tag name="KSO_WM_UNIT_LAYERLEVEL" val="1"/>
  <p:tag name="KSO_WM_TAG_VERSION" val="1.0"/>
  <p:tag name="KSO_WM_BEAUTIFY_FLAG" val="#wm#"/>
  <p:tag name="KSO_WM_UNIT_BLOCK" val="0"/>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6bc7bd8f51ac4e23be9fabb2923e53b1"/>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72"/>
  <p:tag name="KSO_WM_TEMPLATE_ASSEMBLE_XID" val="5f9fc8f458547e5288195a1d"/>
  <p:tag name="KSO_WM_TEMPLATE_ASSEMBLE_GROUPID" val="5f9fc8f458547e5288195a1d"/>
</p:tagLst>
</file>

<file path=ppt/tags/tag1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308_1*i*3"/>
  <p:tag name="KSO_WM_TEMPLATE_CATEGORY" val="diagram"/>
  <p:tag name="KSO_WM_TEMPLATE_INDEX" val="20212308"/>
  <p:tag name="KSO_WM_UNIT_LAYERLEVEL" val="1"/>
  <p:tag name="KSO_WM_TAG_VERSION" val="1.0"/>
  <p:tag name="KSO_WM_BEAUTIFY_FLAG" val="#wm#"/>
  <p:tag name="KSO_WM_UNIT_BLOCK" val="0"/>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d5b40817ac0b46399ce6168549b75b5b"/>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5f9fc8f458547e5288195a1d"/>
  <p:tag name="KSO_WM_TEMPLATE_ASSEMBLE_GROUPID" val="5f9fc8f458547e5288195a1d"/>
</p:tagLst>
</file>

<file path=ppt/tags/tag1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308_1*i*4"/>
  <p:tag name="KSO_WM_TEMPLATE_CATEGORY" val="diagram"/>
  <p:tag name="KSO_WM_TEMPLATE_INDEX" val="20212308"/>
  <p:tag name="KSO_WM_UNIT_LAYERLEVEL" val="1"/>
  <p:tag name="KSO_WM_TAG_VERSION" val="1.0"/>
  <p:tag name="KSO_WM_BEAUTIFY_FLAG" val="#wm#"/>
  <p:tag name="KSO_WM_UNIT_SM_LIMIT_TYPE" val="1"/>
  <p:tag name="KSO_WM_UNIT_BLOCK" val="0"/>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d6b7b97a08cd45318ddbc29e28f79a68"/>
  <p:tag name="KSO_WM_CHIP_GROUPID" val="5e757e3269be4861f5f8614a"/>
  <p:tag name="KSO_WM_CHIP_XID" val="5f607145688f7a6c7bea32a6"/>
  <p:tag name="KSO_WM_UNIT_LINE_FORE_SCHEMECOLOR_INDEX_BRIGHTNESS" val="-0.25"/>
  <p:tag name="KSO_WM_UNIT_LINE_FORE_SCHEMECOLOR_INDEX" val="14"/>
  <p:tag name="KSO_WM_UNIT_LINE_FILL_TYPE" val="2"/>
  <p:tag name="KSO_WM_TEMPLATE_ASSEMBLE_XID" val="5f9fc8f458547e5288195a1d"/>
  <p:tag name="KSO_WM_TEMPLATE_ASSEMBLE_GROUPID" val="5f9fc8f458547e5288195a1d"/>
</p:tagLst>
</file>

<file path=ppt/tags/tag11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8_1*a*1"/>
  <p:tag name="KSO_WM_TEMPLATE_CATEGORY" val="diagram"/>
  <p:tag name="KSO_WM_TEMPLATE_INDEX" val="20212308"/>
  <p:tag name="KSO_WM_UNIT_LAYERLEVEL" val="1"/>
  <p:tag name="KSO_WM_TAG_VERSION" val="1.0"/>
  <p:tag name="KSO_WM_BEAUTIFY_FLAG" val="#wm#"/>
  <p:tag name="KSO_WM_UNIT_SHOW_EDIT_AREA_INDICATION" val="1"/>
  <p:tag name="KSO_WM_UNIT_DEFAULT_FONT" val="24;44;4"/>
  <p:tag name="KSO_WM_UNIT_BLOCK" val="0"/>
  <p:tag name="KSO_WM_UNIT_DEC_AREA_ID" val="a818e3ad0ec8424ba385fc5261a9d8af"/>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
  <p:tag name="KSO_WM_UNIT_TEXT_FILL_FORE_SCHEMECOLOR_INDEX" val="13"/>
  <p:tag name="KSO_WM_UNIT_TEXT_FILL_TYPE" val="1"/>
  <p:tag name="KSO_WM_TEMPLATE_ASSEMBLE_XID" val="5f9fc8f458547e5288195a1d"/>
  <p:tag name="KSO_WM_TEMPLATE_ASSEMBLE_GROUPID" val="5f9fc8f458547e5288195a1d"/>
</p:tagLst>
</file>

<file path=ppt/tags/tag11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3"/>
  <p:tag name="KSO_WM_UNIT_HIGHLIGHT" val="0"/>
  <p:tag name="KSO_WM_UNIT_COMPATIBLE" val="0"/>
  <p:tag name="KSO_WM_UNIT_DIAGRAM_ISNUMVISUAL" val="0"/>
  <p:tag name="KSO_WM_UNIT_DIAGRAM_ISREFERUNIT" val="0"/>
  <p:tag name="KSO_WM_UNIT_TYPE" val="b"/>
  <p:tag name="KSO_WM_UNIT_INDEX" val="1"/>
  <p:tag name="KSO_WM_UNIT_ID" val="diagram20212308_1*b*1"/>
  <p:tag name="KSO_WM_TEMPLATE_CATEGORY" val="diagram"/>
  <p:tag name="KSO_WM_TEMPLATE_INDEX" val="20212308"/>
  <p:tag name="KSO_WM_UNIT_LAYERLEVEL" val="1"/>
  <p:tag name="KSO_WM_TAG_VERSION" val="1.0"/>
  <p:tag name="KSO_WM_BEAUTIFY_FLAG" val="#wm#"/>
  <p:tag name="KSO_WM_UNIT_DEFAULT_FONT" val="18;24;2"/>
  <p:tag name="KSO_WM_UNIT_BLOCK" val="0"/>
  <p:tag name="KSO_WM_UNIT_DEC_AREA_ID" val="6d1b5580114d4f3f8af4d0a6da238fac"/>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25"/>
  <p:tag name="KSO_WM_UNIT_TEXT_FILL_FORE_SCHEMECOLOR_INDEX" val="14"/>
  <p:tag name="KSO_WM_UNIT_TEXT_FILL_TYPE" val="1"/>
  <p:tag name="KSO_WM_TEMPLATE_ASSEMBLE_XID" val="5f9fc8f458547e5288195a1d"/>
  <p:tag name="KSO_WM_TEMPLATE_ASSEMBLE_GROUPID" val="5f9fc8f458547e5288195a1d"/>
</p:tagLst>
</file>

<file path=ppt/tags/tag1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05123_4*l_h_i*1_4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05123_4*l_h_i*1_4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2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5123_4*l_h_f*1_4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05123_4*l_h_i*1_5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05123_4*l_h_i*1_5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2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05123_4*l_h_f*1_5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5123_4*l_h_i*1_1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05123_4*l_h_i*1_1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2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123_4*l_h_f*1_1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5123_4*l_h_i*1_2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05123_4*l_h_i*1_2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5123_4*l_h_f*1_2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5123_4*l_h_i*1_3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05123_4*l_h_i*1_3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3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5123_4*l_h_f*1_3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134.xml><?xml version="1.0" encoding="utf-8"?>
<p:tagLst xmlns:a="http://schemas.openxmlformats.org/drawingml/2006/main" xmlns:r="http://schemas.openxmlformats.org/officeDocument/2006/relationships" xmlns:p="http://schemas.openxmlformats.org/presentationml/2006/main">
  <p:tag name="KSO_WM_SLIDE_ID" val="diagram20201852_1"/>
  <p:tag name="KSO_WM_TEMPLATE_SUBCATEGORY" val="11"/>
  <p:tag name="KSO_WM_SLIDE_ITEM_CNT" val="0"/>
  <p:tag name="KSO_WM_SLIDE_INDEX" val="1"/>
  <p:tag name="KSO_WM_UNIT_SHOW_EDIT_AREA_INDICATION" val="1"/>
  <p:tag name="KSO_WM_TAG_VERSION" val="1.0"/>
  <p:tag name="KSO_WM_BEAUTIFY_FLAG" val="#wm#"/>
  <p:tag name="KSO_WM_TEMPLATE_CATEGORY" val="diagram"/>
  <p:tag name="KSO_WM_TEMPLATE_INDEX" val="20201852"/>
  <p:tag name="KSO_WM_SLIDE_LAYOUT" val="a_d_i"/>
  <p:tag name="KSO_WM_SLIDE_LAYOUT_CNT" val="1_1_1"/>
  <p:tag name="KSO_WM_SLIDE_TYPE" val="text"/>
  <p:tag name="KSO_WM_SLIDE_SUBTYPE" val="picTxt"/>
  <p:tag name="KSO_WM_SLIDE_SIZE" val="960*493"/>
  <p:tag name="KSO_WM_SLIDE_POSITION" val="0*47"/>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2-02-18T10:12:05&quot;,&quot;maxSize&quot;:{&quot;size1&quot;:53.299999999999997},&quot;minSize&quot;:{&quot;size1&quot;:24.600000000000001},&quot;normalSize&quot;:{&quot;size1&quot;:24.600000000000001},&quot;subLayout&quot;:[{&quot;id&quot;:&quot;2022-02-18T10:12:05&quot;,&quot;margin&quot;:{&quot;bottom&quot;:1.2439998388290405,&quot;left&quot;:1.2699999809265137,&quot;right&quot;:1.2669999599456787,&quot;top&quot;:1.690000057220459},&quot;type&quot;:0},{&quot;backgroundInfo&quot;:[{&quot;bottom&quot;:0,&quot;bottomAbs&quot;:false,&quot;left&quot;:0,&quot;leftAbs&quot;:false,&quot;right&quot;:0,&quot;rightAbs&quot;:false,&quot;top&quot;:0.16409391200000001,&quot;topAbs&quot;:false,&quot;type&quot;:&quot;bottomTop&quot;}],&quot;id&quot;:&quot;2022-02-18T10:12:05&quot;,&quot;margin&quot;:{&quot;bottom&quot;:1.690000057220459,&quot;left&quot;:1.2699999809265137,&quot;right&quot;:1.2699999809265137,&quot;top&quot;:0.026000002399086952},&quot;marginOverLayout&quot;:{&quot;bottom&quot;:1.690000057220459,&quot;left&quot;:1.2699999809265137,&quot;right&quot;:1.2699999809265137,&quot;top&quot;:0.026000002399086952},&quot;type&quot;:1}],&quot;type&quot;:1}"/>
  <p:tag name="KSO_WM_SLIDE_CAN_ADD_NAVIGATION" val="1"/>
  <p:tag name="KSO_WM_SLIDE_BACKGROUND" val="[&quot;general&quot;,&quot;frame&quot;,&quot;bottomTop&quot;]"/>
  <p:tag name="KSO_WM_SLIDE_RATIO" val="1.777778"/>
  <p:tag name="KSO_WM_SLIDE_BK_DARK_LIGHT" val="2"/>
  <p:tag name="KSO_WM_SLIDE_BACKGROUND_TYPE" val="bottomTop"/>
  <p:tag name="KSO_WM_SPECIAL_SOURCE" val="bdnull"/>
</p:tagLst>
</file>

<file path=ppt/tags/tag113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13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13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大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852_1*a*1"/>
  <p:tag name="KSO_WM_TEMPLATE_CATEGORY" val="diagram"/>
  <p:tag name="KSO_WM_TEMPLATE_INDEX" val="20201852"/>
  <p:tag name="KSO_WM_UNIT_LAYERLEVEL" val="1"/>
  <p:tag name="KSO_WM_TAG_VERSION" val="1.0"/>
  <p:tag name="KSO_WM_BEAUTIFY_FLAG" val="#wm#"/>
  <p:tag name="KSO_WM_UNIT_SHOW_EDIT_AREA_INDICATION" val="1"/>
  <p:tag name="KSO_WM_UNIT_DEFAULT_FONT" val="28;40;4"/>
  <p:tag name="KSO_WM_UNIT_BLOCK" val="0"/>
  <p:tag name="KSO_WM_UNIT_TEXT_FILL_FORE_SCHEMECOLOR_INDEX_BRIGHTNESS" val="0.25"/>
  <p:tag name="KSO_WM_UNIT_TEXT_FILL_FORE_SCHEMECOLOR_INDEX" val="13"/>
  <p:tag name="KSO_WM_UNIT_TEXT_FILL_TYPE" val="1"/>
</p:tagLst>
</file>

<file path=ppt/tags/tag1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05123_4*l_h_i*1_4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05123_4*l_h_i*1_4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5123_4*l_h_f*1_4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05123_4*l_h_i*1_5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05123_4*l_h_i*1_5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4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05123_4*l_h_f*1_5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5123_4*l_h_i*1_1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05123_4*l_h_i*1_1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4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123_4*l_h_f*1_1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5123_4*l_h_i*1_2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05123_4*l_h_i*1_2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4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5123_4*l_h_f*1_2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5123_4*l_h_i*1_3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05123_4*l_h_i*1_3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5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5123_4*l_h_f*1_3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153.xml><?xml version="1.0" encoding="utf-8"?>
<p:tagLst xmlns:a="http://schemas.openxmlformats.org/drawingml/2006/main" xmlns:r="http://schemas.openxmlformats.org/officeDocument/2006/relationships" xmlns:p="http://schemas.openxmlformats.org/presentationml/2006/main">
  <p:tag name="KSO_WM_SLIDE_ID" val="diagram202128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2"/>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5:23:46&quot;,&quot;maxSize&quot;:{&quot;size1&quot;:31.100451971449097},&quot;minSize&quot;:{&quot;size1&quot;:20.100451971449097},&quot;normalSize&quot;:{&quot;size1&quot;:26.820822341819461},&quot;subLayout&quot;:[{&quot;id&quot;:&quot;2021-04-01T15:23:46&quot;,&quot;margin&quot;:{&quot;bottom&quot;:0.026000002399086952,&quot;left&quot;:1.6929999589920044,&quot;right&quot;:1.6929999589920044,&quot;top&quot;:1.6929999589920044},&quot;type&quot;:0},{&quot;id&quot;:&quot;2021-04-01T15:23:46&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60656efa4054ed1e2fb801b4"/>
  <p:tag name="KSO_WM_TEMPLATE_ASSEMBLE_GROUPID" val="60656efa4054ed1e2fb801b4"/>
  <p:tag name="KSO_WM_SPECIAL_SOURCE" val="bdnull"/>
</p:tagLst>
</file>

<file path=ppt/tags/tag115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1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892_1*a*1"/>
  <p:tag name="KSO_WM_TEMPLATE_CATEGORY" val="diagram"/>
  <p:tag name="KSO_WM_TEMPLATE_INDEX" val="20212892"/>
  <p:tag name="KSO_WM_UNIT_LAYERLEVEL" val="1"/>
  <p:tag name="KSO_WM_TAG_VERSION" val="1.0"/>
  <p:tag name="KSO_WM_BEAUTIFY_FLAG" val="#wm#"/>
  <p:tag name="KSO_WM_UNIT_SHOW_EDIT_AREA_INDICATION" val="1"/>
  <p:tag name="KSO_WM_UNIT_DEFAULT_FONT" val="24;44;4"/>
  <p:tag name="KSO_WM_UNIT_BLOCK" val="0"/>
  <p:tag name="KSO_WM_UNIT_DEC_AREA_ID" val="a7c96c885a564713a8b4bb19f4ba9b1a"/>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
  <p:tag name="KSO_WM_UNIT_TEXT_FILL_FORE_SCHEMECOLOR_INDEX" val="13"/>
  <p:tag name="KSO_WM_UNIT_TEXT_FILL_TYPE" val="1"/>
  <p:tag name="KSO_WM_TEMPLATE_ASSEMBLE_XID" val="60656efa4054ed1e2fb801b4"/>
  <p:tag name="KSO_WM_TEMPLATE_ASSEMBLE_GROUPID" val="60656efa4054ed1e2fb801b4"/>
</p:tagLst>
</file>

<file path=ppt/tags/tag11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86"/>
  <p:tag name="KSO_WM_UNIT_HIGHLIGHT" val="0"/>
  <p:tag name="KSO_WM_UNIT_COMPATIBLE" val="0"/>
  <p:tag name="KSO_WM_UNIT_DIAGRAM_ISNUMVISUAL" val="0"/>
  <p:tag name="KSO_WM_UNIT_DIAGRAM_ISREFERUNIT" val="0"/>
  <p:tag name="KSO_WM_UNIT_TYPE" val="b"/>
  <p:tag name="KSO_WM_UNIT_INDEX" val="1"/>
  <p:tag name="KSO_WM_UNIT_ID" val="diagram20212892_1*b*1"/>
  <p:tag name="KSO_WM_TEMPLATE_CATEGORY" val="diagram"/>
  <p:tag name="KSO_WM_TEMPLATE_INDEX" val="20212892"/>
  <p:tag name="KSO_WM_UNIT_LAYERLEVEL" val="1"/>
  <p:tag name="KSO_WM_TAG_VERSION" val="1.0"/>
  <p:tag name="KSO_WM_BEAUTIFY_FLAG" val="#wm#"/>
  <p:tag name="KSO_WM_UNIT_DEFAULT_FONT" val="18;24;2"/>
  <p:tag name="KSO_WM_UNIT_BLOCK" val="0"/>
  <p:tag name="KSO_WM_UNIT_DEC_AREA_ID" val="063b4ba0261d4d28a1a5e6ad25bec85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25"/>
  <p:tag name="KSO_WM_UNIT_TEXT_FILL_FORE_SCHEMECOLOR_INDEX" val="14"/>
  <p:tag name="KSO_WM_UNIT_TEXT_FILL_TYPE" val="1"/>
  <p:tag name="KSO_WM_TEMPLATE_ASSEMBLE_XID" val="60656efa4054ed1e2fb801b4"/>
  <p:tag name="KSO_WM_TEMPLATE_ASSEMBLE_GROUPID" val="60656efa4054ed1e2fb801b4"/>
</p:tagLst>
</file>

<file path=ppt/tags/tag1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3_2*l_h_i*1_1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3_2*l_h_i*1_1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15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3_2*l_h_i*1_1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1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3_2*l_h_i*1_2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3_2*l_h_i*1_2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16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3_2*l_h_f*1_2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1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3_2*l_h_i*1_2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1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63_2*l_h_i*1_3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63_2*l_h_i*1_3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16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63_2*l_h_f*1_3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1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63_2*l_h_i*1_3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1169.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17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1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1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17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1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117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11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6140_2*m_i*1_1"/>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1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06140_2*m_i*1_2"/>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1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6140_2*m_h_i*1_3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1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6140_2*m_h_i*1_3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1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6140_2*m_h_i*1_3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1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6140_2*m_h_i*1_3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6140_2*m_h_i*1_2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1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6140_2*m_h_i*1_2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1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6140_2*m_h_i*1_2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1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6140_2*m_h_i*1_2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40_2*m_h_i*1_1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1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40_2*m_h_i*1_1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1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40_2*m_h_i*1_1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1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6140_2*m_h_i*1_1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19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6140_2*m_h_f*1_3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119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6140_2*m_h_f*1_2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119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40_2*m_h_f*1_1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1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1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1199.xml><?xml version="1.0" encoding="utf-8"?>
<p:tagLst xmlns:a="http://schemas.openxmlformats.org/drawingml/2006/main" xmlns:r="http://schemas.openxmlformats.org/officeDocument/2006/relationships" xmlns:p="http://schemas.openxmlformats.org/presentationml/2006/main">
  <p:tag name="KSO_WM_SLIDE_COLORSCHEME_VERSION" val="3.2"/>
  <p:tag name="KSO_WM_SLIDE_ID" val="diagram2021714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20"/>
  <p:tag name="KSO_WM_SLIDE_POSITION" val="48*60"/>
  <p:tag name="KSO_WM_TAG_VERSION" val="1.0"/>
  <p:tag name="KSO_WM_BEAUTIFY_FLAG" val="#wm#"/>
  <p:tag name="KSO_WM_TEMPLATE_CATEGORY" val="diagram"/>
  <p:tag name="KSO_WM_TEMPLATE_INDEX" val="20217144"/>
  <p:tag name="KSO_WM_SLIDE_LAYOUT" val="a_b_d"/>
  <p:tag name="KSO_WM_SLIDE_LAYOUT_CNT" val="1_1_1"/>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lm&quot;,&quot;text_direction&quot;:&quot;horizontal&quot;,&quot;support_big_font&quot;:false,&quot;picture_toward&quot;:0,&quot;picture_dockside&quot;:[],&quot;fill_id&quot;:&quot;1a64a48662ca45e7a2ef2dffb46de0df&quot;,&quot;fill_align&quot;:&quot;cm&quot;,&quot;chip_types&quot;:[&quot;text&quot;]}],[{&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cm&quot;,&quot;text_direction&quot;:&quot;horizontal&quot;,&quot;support_features&quot;:[&quot;collage&quot;],&quot;support_big_font&quot;:false,&quot;picture_toward&quot;:0,&quot;picture_dockside&quot;:[],&quot;fill_id&quot;:&quot;1a64a48662ca45e7a2ef2dffb46de0df&quot;,&quot;fill_align&quot;:&quot;cm&quot;,&quot;chip_types&quot;:[&quot;diagram&quot;,&quot;pictext&quot;,&quot;picture&quot;,&quot;chart&quot;,&quot;table&quot;,&quot;video&quot;]}]]"/>
  <p:tag name="KSO_WM_SLIDE_LAYOUT_INFO" val="{&quot;id&quot;:&quot;2020-12-10T01:20:20&quot;,&quot;maxSize&quot;:{&quot;size1&quot;:28.899999999999999},&quot;minSize&quot;:{&quot;size1&quot;:22.199999999999999},&quot;normalSize&quot;:{&quot;size1&quot;:27.950185185185187},&quot;subLayout&quot;:[{&quot;id&quot;:&quot;2020-12-10T01:20:20&quot;,&quot;margin&quot;:{&quot;bottom&quot;:0.42300000786781311,&quot;left&quot;:1.6929999589920044,&quot;right&quot;:5.9270000457763672,&quot;top&quot;:1.6929999589920044},&quot;type&quot;:0},{&quot;id&quot;:&quot;2020-12-10T01:20:20&quot;,&quot;margin&quot;:{&quot;bottom&quot;:2.9630000591278076,&quot;left&quot;:2.9630000591278076,&quot;right&quot;:2.9630000591278076,&quot;top&quot;:1.6929999589920044},&quot;type&quot;:0}],&quot;type&quot;:0}"/>
  <p:tag name="KSO_WM_SLIDE_RATIO" val="1.777778"/>
  <p:tag name="KSO_WM_CHIP_XID" val="5ef20a5ea491bb0086638ac2"/>
  <p:tag name="KSO_WM_CHIP_DECFILLPROP" val="[]"/>
  <p:tag name="KSO_WM_CHIP_GROUPID" val="5ef20a5ea491bb0086638ac1"/>
  <p:tag name="KSO_WM_SLIDE_BK_DARK_LIGHT" val="2"/>
  <p:tag name="KSO_WM_SLIDE_BACKGROUND_TYPE" val="general"/>
  <p:tag name="KSO_WM_SLIDE_SUPPORT_FEATURE_TYPE" val="1"/>
  <p:tag name="KSO_WM_TEMPLATE_ASSEMBLE_XID" val="5fd107541fa9d42129ddd92d"/>
  <p:tag name="KSO_WM_TEMPLATE_ASSEMBLE_GROUPID" val="5fd107541fa9d42129ddd92d"/>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0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7144_1**"/>
  <p:tag name="KSO_WM_TEMPLATE_CATEGORY" val="diagram"/>
  <p:tag name="KSO_WM_TEMPLATE_INDEX" val="20217144"/>
  <p:tag name="KSO_WM_UNIT_LAYERLEVEL" val="1"/>
  <p:tag name="KSO_WM_TAG_VERSION" val="1.0"/>
  <p:tag name="KSO_WM_BEAUTIFY_FLAG" val="#wm#"/>
  <p:tag name="KSO_WM_UNIT_BLOCK" val="0"/>
  <p:tag name="KSO_WM_UNIT_DEC_AREA_ID" val="35eb58c266794e9c92660c525c4ec180"/>
  <p:tag name="KSO_WM_UNIT_SM_LIMIT_TYPE" val="0"/>
  <p:tag name="KSO_WM_CHIP_GROUPID" val="5ef20a5ea491bb0086638ac1"/>
  <p:tag name="KSO_WM_CHIP_XID" val="5ef20a5ea491bb0086638ac2"/>
  <p:tag name="KSO_WM_TEMPLATE_ASSEMBLE_XID" val="5fd107541fa9d42129ddd92d"/>
  <p:tag name="KSO_WM_TEMPLATE_ASSEMBLE_GROUPID" val="5fd107541fa9d42129ddd92d"/>
</p:tagLst>
</file>

<file path=ppt/tags/tag12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7144_1*a*1"/>
  <p:tag name="KSO_WM_TEMPLATE_CATEGORY" val="diagram"/>
  <p:tag name="KSO_WM_TEMPLATE_INDEX" val="20217144"/>
  <p:tag name="KSO_WM_UNIT_LAYERLEVEL" val="1"/>
  <p:tag name="KSO_WM_TAG_VERSION" val="1.0"/>
  <p:tag name="KSO_WM_BEAUTIFY_FLAG" val="#wm#"/>
  <p:tag name="KSO_WM_UNIT_SHOW_EDIT_AREA_INDICATION" val="1"/>
  <p:tag name="KSO_WM_UNIT_DEFAULT_FONT" val="24;44;4"/>
  <p:tag name="KSO_WM_UNIT_BLOCK" val="0"/>
  <p:tag name="KSO_WM_UNIT_DEC_AREA_ID" val="d403b00cf9344ababc7121802268f67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
  <p:tag name="KSO_WM_UNIT_TEXT_FILL_FORE_SCHEMECOLOR_INDEX" val="13"/>
  <p:tag name="KSO_WM_UNIT_TEXT_FILL_TYPE" val="1"/>
  <p:tag name="KSO_WM_TEMPLATE_ASSEMBLE_XID" val="5fd107541fa9d42129ddd92d"/>
  <p:tag name="KSO_WM_TEMPLATE_ASSEMBLE_GROUPID" val="5fd107541fa9d42129ddd92d"/>
</p:tagLst>
</file>

<file path=ppt/tags/tag12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1"/>
  <p:tag name="KSO_WM_UNIT_HIGHLIGHT" val="0"/>
  <p:tag name="KSO_WM_UNIT_COMPATIBLE" val="0"/>
  <p:tag name="KSO_WM_UNIT_DIAGRAM_ISNUMVISUAL" val="0"/>
  <p:tag name="KSO_WM_UNIT_DIAGRAM_ISREFERUNIT" val="0"/>
  <p:tag name="KSO_WM_UNIT_TYPE" val="b"/>
  <p:tag name="KSO_WM_UNIT_INDEX" val="1"/>
  <p:tag name="KSO_WM_UNIT_ID" val="diagram20217144_1*b*1"/>
  <p:tag name="KSO_WM_TEMPLATE_CATEGORY" val="diagram"/>
  <p:tag name="KSO_WM_TEMPLATE_INDEX" val="20217144"/>
  <p:tag name="KSO_WM_UNIT_LAYERLEVEL" val="1"/>
  <p:tag name="KSO_WM_TAG_VERSION" val="1.0"/>
  <p:tag name="KSO_WM_BEAUTIFY_FLAG" val="#wm#"/>
  <p:tag name="KSO_WM_UNIT_DEFAULT_FONT" val="18;24;2"/>
  <p:tag name="KSO_WM_UNIT_BLOCK" val="0"/>
  <p:tag name="KSO_WM_UNIT_DEC_AREA_ID" val="7fb7ad3b16e947d6844dca9b79b16b88"/>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25"/>
  <p:tag name="KSO_WM_UNIT_TEXT_FILL_FORE_SCHEMECOLOR_INDEX" val="14"/>
  <p:tag name="KSO_WM_UNIT_TEXT_FILL_TYPE" val="1"/>
  <p:tag name="KSO_WM_TEMPLATE_ASSEMBLE_XID" val="5fd107541fa9d42129ddd92d"/>
  <p:tag name="KSO_WM_TEMPLATE_ASSEMBLE_GROUPID" val="5fd107541fa9d42129ddd92d"/>
</p:tagLst>
</file>

<file path=ppt/tags/tag1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44_1*i*3"/>
  <p:tag name="KSO_WM_TEMPLATE_CATEGORY" val="diagram"/>
  <p:tag name="KSO_WM_TEMPLATE_INDEX" val="20217144"/>
  <p:tag name="KSO_WM_UNIT_LAYERLEVEL" val="1"/>
  <p:tag name="KSO_WM_TAG_VERSION" val="1.0"/>
  <p:tag name="KSO_WM_BEAUTIFY_FLAG" val="#wm#"/>
  <p:tag name="KSO_WM_UNIT_BLOCK" val="0"/>
  <p:tag name="KSO_WM_UNIT_SM_LIMIT_TYPE" val="2"/>
  <p:tag name="KSO_WM_UNIT_DEC_AREA_ID" val="10691f53730d49c8acb30cf03664d6f3"/>
  <p:tag name="KSO_WM_UNIT_DECORATE_INFO" val="{&quot;DecorateInfoH&quot;:{&quot;IsAbs&quot;:true},&quot;DecorateInfoW&quot;:{&quot;IsAbs&quot;:true},&quot;DecorateInfoX&quot;:{&quot;IsAbs&quot;:true,&quot;Pos&quot;:1},&quot;DecorateInfoY&quot;:{&quot;IsAbs&quot;:true,&quot;Pos&quot;:1},&quot;ReferentInfo&quot;:{&quot;Id&quot;:&quot;fc98e3c3d7b143728fda204061101284&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02"/>
  <p:tag name="KSO_WM_TEMPLATE_ASSEMBLE_XID" val="5fd107541fa9d42129ddd92d"/>
  <p:tag name="KSO_WM_TEMPLATE_ASSEMBLE_GROUPID" val="5fd107541fa9d42129ddd92d"/>
</p:tagLst>
</file>

<file path=ppt/tags/tag1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9444_2*l_h_i*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5"/>
  <p:tag name="KSO_WM_UNIT_TEXT_FILL_TYPE" val="1"/>
</p:tagLst>
</file>

<file path=ppt/tags/tag120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1_1"/>
  <p:tag name="KSO_WM_UNIT_ID" val="diagram20219444_2*l_h_f*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1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9444_2*l_h_i*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7"/>
  <p:tag name="KSO_WM_UNIT_TEXT_FILL_TYPE" val="1"/>
</p:tagLst>
</file>

<file path=ppt/tags/tag120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2_1"/>
  <p:tag name="KSO_WM_UNIT_ID" val="diagram20219444_2*l_h_f*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1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19444_2*l_h_i*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9"/>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3_1"/>
  <p:tag name="KSO_WM_UNIT_ID" val="diagram20219444_2*l_h_f*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1211.xml><?xml version="1.0" encoding="utf-8"?>
<p:tagLst xmlns:a="http://schemas.openxmlformats.org/drawingml/2006/main" xmlns:r="http://schemas.openxmlformats.org/officeDocument/2006/relationships" xmlns:p="http://schemas.openxmlformats.org/presentationml/2006/main">
  <p:tag name="KSO_WM_UNIT_COLOR_SCHEME_SHAPE_ID" val="8"/>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1"/>
  <p:tag name="KSO_WM_UNIT_ID" val="diagram20217144_1*i*1"/>
  <p:tag name="KSO_WM_TEMPLATE_CATEGORY" val="diagram"/>
  <p:tag name="KSO_WM_TEMPLATE_INDEX" val="20217144"/>
  <p:tag name="KSO_WM_UNIT_LAYERLEVEL" val="1"/>
  <p:tag name="KSO_WM_TAG_VERSION" val="1.0"/>
  <p:tag name="KSO_WM_BEAUTIFY_FLAG" val="#wm#"/>
  <p:tag name="KSO_WM_UNIT_BLOCK" val="0"/>
  <p:tag name="KSO_WM_UNIT_DEC_AREA_ID" val="41671fd2bac94011bc43e1c0357fd0b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1212.xml><?xml version="1.0" encoding="utf-8"?>
<p:tagLst xmlns:a="http://schemas.openxmlformats.org/drawingml/2006/main" xmlns:r="http://schemas.openxmlformats.org/officeDocument/2006/relationships" xmlns:p="http://schemas.openxmlformats.org/presentationml/2006/main">
  <p:tag name="KSO_WM_UNIT_COLOR_SCHEME_SHAPE_ID" val="9"/>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2"/>
  <p:tag name="KSO_WM_UNIT_ID" val="diagram20217144_1*i*2"/>
  <p:tag name="KSO_WM_TEMPLATE_CATEGORY" val="diagram"/>
  <p:tag name="KSO_WM_TEMPLATE_INDEX" val="20217144"/>
  <p:tag name="KSO_WM_UNIT_LAYERLEVEL" val="1"/>
  <p:tag name="KSO_WM_TAG_VERSION" val="1.0"/>
  <p:tag name="KSO_WM_BEAUTIFY_FLAG" val="#wm#"/>
  <p:tag name="KSO_WM_UNIT_BLOCK" val="0"/>
  <p:tag name="KSO_WM_UNIT_DEC_AREA_ID" val="6c32adebec5d4a6ba863174d46b3cb0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1213.xml><?xml version="1.0" encoding="utf-8"?>
<p:tagLst xmlns:a="http://schemas.openxmlformats.org/drawingml/2006/main" xmlns:r="http://schemas.openxmlformats.org/officeDocument/2006/relationships" xmlns:p="http://schemas.openxmlformats.org/presentationml/2006/main">
  <p:tag name="KSO_WM_SLIDE_COLORSCHEME_VERSION" val="3.2"/>
  <p:tag name="KSO_WM_SLIDE_ID" val="diagram2021714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20"/>
  <p:tag name="KSO_WM_SLIDE_POSITION" val="48*60"/>
  <p:tag name="KSO_WM_TAG_VERSION" val="1.0"/>
  <p:tag name="KSO_WM_BEAUTIFY_FLAG" val="#wm#"/>
  <p:tag name="KSO_WM_TEMPLATE_CATEGORY" val="diagram"/>
  <p:tag name="KSO_WM_TEMPLATE_INDEX" val="20217144"/>
  <p:tag name="KSO_WM_SLIDE_LAYOUT" val="a_b_d"/>
  <p:tag name="KSO_WM_SLIDE_LAYOUT_CNT" val="1_1_1"/>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lm&quot;,&quot;text_direction&quot;:&quot;horizontal&quot;,&quot;support_big_font&quot;:false,&quot;picture_toward&quot;:0,&quot;picture_dockside&quot;:[],&quot;fill_id&quot;:&quot;1a64a48662ca45e7a2ef2dffb46de0df&quot;,&quot;fill_align&quot;:&quot;cm&quot;,&quot;chip_types&quot;:[&quot;text&quot;]}],[{&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cm&quot;,&quot;text_direction&quot;:&quot;horizontal&quot;,&quot;support_features&quot;:[&quot;collage&quot;],&quot;support_big_font&quot;:false,&quot;picture_toward&quot;:0,&quot;picture_dockside&quot;:[],&quot;fill_id&quot;:&quot;1a64a48662ca45e7a2ef2dffb46de0df&quot;,&quot;fill_align&quot;:&quot;cm&quot;,&quot;chip_types&quot;:[&quot;diagram&quot;,&quot;pictext&quot;,&quot;picture&quot;,&quot;chart&quot;,&quot;table&quot;,&quot;video&quot;]}]]"/>
  <p:tag name="KSO_WM_SLIDE_LAYOUT_INFO" val="{&quot;id&quot;:&quot;2020-12-10T01:20:20&quot;,&quot;maxSize&quot;:{&quot;size1&quot;:28.899999999999999},&quot;minSize&quot;:{&quot;size1&quot;:22.199999999999999},&quot;normalSize&quot;:{&quot;size1&quot;:27.950185185185187},&quot;subLayout&quot;:[{&quot;id&quot;:&quot;2020-12-10T01:20:20&quot;,&quot;margin&quot;:{&quot;bottom&quot;:0.42300000786781311,&quot;left&quot;:1.6929999589920044,&quot;right&quot;:5.9270000457763672,&quot;top&quot;:1.6929999589920044},&quot;type&quot;:0},{&quot;id&quot;:&quot;2020-12-10T01:20:20&quot;,&quot;margin&quot;:{&quot;bottom&quot;:2.9630000591278076,&quot;left&quot;:2.9630000591278076,&quot;right&quot;:2.9630000591278076,&quot;top&quot;:1.6929999589920044},&quot;type&quot;:0}],&quot;type&quot;:0}"/>
  <p:tag name="KSO_WM_SLIDE_RATIO" val="1.777778"/>
  <p:tag name="KSO_WM_CHIP_XID" val="5ef20a5ea491bb0086638ac2"/>
  <p:tag name="KSO_WM_CHIP_DECFILLPROP" val="[]"/>
  <p:tag name="KSO_WM_CHIP_GROUPID" val="5ef20a5ea491bb0086638ac1"/>
  <p:tag name="KSO_WM_SLIDE_BK_DARK_LIGHT" val="2"/>
  <p:tag name="KSO_WM_SLIDE_BACKGROUND_TYPE" val="general"/>
  <p:tag name="KSO_WM_SLIDE_SUPPORT_FEATURE_TYPE" val="1"/>
  <p:tag name="KSO_WM_TEMPLATE_ASSEMBLE_XID" val="5fd107541fa9d42129ddd92d"/>
  <p:tag name="KSO_WM_TEMPLATE_ASSEMBLE_GROUPID" val="5fd107541fa9d42129ddd92d"/>
  <p:tag name="KSO_WM_SPECIAL_SOURCE" val="bdnull"/>
</p:tagLst>
</file>

<file path=ppt/tags/tag121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7144_1**"/>
  <p:tag name="KSO_WM_TEMPLATE_CATEGORY" val="diagram"/>
  <p:tag name="KSO_WM_TEMPLATE_INDEX" val="20217144"/>
  <p:tag name="KSO_WM_UNIT_LAYERLEVEL" val="1"/>
  <p:tag name="KSO_WM_TAG_VERSION" val="1.0"/>
  <p:tag name="KSO_WM_BEAUTIFY_FLAG" val="#wm#"/>
  <p:tag name="KSO_WM_UNIT_BLOCK" val="0"/>
  <p:tag name="KSO_WM_UNIT_DEC_AREA_ID" val="35eb58c266794e9c92660c525c4ec180"/>
  <p:tag name="KSO_WM_UNIT_SM_LIMIT_TYPE" val="0"/>
  <p:tag name="KSO_WM_CHIP_GROUPID" val="5ef20a5ea491bb0086638ac1"/>
  <p:tag name="KSO_WM_CHIP_XID" val="5ef20a5ea491bb0086638ac2"/>
  <p:tag name="KSO_WM_TEMPLATE_ASSEMBLE_XID" val="5fd107541fa9d42129ddd92d"/>
  <p:tag name="KSO_WM_TEMPLATE_ASSEMBLE_GROUPID" val="5fd107541fa9d42129ddd92d"/>
</p:tagLst>
</file>

<file path=ppt/tags/tag12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7144_1*a*1"/>
  <p:tag name="KSO_WM_TEMPLATE_CATEGORY" val="diagram"/>
  <p:tag name="KSO_WM_TEMPLATE_INDEX" val="20217144"/>
  <p:tag name="KSO_WM_UNIT_LAYERLEVEL" val="1"/>
  <p:tag name="KSO_WM_TAG_VERSION" val="1.0"/>
  <p:tag name="KSO_WM_BEAUTIFY_FLAG" val="#wm#"/>
  <p:tag name="KSO_WM_UNIT_SHOW_EDIT_AREA_INDICATION" val="1"/>
  <p:tag name="KSO_WM_UNIT_DEFAULT_FONT" val="24;44;4"/>
  <p:tag name="KSO_WM_UNIT_BLOCK" val="0"/>
  <p:tag name="KSO_WM_UNIT_DEC_AREA_ID" val="d403b00cf9344ababc7121802268f67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
  <p:tag name="KSO_WM_UNIT_TEXT_FILL_FORE_SCHEMECOLOR_INDEX" val="13"/>
  <p:tag name="KSO_WM_UNIT_TEXT_FILL_TYPE" val="1"/>
  <p:tag name="KSO_WM_TEMPLATE_ASSEMBLE_XID" val="5fd107541fa9d42129ddd92d"/>
  <p:tag name="KSO_WM_TEMPLATE_ASSEMBLE_GROUPID" val="5fd107541fa9d42129ddd92d"/>
</p:tagLst>
</file>

<file path=ppt/tags/tag12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1"/>
  <p:tag name="KSO_WM_UNIT_HIGHLIGHT" val="0"/>
  <p:tag name="KSO_WM_UNIT_COMPATIBLE" val="0"/>
  <p:tag name="KSO_WM_UNIT_DIAGRAM_ISNUMVISUAL" val="0"/>
  <p:tag name="KSO_WM_UNIT_DIAGRAM_ISREFERUNIT" val="0"/>
  <p:tag name="KSO_WM_UNIT_TYPE" val="b"/>
  <p:tag name="KSO_WM_UNIT_INDEX" val="1"/>
  <p:tag name="KSO_WM_UNIT_ID" val="diagram20217144_1*b*1"/>
  <p:tag name="KSO_WM_TEMPLATE_CATEGORY" val="diagram"/>
  <p:tag name="KSO_WM_TEMPLATE_INDEX" val="20217144"/>
  <p:tag name="KSO_WM_UNIT_LAYERLEVEL" val="1"/>
  <p:tag name="KSO_WM_TAG_VERSION" val="1.0"/>
  <p:tag name="KSO_WM_BEAUTIFY_FLAG" val="#wm#"/>
  <p:tag name="KSO_WM_UNIT_DEFAULT_FONT" val="18;24;2"/>
  <p:tag name="KSO_WM_UNIT_BLOCK" val="0"/>
  <p:tag name="KSO_WM_UNIT_DEC_AREA_ID" val="7fb7ad3b16e947d6844dca9b79b16b88"/>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25"/>
  <p:tag name="KSO_WM_UNIT_TEXT_FILL_FORE_SCHEMECOLOR_INDEX" val="14"/>
  <p:tag name="KSO_WM_UNIT_TEXT_FILL_TYPE" val="1"/>
  <p:tag name="KSO_WM_TEMPLATE_ASSEMBLE_XID" val="5fd107541fa9d42129ddd92d"/>
  <p:tag name="KSO_WM_TEMPLATE_ASSEMBLE_GROUPID" val="5fd107541fa9d42129ddd92d"/>
</p:tagLst>
</file>

<file path=ppt/tags/tag1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44_1*i*3"/>
  <p:tag name="KSO_WM_TEMPLATE_CATEGORY" val="diagram"/>
  <p:tag name="KSO_WM_TEMPLATE_INDEX" val="20217144"/>
  <p:tag name="KSO_WM_UNIT_LAYERLEVEL" val="1"/>
  <p:tag name="KSO_WM_TAG_VERSION" val="1.0"/>
  <p:tag name="KSO_WM_BEAUTIFY_FLAG" val="#wm#"/>
  <p:tag name="KSO_WM_UNIT_BLOCK" val="0"/>
  <p:tag name="KSO_WM_UNIT_SM_LIMIT_TYPE" val="2"/>
  <p:tag name="KSO_WM_UNIT_DEC_AREA_ID" val="10691f53730d49c8acb30cf03664d6f3"/>
  <p:tag name="KSO_WM_UNIT_DECORATE_INFO" val="{&quot;DecorateInfoH&quot;:{&quot;IsAbs&quot;:true},&quot;DecorateInfoW&quot;:{&quot;IsAbs&quot;:true},&quot;DecorateInfoX&quot;:{&quot;IsAbs&quot;:true,&quot;Pos&quot;:1},&quot;DecorateInfoY&quot;:{&quot;IsAbs&quot;:true,&quot;Pos&quot;:1},&quot;ReferentInfo&quot;:{&quot;Id&quot;:&quot;fc98e3c3d7b143728fda204061101284&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02"/>
  <p:tag name="KSO_WM_TEMPLATE_ASSEMBLE_XID" val="5fd107541fa9d42129ddd92d"/>
  <p:tag name="KSO_WM_TEMPLATE_ASSEMBLE_GROUPID" val="5fd107541fa9d42129ddd92d"/>
</p:tagLst>
</file>

<file path=ppt/tags/tag121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150_1*l_h_f*1_1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150_1*l_h_i*1_1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150_1*l_h_i*1_1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150_1*l_h_i*1_1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122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150_1*l_h_f*1_2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1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150_1*l_h_i*1_2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150_1*l_h_i*1_2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150_1*l_h_i*1_2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122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150_1*l_h_f*1_3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1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150_1*l_h_i*1_3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150_1*l_h_i*1_3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150_1*l_h_i*1_3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1231.xml><?xml version="1.0" encoding="utf-8"?>
<p:tagLst xmlns:a="http://schemas.openxmlformats.org/drawingml/2006/main" xmlns:r="http://schemas.openxmlformats.org/officeDocument/2006/relationships" xmlns:p="http://schemas.openxmlformats.org/presentationml/2006/main">
  <p:tag name="KSO_WM_UNIT_COLOR_SCHEME_SHAPE_ID" val="8"/>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1"/>
  <p:tag name="KSO_WM_UNIT_ID" val="diagram20217144_1*i*1"/>
  <p:tag name="KSO_WM_TEMPLATE_CATEGORY" val="diagram"/>
  <p:tag name="KSO_WM_TEMPLATE_INDEX" val="20217144"/>
  <p:tag name="KSO_WM_UNIT_LAYERLEVEL" val="1"/>
  <p:tag name="KSO_WM_TAG_VERSION" val="1.0"/>
  <p:tag name="KSO_WM_BEAUTIFY_FLAG" val="#wm#"/>
  <p:tag name="KSO_WM_UNIT_BLOCK" val="0"/>
  <p:tag name="KSO_WM_UNIT_DEC_AREA_ID" val="41671fd2bac94011bc43e1c0357fd0b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1232.xml><?xml version="1.0" encoding="utf-8"?>
<p:tagLst xmlns:a="http://schemas.openxmlformats.org/drawingml/2006/main" xmlns:r="http://schemas.openxmlformats.org/officeDocument/2006/relationships" xmlns:p="http://schemas.openxmlformats.org/presentationml/2006/main">
  <p:tag name="KSO_WM_UNIT_COLOR_SCHEME_SHAPE_ID" val="9"/>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2"/>
  <p:tag name="KSO_WM_UNIT_ID" val="diagram20217144_1*i*2"/>
  <p:tag name="KSO_WM_TEMPLATE_CATEGORY" val="diagram"/>
  <p:tag name="KSO_WM_TEMPLATE_INDEX" val="20217144"/>
  <p:tag name="KSO_WM_UNIT_LAYERLEVEL" val="1"/>
  <p:tag name="KSO_WM_TAG_VERSION" val="1.0"/>
  <p:tag name="KSO_WM_BEAUTIFY_FLAG" val="#wm#"/>
  <p:tag name="KSO_WM_UNIT_BLOCK" val="0"/>
  <p:tag name="KSO_WM_UNIT_DEC_AREA_ID" val="6c32adebec5d4a6ba863174d46b3cb0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1233.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123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1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1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1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124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12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1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2_2"/>
  <p:tag name="KSO_WM_UNIT_ID" val="diagram20204970_1*l_h_i*1_2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2_3"/>
  <p:tag name="KSO_WM_UNIT_ID" val="diagram20204970_1*l_h_i*1_2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2"/>
  <p:tag name="KSO_WM_UNIT_ID" val="diagram20204970_1*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3"/>
  <p:tag name="KSO_WM_UNIT_ID" val="diagram20204970_1*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2_1"/>
  <p:tag name="KSO_WM_UNIT_ID" val="diagram20204970_1*l_h_i*1_2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1"/>
  <p:tag name="KSO_WM_UNIT_ID" val="diagram20204970_1*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125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204970_1*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125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2_1"/>
  <p:tag name="KSO_WM_UNIT_ID" val="diagram20204970_1*l_h_f*1_2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1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1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1254.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125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2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12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1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1_1"/>
  <p:tag name="KSO_WM_TEMPLATE_CATEGORY" val="diagram"/>
  <p:tag name="KSO_WM_TEMPLATE_INDEX" val="20219153"/>
  <p:tag name="KSO_WM_UNIT_LAYERLEVEL" val="1_1_1"/>
  <p:tag name="KSO_WM_TAG_VERSION" val="1.0"/>
  <p:tag name="KSO_WM_BEAUTIFY_FLAG" val="#wm#"/>
  <p:tag name="KSO_WM_UNIT_TYPE" val="m_h_i"/>
  <p:tag name="KSO_WM_UNIT_INDEX" val="1_1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6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19153_5*m_h_f*1_1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1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1_2"/>
  <p:tag name="KSO_WM_TEMPLATE_CATEGORY" val="diagram"/>
  <p:tag name="KSO_WM_TEMPLATE_INDEX" val="20219153"/>
  <p:tag name="KSO_WM_UNIT_LAYERLEVEL" val="1_1_1"/>
  <p:tag name="KSO_WM_TAG_VERSION" val="1.0"/>
  <p:tag name="KSO_WM_BEAUTIFY_FLAG" val="#wm#"/>
  <p:tag name="KSO_WM_UNIT_TYPE" val="m_h_i"/>
  <p:tag name="KSO_WM_UNIT_INDEX" val="1_1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2_1"/>
  <p:tag name="KSO_WM_TEMPLATE_CATEGORY" val="diagram"/>
  <p:tag name="KSO_WM_TEMPLATE_INDEX" val="20219153"/>
  <p:tag name="KSO_WM_UNIT_LAYERLEVEL" val="1_1_1"/>
  <p:tag name="KSO_WM_TAG_VERSION" val="1.0"/>
  <p:tag name="KSO_WM_BEAUTIFY_FLAG" val="#wm#"/>
  <p:tag name="KSO_WM_UNIT_TYPE" val="m_h_i"/>
  <p:tag name="KSO_WM_UNIT_INDEX" val="1_2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6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19153_5*m_h_f*1_2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1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2_2"/>
  <p:tag name="KSO_WM_TEMPLATE_CATEGORY" val="diagram"/>
  <p:tag name="KSO_WM_TEMPLATE_INDEX" val="20219153"/>
  <p:tag name="KSO_WM_UNIT_LAYERLEVEL" val="1_1_1"/>
  <p:tag name="KSO_WM_TAG_VERSION" val="1.0"/>
  <p:tag name="KSO_WM_BEAUTIFY_FLAG" val="#wm#"/>
  <p:tag name="KSO_WM_UNIT_TYPE" val="m_h_i"/>
  <p:tag name="KSO_WM_UNIT_INDEX" val="1_2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3_1"/>
  <p:tag name="KSO_WM_TEMPLATE_CATEGORY" val="diagram"/>
  <p:tag name="KSO_WM_TEMPLATE_INDEX" val="20219153"/>
  <p:tag name="KSO_WM_UNIT_LAYERLEVEL" val="1_1_1"/>
  <p:tag name="KSO_WM_TAG_VERSION" val="1.0"/>
  <p:tag name="KSO_WM_BEAUTIFY_FLAG" val="#wm#"/>
  <p:tag name="KSO_WM_UNIT_TYPE" val="m_h_i"/>
  <p:tag name="KSO_WM_UNIT_INDEX" val="1_3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6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19153_5*m_h_f*1_3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1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3_2"/>
  <p:tag name="KSO_WM_TEMPLATE_CATEGORY" val="diagram"/>
  <p:tag name="KSO_WM_TEMPLATE_INDEX" val="20219153"/>
  <p:tag name="KSO_WM_UNIT_LAYERLEVEL" val="1_1_1"/>
  <p:tag name="KSO_WM_TAG_VERSION" val="1.0"/>
  <p:tag name="KSO_WM_BEAUTIFY_FLAG" val="#wm#"/>
  <p:tag name="KSO_WM_UNIT_TYPE" val="m_h_i"/>
  <p:tag name="KSO_WM_UNIT_INDEX" val="1_3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4_1"/>
  <p:tag name="KSO_WM_TEMPLATE_CATEGORY" val="diagram"/>
  <p:tag name="KSO_WM_TEMPLATE_INDEX" val="20219153"/>
  <p:tag name="KSO_WM_UNIT_LAYERLEVEL" val="1_1_1"/>
  <p:tag name="KSO_WM_TAG_VERSION" val="1.0"/>
  <p:tag name="KSO_WM_BEAUTIFY_FLAG" val="#wm#"/>
  <p:tag name="KSO_WM_UNIT_TYPE" val="m_h_i"/>
  <p:tag name="KSO_WM_UNIT_INDEX" val="1_4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6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19153_5*m_h_f*1_4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4_2"/>
  <p:tag name="KSO_WM_TEMPLATE_CATEGORY" val="diagram"/>
  <p:tag name="KSO_WM_TEMPLATE_INDEX" val="20219153"/>
  <p:tag name="KSO_WM_UNIT_LAYERLEVEL" val="1_1_1"/>
  <p:tag name="KSO_WM_TAG_VERSION" val="1.0"/>
  <p:tag name="KSO_WM_BEAUTIFY_FLAG" val="#wm#"/>
  <p:tag name="KSO_WM_UNIT_TYPE" val="m_h_i"/>
  <p:tag name="KSO_WM_UNIT_INDEX" val="1_4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5_1"/>
  <p:tag name="KSO_WM_TEMPLATE_CATEGORY" val="diagram"/>
  <p:tag name="KSO_WM_TEMPLATE_INDEX" val="20219153"/>
  <p:tag name="KSO_WM_UNIT_LAYERLEVEL" val="1_1_1"/>
  <p:tag name="KSO_WM_TAG_VERSION" val="1.0"/>
  <p:tag name="KSO_WM_BEAUTIFY_FLAG" val="#wm#"/>
  <p:tag name="KSO_WM_UNIT_TYPE" val="m_h_i"/>
  <p:tag name="KSO_WM_UNIT_INDEX" val="1_5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7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20219153_5*m_h_f*1_5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1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5_2"/>
  <p:tag name="KSO_WM_TEMPLATE_CATEGORY" val="diagram"/>
  <p:tag name="KSO_WM_TEMPLATE_INDEX" val="20219153"/>
  <p:tag name="KSO_WM_UNIT_LAYERLEVEL" val="1_1_1"/>
  <p:tag name="KSO_WM_TAG_VERSION" val="1.0"/>
  <p:tag name="KSO_WM_BEAUTIFY_FLAG" val="#wm#"/>
  <p:tag name="KSO_WM_UNIT_TYPE" val="m_h_i"/>
  <p:tag name="KSO_WM_UNIT_INDEX" val="1_5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6_1"/>
  <p:tag name="KSO_WM_TEMPLATE_CATEGORY" val="diagram"/>
  <p:tag name="KSO_WM_TEMPLATE_INDEX" val="20219153"/>
  <p:tag name="KSO_WM_UNIT_LAYERLEVEL" val="1_1_1"/>
  <p:tag name="KSO_WM_TAG_VERSION" val="1.0"/>
  <p:tag name="KSO_WM_BEAUTIFY_FLAG" val="#wm#"/>
  <p:tag name="KSO_WM_UNIT_TYPE" val="m_h_i"/>
  <p:tag name="KSO_WM_UNIT_INDEX" val="1_6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7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6_1"/>
  <p:tag name="KSO_WM_UNIT_ID" val="diagram20219153_5*m_h_f*1_6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1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6_2"/>
  <p:tag name="KSO_WM_TEMPLATE_CATEGORY" val="diagram"/>
  <p:tag name="KSO_WM_TEMPLATE_INDEX" val="20219153"/>
  <p:tag name="KSO_WM_UNIT_LAYERLEVEL" val="1_1_1"/>
  <p:tag name="KSO_WM_TAG_VERSION" val="1.0"/>
  <p:tag name="KSO_WM_BEAUTIFY_FLAG" val="#wm#"/>
  <p:tag name="KSO_WM_UNIT_TYPE" val="m_h_i"/>
  <p:tag name="KSO_WM_UNIT_INDEX" val="1_6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293.xml><?xml version="1.0" encoding="utf-8"?>
<p:tagLst xmlns:a="http://schemas.openxmlformats.org/drawingml/2006/main" xmlns:r="http://schemas.openxmlformats.org/officeDocument/2006/relationships" xmlns:p="http://schemas.openxmlformats.org/presentationml/2006/main">
  <p:tag name="KSO_WM_SLIDE_ID" val="diagram20201852_1"/>
  <p:tag name="KSO_WM_TEMPLATE_SUBCATEGORY" val="11"/>
  <p:tag name="KSO_WM_SLIDE_ITEM_CNT" val="0"/>
  <p:tag name="KSO_WM_SLIDE_INDEX" val="1"/>
  <p:tag name="KSO_WM_UNIT_SHOW_EDIT_AREA_INDICATION" val="1"/>
  <p:tag name="KSO_WM_TAG_VERSION" val="1.0"/>
  <p:tag name="KSO_WM_BEAUTIFY_FLAG" val="#wm#"/>
  <p:tag name="KSO_WM_TEMPLATE_CATEGORY" val="diagram"/>
  <p:tag name="KSO_WM_TEMPLATE_INDEX" val="20201852"/>
  <p:tag name="KSO_WM_SLIDE_LAYOUT" val="a_d_i"/>
  <p:tag name="KSO_WM_SLIDE_LAYOUT_CNT" val="1_1_1"/>
  <p:tag name="KSO_WM_SLIDE_TYPE" val="text"/>
  <p:tag name="KSO_WM_SLIDE_SUBTYPE" val="picTxt"/>
  <p:tag name="KSO_WM_SLIDE_SIZE" val="960*493"/>
  <p:tag name="KSO_WM_SLIDE_POSITION" val="0*47"/>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2-02-18T10:12:07&quot;,&quot;maxSize&quot;:{&quot;size1&quot;:53.299999999999997},&quot;minSize&quot;:{&quot;size1&quot;:24.600000000000001},&quot;normalSize&quot;:{&quot;size1&quot;:24.600000000000001},&quot;subLayout&quot;:[{&quot;id&quot;:&quot;2022-02-18T10:12:07&quot;,&quot;margin&quot;:{&quot;bottom&quot;:1.2439998388290405,&quot;left&quot;:1.2699999809265137,&quot;right&quot;:1.2669999599456787,&quot;top&quot;:1.690000057220459},&quot;type&quot;:0},{&quot;backgroundInfo&quot;:[{&quot;bottom&quot;:0,&quot;bottomAbs&quot;:false,&quot;left&quot;:0,&quot;leftAbs&quot;:false,&quot;right&quot;:0,&quot;rightAbs&quot;:false,&quot;top&quot;:0.16409391200000001,&quot;topAbs&quot;:false,&quot;type&quot;:&quot;bottomTop&quot;}],&quot;id&quot;:&quot;2022-02-18T10:12:07&quot;,&quot;margin&quot;:{&quot;bottom&quot;:1.690000057220459,&quot;left&quot;:1.2699999809265137,&quot;right&quot;:1.2699999809265137,&quot;top&quot;:0.026000002399086952},&quot;marginOverLayout&quot;:{&quot;bottom&quot;:1.690000057220459,&quot;left&quot;:1.2699999809265137,&quot;right&quot;:1.2699999809265137,&quot;top&quot;:0.026000002399086952},&quot;type&quot;:1}],&quot;type&quot;:1}"/>
  <p:tag name="KSO_WM_SLIDE_CAN_ADD_NAVIGATION" val="1"/>
  <p:tag name="KSO_WM_SLIDE_BACKGROUND" val="[&quot;general&quot;,&quot;frame&quot;,&quot;bottomTop&quot;]"/>
  <p:tag name="KSO_WM_SLIDE_RATIO" val="1.777778"/>
  <p:tag name="KSO_WM_SLIDE_BK_DARK_LIGHT" val="2"/>
  <p:tag name="KSO_WM_SLIDE_BACKGROUND_TYPE" val="bottomTop"/>
  <p:tag name="KSO_WM_SPECIAL_SOURCE" val="bdnull"/>
</p:tagLst>
</file>

<file path=ppt/tags/tag129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29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29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大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852_1*a*1"/>
  <p:tag name="KSO_WM_TEMPLATE_CATEGORY" val="diagram"/>
  <p:tag name="KSO_WM_TEMPLATE_INDEX" val="20201852"/>
  <p:tag name="KSO_WM_UNIT_LAYERLEVEL" val="1"/>
  <p:tag name="KSO_WM_TAG_VERSION" val="1.0"/>
  <p:tag name="KSO_WM_BEAUTIFY_FLAG" val="#wm#"/>
  <p:tag name="KSO_WM_UNIT_SHOW_EDIT_AREA_INDICATION" val="1"/>
  <p:tag name="KSO_WM_UNIT_DEFAULT_FONT" val="28;40;4"/>
  <p:tag name="KSO_WM_UNIT_BLOCK" val="0"/>
  <p:tag name="KSO_WM_UNIT_TEXT_FILL_FORE_SCHEMECOLOR_INDEX_BRIGHTNESS" val="0.25"/>
  <p:tag name="KSO_WM_UNIT_TEXT_FILL_FORE_SCHEMECOLOR_INDEX" val="13"/>
  <p:tag name="KSO_WM_UNIT_TEXT_FILL_TYPE" val="1"/>
</p:tagLst>
</file>

<file path=ppt/tags/tag1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5123_5*l_h_i*1_1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05123_5*l_h_i*1_1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29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123_5*l_h_f*1_1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5123_5*l_h_i*1_2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05123_5*l_h_i*1_2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0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5123_5*l_h_f*1_2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5123_5*l_h_i*1_3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05123_5*l_h_i*1_3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0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5123_5*l_h_f*1_3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5123_5*l_h_i*1_4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05123_5*l_h_i*1_4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0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5123_5*l_h_f*1_4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05123_5*l_h_i*1_5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05123_5*l_h_i*1_5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1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05123_5*l_h_f*1_5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05123_5*l_h_i*1_6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05123_5*l_h_i*1_6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1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05123_5*l_h_f*1_6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315.xml><?xml version="1.0" encoding="utf-8"?>
<p:tagLst xmlns:a="http://schemas.openxmlformats.org/drawingml/2006/main" xmlns:r="http://schemas.openxmlformats.org/officeDocument/2006/relationships" xmlns:p="http://schemas.openxmlformats.org/presentationml/2006/main">
  <p:tag name="KSO_WM_SLIDE_ID" val="diagram20217232_1"/>
  <p:tag name="KSO_WM_TEMPLATE_SUBCATEGORY" val="21"/>
  <p:tag name="KSO_WM_SLIDE_ITEM_CNT" val="0"/>
  <p:tag name="KSO_WM_SLIDE_INDEX" val="1"/>
  <p:tag name="KSO_WM_TAG_VERSION" val="1.0"/>
  <p:tag name="KSO_WM_BEAUTIFY_FLAG" val="#wm#"/>
  <p:tag name="KSO_WM_TEMPLATE_CATEGORY" val="diagram"/>
  <p:tag name="KSO_WM_TEMPLATE_INDEX" val="20217232"/>
  <p:tag name="KSO_WM_SLIDE_LAYOUT" val="a_b_d"/>
  <p:tag name="KSO_WM_SLIDE_LAYOUT_CNT" val="1_1_1"/>
  <p:tag name="KSO_WM_SLIDE_TYPE" val="text"/>
  <p:tag name="KSO_WM_SLIDE_SUBTYPE" val="picTxt"/>
  <p:tag name="KSO_WM_SLIDE_SIZE" val="959*456"/>
  <p:tag name="KSO_WM_SLIDE_POSITION" val="0*84"/>
  <p:tag name="KSO_WM_SLIDE_COLORSCHEME_VERSION" val="3.2"/>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id&quot;:&quot;2021-04-01T15:09:43&quot;,&quot;maxSize&quot;:{&quot;size1&quot;:33.5},&quot;minSize&quot;:{&quot;size1&quot;:33.5},&quot;normalSize&quot;:{&quot;size1&quot;:33.5},&quot;subLayout&quot;:[{&quot;id&quot;:&quot;2021-04-01T15:09:43&quot;,&quot;margin&quot;:{&quot;bottom&quot;:0.026000002399086952,&quot;left&quot;:1.6929999589920044,&quot;right&quot;:5.0799999237060547,&quot;top&quot;:2.1170001029968262},&quot;type&quot;:0},{&quot;id&quot;:&quot;2021-04-01T15:09:43&quot;,&quot;margin&quot;:{&quot;bottom&quot;:4.2329998016357422,&quot;left&quot;:1.6929999589920044,&quot;right&quot;:1.6929999589920044,&quot;top&quot;:1.6670000553131104},&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b&quot;,&quot;text_direction&quot;:&quot;horizontal&quot;,&quot;support_big_font&quot;:false,&quot;fill_id&quot;:&quot;5a95084338614008b4a3592a762c7ba4&quot;,&quot;fill_align&quot;:&quot;lb&quot;,&quot;chip_types&quot;:[&quot;text&quot;,&quot;header&quot;]},{&quot;text_align&quot;:&quot;lt&quot;,&quot;text_direction&quot;:&quot;horizontal&quot;,&quot;support_big_font&quot;:false,&quot;fill_id&quot;:&quot;12cba8bde818492180022c48cdf73154&quot;,&quot;fill_align&quot;:&quot;lt&quot;,&quot;chip_types&quot;:[&quot;diagram&quot;,&quot;text&quot;,&quot;picture&quot;,&quot;chart&quot;,&quot;table&quot;]}]]"/>
  <p:tag name="KSO_WM_CHIP_XID" val="5efd90c781ee359a788b1dc8"/>
  <p:tag name="KSO_WM_CHIP_DECFILLPROP" val="[]"/>
  <p:tag name="KSO_WM_SLIDE_CAN_ADD_NAVIGATION" val="1"/>
  <p:tag name="KSO_WM_SLIDE_BACKGROUND" val="[&quot;general&quot;]"/>
  <p:tag name="KSO_WM_CHIP_GROUPID" val="5efd90c781ee359a788b1dc7"/>
  <p:tag name="KSO_WM_SLIDE_BK_DARK_LIGHT" val="2"/>
  <p:tag name="KSO_WM_SLIDE_BACKGROUND_TYPE" val="general"/>
  <p:tag name="KSO_WM_SLIDE_SUPPORT_FEATURE_TYPE" val="0"/>
  <p:tag name="KSO_WM_TEMPLATE_ASSEMBLE_XID" val="60656e9d4054ed1e2fb7fca1"/>
  <p:tag name="KSO_WM_TEMPLATE_ASSEMBLE_GROUPID" val="60656e9d4054ed1e2fb7fca1"/>
  <p:tag name="KSO_WM_SPECIAL_SOURCE" val="bdnull"/>
</p:tagLst>
</file>

<file path=ppt/tags/tag131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3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232_1*a*1"/>
  <p:tag name="KSO_WM_TEMPLATE_CATEGORY" val="diagram"/>
  <p:tag name="KSO_WM_TEMPLATE_INDEX" val="20217232"/>
  <p:tag name="KSO_WM_UNIT_LAYERLEVEL" val="1"/>
  <p:tag name="KSO_WM_TAG_VERSION" val="1.0"/>
  <p:tag name="KSO_WM_BEAUTIFY_FLAG" val="#wm#"/>
  <p:tag name="KSO_WM_UNIT_SHOW_EDIT_AREA_INDICATION" val="1"/>
  <p:tag name="KSO_WM_UNIT_DEFAULT_FONT" val="24;44;4"/>
  <p:tag name="KSO_WM_UNIT_BLOCK" val="0"/>
  <p:tag name="KSO_WM_UNIT_DEC_AREA_ID" val="2645b814e72949d09ea5ec493fb25f92"/>
  <p:tag name="KSO_WM_CHIP_GROUPID" val="5f0681562c9c209bb8bb14eb"/>
  <p:tag name="KSO_WM_CHIP_XID" val="5f0681562c9c209bb8bb14ec"/>
  <p:tag name="KSO_WM_CHIP_FILLAREA_FILL_RULE" val="{&quot;fill_align&quot;:&quot;lb&quot;,&quot;fill_mode&quot;:&quot;full&quot;,&quot;sacle_strategy&quot;:&quot;smart&quot;}"/>
  <p:tag name="KSO_WM_ASSEMBLE_CHIP_INDEX" val="31d42fe40a624194b9b08d1aee74093c"/>
  <p:tag name="KSO_WM_UNIT_TEXT_FILL_FORE_SCHEMECOLOR_INDEX_BRIGHTNESS" val="0"/>
  <p:tag name="KSO_WM_UNIT_TEXT_FILL_FORE_SCHEMECOLOR_INDEX" val="13"/>
  <p:tag name="KSO_WM_UNIT_TEXT_FILL_TYPE" val="1"/>
  <p:tag name="KSO_WM_TEMPLATE_ASSEMBLE_XID" val="60656e9d4054ed1e2fb7fca1"/>
  <p:tag name="KSO_WM_TEMPLATE_ASSEMBLE_GROUPID" val="60656e9d4054ed1e2fb7fca1"/>
</p:tagLst>
</file>

<file path=ppt/tags/tag13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b"/>
  <p:tag name="KSO_WM_UNIT_INDEX" val="1"/>
  <p:tag name="KSO_WM_UNIT_ID" val="diagram20217232_1*b*1"/>
  <p:tag name="KSO_WM_TEMPLATE_CATEGORY" val="diagram"/>
  <p:tag name="KSO_WM_TEMPLATE_INDEX" val="20217232"/>
  <p:tag name="KSO_WM_UNIT_LAYERLEVEL" val="1"/>
  <p:tag name="KSO_WM_TAG_VERSION" val="1.0"/>
  <p:tag name="KSO_WM_BEAUTIFY_FLAG" val="#wm#"/>
  <p:tag name="KSO_WM_UNIT_DEFAULT_FONT" val="18;24;2"/>
  <p:tag name="KSO_WM_UNIT_BLOCK" val="0"/>
  <p:tag name="KSO_WM_UNIT_DEC_AREA_ID" val="2dd7d0fa76fe4f27ae018de0e4686d51"/>
  <p:tag name="KSO_WM_CHIP_GROUPID" val="5f0681562c9c209bb8bb14eb"/>
  <p:tag name="KSO_WM_CHIP_XID" val="5f0681562c9c209bb8bb14ec"/>
  <p:tag name="KSO_WM_CHIP_FILLAREA_FILL_RULE" val="{&quot;fill_align&quot;:&quot;lb&quot;,&quot;fill_mode&quot;:&quot;full&quot;,&quot;sacle_strategy&quot;:&quot;smart&quot;}"/>
  <p:tag name="KSO_WM_ASSEMBLE_CHIP_INDEX" val="31d42fe40a624194b9b08d1aee74093c"/>
  <p:tag name="KSO_WM_UNIT_TEXT_FILL_FORE_SCHEMECOLOR_INDEX_BRIGHTNESS" val="-0.25"/>
  <p:tag name="KSO_WM_UNIT_TEXT_FILL_FORE_SCHEMECOLOR_INDEX" val="14"/>
  <p:tag name="KSO_WM_UNIT_TEXT_FILL_TYPE" val="1"/>
  <p:tag name="KSO_WM_TEMPLATE_ASSEMBLE_XID" val="60656e9d4054ed1e2fb7fca1"/>
  <p:tag name="KSO_WM_TEMPLATE_ASSEMBLE_GROUPID" val="60656e9d4054ed1e2fb7fca1"/>
</p:tagLst>
</file>

<file path=ppt/tags/tag1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232_1*i*1"/>
  <p:tag name="KSO_WM_TEMPLATE_CATEGORY" val="diagram"/>
  <p:tag name="KSO_WM_TEMPLATE_INDEX" val="20217232"/>
  <p:tag name="KSO_WM_UNIT_LAYERLEVEL" val="1"/>
  <p:tag name="KSO_WM_TAG_VERSION" val="1.0"/>
  <p:tag name="KSO_WM_BEAUTIFY_FLAG" val="#wm#"/>
  <p:tag name="KSO_WM_UNIT_COLOR_SCHEME_SHAPE_ID" val="3"/>
  <p:tag name="KSO_WM_UNIT_COLOR_SCHEME_PARENT_PAGE" val="0_1"/>
  <p:tag name="KSO_WM_UNIT_BLOCK" val="0"/>
  <p:tag name="KSO_WM_UNIT_SM_LIMIT_TYPE" val="2"/>
  <p:tag name="KSO_WM_UNIT_DEC_AREA_ID" val="be073e80245a40b19948c37336788bd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0c781ee359a788b1dc7"/>
  <p:tag name="KSO_WM_CHIP_XID" val="5efd90c781ee359a788b1d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42"/>
  <p:tag name="KSO_WM_TEMPLATE_ASSEMBLE_XID" val="60656e9d4054ed1e2fb7fca1"/>
  <p:tag name="KSO_WM_TEMPLATE_ASSEMBLE_GROUPID" val="60656e9d4054ed1e2fb7fca1"/>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232_1*i*2"/>
  <p:tag name="KSO_WM_TEMPLATE_CATEGORY" val="diagram"/>
  <p:tag name="KSO_WM_TEMPLATE_INDEX" val="20217232"/>
  <p:tag name="KSO_WM_UNIT_LAYERLEVEL" val="1"/>
  <p:tag name="KSO_WM_TAG_VERSION" val="1.0"/>
  <p:tag name="KSO_WM_BEAUTIFY_FLAG" val="#wm#"/>
  <p:tag name="KSO_WM_UNIT_COLOR_SCHEME_SHAPE_ID" val="4"/>
  <p:tag name="KSO_WM_UNIT_COLOR_SCHEME_PARENT_PAGE" val="0_1"/>
  <p:tag name="KSO_WM_UNIT_BLOCK" val="0"/>
  <p:tag name="KSO_WM_UNIT_SM_LIMIT_TYPE" val="2"/>
  <p:tag name="KSO_WM_UNIT_DEC_AREA_ID" val="6d4c704597594668b9ae8bcb557c9f26"/>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90c781ee359a788b1dc7"/>
  <p:tag name="KSO_WM_CHIP_XID" val="5efd90c781ee359a788b1dc8"/>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VALUE" val="80"/>
  <p:tag name="KSO_WM_TEMPLATE_ASSEMBLE_XID" val="60656e9d4054ed1e2fb7fca1"/>
  <p:tag name="KSO_WM_TEMPLATE_ASSEMBLE_GROUPID" val="60656e9d4054ed1e2fb7fca1"/>
</p:tagLst>
</file>

<file path=ppt/tags/tag1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232_1*i*3"/>
  <p:tag name="KSO_WM_TEMPLATE_CATEGORY" val="diagram"/>
  <p:tag name="KSO_WM_TEMPLATE_INDEX" val="20217232"/>
  <p:tag name="KSO_WM_UNIT_LAYERLEVEL" val="1"/>
  <p:tag name="KSO_WM_TAG_VERSION" val="1.0"/>
  <p:tag name="KSO_WM_BEAUTIFY_FLAG" val="#wm#"/>
  <p:tag name="KSO_WM_UNIT_COLOR_SCHEME_SHAPE_ID" val="5"/>
  <p:tag name="KSO_WM_UNIT_COLOR_SCHEME_PARENT_PAGE" val="0_1"/>
  <p:tag name="KSO_WM_UNIT_DECOLORIZATION" val="1"/>
  <p:tag name="KSO_WM_UNIT_BLOCK" val="0"/>
  <p:tag name="KSO_WM_UNIT_SM_LIMIT_TYPE" val="2"/>
  <p:tag name="KSO_WM_UNIT_DEC_AREA_ID" val="28fe05600c6746138762ac005d130c77"/>
  <p:tag name="KSO_WM_UNIT_DECORATE_INFO" val="{&quot;ReferentInfo&quot;:{&quot;Id&quot;:&quot;slide&quot;,&quot;X&quot;:{&quot;Pos&quot;:2},&quot;Y&quot;:{&quot;Pos&quot;:1}},&quot;DecorateInfoX&quot;:{&quot;Pos&quot;:2,&quot;IsAbs&quot;:false},&quot;DecorateInfoY&quot;:{&quot;Pos&quot;:1,&quot;IsAbs&quot;:false},&quot;DecorateInfoW&quot;:{&quot;IsAbs&quot;:false},&quot;DecorateInfoH&quot;:{&quot;IsAbs&quot;:false},&quot;whChangeMode&quot;:1}"/>
  <p:tag name="KSO_WM_CHIP_GROUPID" val="5efd90c781ee359a788b1dc7"/>
  <p:tag name="KSO_WM_CHIP_XID" val="5efd90c781ee359a788b1dc8"/>
  <p:tag name="KSO_WM_UNIT_LINE_FORE_SCHEMECOLOR_INDEX_BRIGHTNESS" val="0"/>
  <p:tag name="KSO_WM_UNIT_LINE_FORE_SCHEMECOLOR_INDEX" val="5"/>
  <p:tag name="KSO_WM_UNIT_LINE_FILL_TYPE" val="2"/>
  <p:tag name="KSO_WM_TEMPLATE_ASSEMBLE_XID" val="60656e9d4054ed1e2fb7fca1"/>
  <p:tag name="KSO_WM_TEMPLATE_ASSEMBLE_GROUPID" val="60656e9d4054ed1e2fb7fca1"/>
</p:tagLst>
</file>

<file path=ppt/tags/tag1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232_1*i*4"/>
  <p:tag name="KSO_WM_TEMPLATE_CATEGORY" val="diagram"/>
  <p:tag name="KSO_WM_TEMPLATE_INDEX" val="20217232"/>
  <p:tag name="KSO_WM_UNIT_LAYERLEVEL" val="1"/>
  <p:tag name="KSO_WM_TAG_VERSION" val="1.0"/>
  <p:tag name="KSO_WM_BEAUTIFY_FLAG" val="#wm#"/>
  <p:tag name="KSO_WM_UNIT_BLOCK" val="0"/>
  <p:tag name="KSO_WM_UNIT_SM_LIMIT_TYPE" val="2"/>
  <p:tag name="KSO_WM_UNIT_DEC_AREA_ID" val="fecd4212b4e444c58040adc43f520da8"/>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d90c781ee359a788b1dc7"/>
  <p:tag name="KSO_WM_CHIP_XID" val="5efd90c781ee359a788b1dc8"/>
  <p:tag name="KSO_WM_TEMPLATE_ASSEMBLE_XID" val="60656e9d4054ed1e2fb7fca1"/>
  <p:tag name="KSO_WM_TEMPLATE_ASSEMBLE_GROUPID" val="60656e9d4054ed1e2fb7fca1"/>
</p:tagLst>
</file>

<file path=ppt/tags/tag1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i*1_1_1"/>
  <p:tag name="KSO_WM_TEMPLATE_CATEGORY" val="diagram"/>
  <p:tag name="KSO_WM_TEMPLATE_INDEX" val="20219228"/>
  <p:tag name="KSO_WM_UNIT_LAYERLEVEL" val="1_1_1"/>
  <p:tag name="KSO_WM_TAG_VERSION" val="1.0"/>
  <p:tag name="KSO_WM_BEAUTIFY_FLAG" val="#wm#"/>
  <p:tag name="KSO_WM_DIAGRAM_GROUP_CODE" val="l1-1"/>
  <p:tag name="KSO_WM_UNIT_TYPE" val="l_h_i"/>
  <p:tag name="KSO_WM_UNIT_INDEX" val="1_1_1"/>
  <p:tag name="KSO_WM_CHIP_GROUPID" val="60b9e83165103b6cf1b28643"/>
  <p:tag name="KSO_WM_CHIP_XID" val="60b9e83165103b6cf1b28644"/>
  <p:tag name="KSO_WM_ASSEMBLE_CHIP_INDEX" val="0fc3d010bf2b43dab9d7f4fbfcef4bba"/>
  <p:tag name="KSO_WM_UNIT_VALUE" val="42"/>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f*1_1_1"/>
  <p:tag name="KSO_WM_TEMPLATE_CATEGORY" val="diagram"/>
  <p:tag name="KSO_WM_TEMPLATE_INDEX" val="20219228"/>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1_1"/>
  <p:tag name="KSO_WM_UNIT_PRESET_TEXT" val="此处输入你的正文"/>
  <p:tag name="KSO_WM_UNIT_VALUE" val="12"/>
  <p:tag name="KSO_WM_CHIP_GROUPID" val="60b9e83165103b6cf1b28643"/>
  <p:tag name="KSO_WM_CHIP_XID" val="60b9e83165103b6cf1b28644"/>
  <p:tag name="KSO_WM_ASSEMBLE_CHIP_INDEX" val="0fc3d010bf2b43dab9d7f4fbfcef4bba"/>
  <p:tag name="KSO_WM_UNIT_TEXT_FILL_FORE_SCHEMECOLOR_INDEX_BRIGHTNESS" val="0.25"/>
  <p:tag name="KSO_WM_UNIT_TEXT_FILL_FORE_SCHEMECOLOR_INDEX" val="13"/>
  <p:tag name="KSO_WM_UNIT_TEXT_FILL_TYPE" val="1"/>
</p:tagLst>
</file>

<file path=ppt/tags/tag1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i*1_2_1"/>
  <p:tag name="KSO_WM_TEMPLATE_CATEGORY" val="diagram"/>
  <p:tag name="KSO_WM_TEMPLATE_INDEX" val="20219228"/>
  <p:tag name="KSO_WM_UNIT_LAYERLEVEL" val="1_1_1"/>
  <p:tag name="KSO_WM_TAG_VERSION" val="1.0"/>
  <p:tag name="KSO_WM_BEAUTIFY_FLAG" val="#wm#"/>
  <p:tag name="KSO_WM_DIAGRAM_GROUP_CODE" val="l1-1"/>
  <p:tag name="KSO_WM_UNIT_TYPE" val="l_h_i"/>
  <p:tag name="KSO_WM_UNIT_INDEX" val="1_2_1"/>
  <p:tag name="KSO_WM_CHIP_GROUPID" val="60b9e83165103b6cf1b28643"/>
  <p:tag name="KSO_WM_CHIP_XID" val="60b9e83165103b6cf1b28644"/>
  <p:tag name="KSO_WM_ASSEMBLE_CHIP_INDEX" val="0fc3d010bf2b43dab9d7f4fbfcef4bba"/>
  <p:tag name="KSO_WM_UNIT_VALUE" val="42"/>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f*1_2_1"/>
  <p:tag name="KSO_WM_TEMPLATE_CATEGORY" val="diagram"/>
  <p:tag name="KSO_WM_TEMPLATE_INDEX" val="20219228"/>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2_1"/>
  <p:tag name="KSO_WM_UNIT_PRESET_TEXT" val="此处输入你的正文"/>
  <p:tag name="KSO_WM_UNIT_VALUE" val="12"/>
  <p:tag name="KSO_WM_CHIP_GROUPID" val="60b9e83165103b6cf1b28643"/>
  <p:tag name="KSO_WM_CHIP_XID" val="60b9e83165103b6cf1b28644"/>
  <p:tag name="KSO_WM_ASSEMBLE_CHIP_INDEX" val="0fc3d010bf2b43dab9d7f4fbfcef4bba"/>
  <p:tag name="KSO_WM_UNIT_TEXT_FILL_FORE_SCHEMECOLOR_INDEX_BRIGHTNESS" val="0.25"/>
  <p:tag name="KSO_WM_UNIT_TEXT_FILL_FORE_SCHEMECOLOR_INDEX" val="13"/>
  <p:tag name="KSO_WM_UNIT_TEXT_FILL_TYPE" val="1"/>
</p:tagLst>
</file>

<file path=ppt/tags/tag1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i*1_3_1"/>
  <p:tag name="KSO_WM_TEMPLATE_CATEGORY" val="diagram"/>
  <p:tag name="KSO_WM_TEMPLATE_INDEX" val="20219228"/>
  <p:tag name="KSO_WM_UNIT_LAYERLEVEL" val="1_1_1"/>
  <p:tag name="KSO_WM_TAG_VERSION" val="1.0"/>
  <p:tag name="KSO_WM_BEAUTIFY_FLAG" val="#wm#"/>
  <p:tag name="KSO_WM_DIAGRAM_GROUP_CODE" val="l1-1"/>
  <p:tag name="KSO_WM_UNIT_TYPE" val="l_h_i"/>
  <p:tag name="KSO_WM_UNIT_INDEX" val="1_3_1"/>
  <p:tag name="KSO_WM_CHIP_GROUPID" val="60b9e83165103b6cf1b28643"/>
  <p:tag name="KSO_WM_CHIP_XID" val="60b9e83165103b6cf1b28644"/>
  <p:tag name="KSO_WM_ASSEMBLE_CHIP_INDEX" val="0fc3d010bf2b43dab9d7f4fbfcef4bba"/>
  <p:tag name="KSO_WM_UNIT_VALUE" val="42"/>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f*1_3_1"/>
  <p:tag name="KSO_WM_TEMPLATE_CATEGORY" val="diagram"/>
  <p:tag name="KSO_WM_TEMPLATE_INDEX" val="20219228"/>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3_1"/>
  <p:tag name="KSO_WM_UNIT_PRESET_TEXT" val="此处输入你的正文"/>
  <p:tag name="KSO_WM_UNIT_VALUE" val="12"/>
  <p:tag name="KSO_WM_CHIP_GROUPID" val="60b9e83165103b6cf1b28643"/>
  <p:tag name="KSO_WM_CHIP_XID" val="60b9e83165103b6cf1b28644"/>
  <p:tag name="KSO_WM_ASSEMBLE_CHIP_INDEX" val="0fc3d010bf2b43dab9d7f4fbfcef4bba"/>
  <p:tag name="KSO_WM_UNIT_TEXT_FILL_FORE_SCHEMECOLOR_INDEX_BRIGHTNESS" val="0.25"/>
  <p:tag name="KSO_WM_UNIT_TEXT_FILL_FORE_SCHEMECOLOR_INDEX" val="13"/>
  <p:tag name="KSO_WM_UNIT_TEXT_FILL_TYPE" val="1"/>
</p:tagLst>
</file>

<file path=ppt/tags/tag1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i*1_4_1"/>
  <p:tag name="KSO_WM_TEMPLATE_CATEGORY" val="diagram"/>
  <p:tag name="KSO_WM_TEMPLATE_INDEX" val="20219228"/>
  <p:tag name="KSO_WM_UNIT_LAYERLEVEL" val="1_1_1"/>
  <p:tag name="KSO_WM_TAG_VERSION" val="1.0"/>
  <p:tag name="KSO_WM_BEAUTIFY_FLAG" val="#wm#"/>
  <p:tag name="KSO_WM_DIAGRAM_GROUP_CODE" val="l1-1"/>
  <p:tag name="KSO_WM_UNIT_TYPE" val="l_h_i"/>
  <p:tag name="KSO_WM_UNIT_INDEX" val="1_4_1"/>
  <p:tag name="KSO_WM_CHIP_GROUPID" val="60b9e83165103b6cf1b28643"/>
  <p:tag name="KSO_WM_CHIP_XID" val="60b9e83165103b6cf1b28644"/>
  <p:tag name="KSO_WM_ASSEMBLE_CHIP_INDEX" val="0fc3d010bf2b43dab9d7f4fbfcef4bba"/>
  <p:tag name="KSO_WM_UNIT_VALUE" val="42"/>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f*1_4_1"/>
  <p:tag name="KSO_WM_TEMPLATE_CATEGORY" val="diagram"/>
  <p:tag name="KSO_WM_TEMPLATE_INDEX" val="20219228"/>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4_1"/>
  <p:tag name="KSO_WM_UNIT_PRESET_TEXT" val="此处输入你的正文"/>
  <p:tag name="KSO_WM_UNIT_VALUE" val="12"/>
  <p:tag name="KSO_WM_CHIP_GROUPID" val="60b9e83165103b6cf1b28643"/>
  <p:tag name="KSO_WM_CHIP_XID" val="60b9e83165103b6cf1b28644"/>
  <p:tag name="KSO_WM_ASSEMBLE_CHIP_INDEX" val="0fc3d010bf2b43dab9d7f4fbfcef4bba"/>
  <p:tag name="KSO_WM_UNIT_TEXT_FILL_FORE_SCHEMECOLOR_INDEX_BRIGHTNESS" val="0.25"/>
  <p:tag name="KSO_WM_UNIT_TEXT_FILL_FORE_SCHEMECOLOR_INDEX" val="13"/>
  <p:tag name="KSO_WM_UNIT_TEXT_FILL_TYPE" val="1"/>
</p:tagLst>
</file>

<file path=ppt/tags/tag1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hip20208420_1*i*4"/>
  <p:tag name="KSO_WM_TEMPLATE_CATEGORY" val="chip"/>
  <p:tag name="KSO_WM_TEMPLATE_INDEX" val="20208420"/>
  <p:tag name="KSO_WM_UNIT_LAYERLEVEL" val="1"/>
  <p:tag name="KSO_WM_TAG_VERSION" val="1.0"/>
  <p:tag name="KSO_WM_BEAUTIFY_FLAG" val="#wm#"/>
  <p:tag name="KSO_WM_UNIT_COLOR_SCHEME_SHAPE_ID" val="7"/>
  <p:tag name="KSO_WM_UNIT_COLOR_SCHEME_PARENT_PAGE" val="0_1"/>
  <p:tag name="KSO_WM_UNIT_BLOCK" val="0"/>
  <p:tag name="KSO_WM_UNIT_SM_LIMIT_TYPE" val="1"/>
  <p:tag name="KSO_WM_UNIT_DEC_AREA_ID" val="717e9aed876c4c15ba3f5ee5bbb8dd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Lst>
</file>

<file path=ppt/tags/tag1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hip20208420_1*i*7"/>
  <p:tag name="KSO_WM_TEMPLATE_CATEGORY" val="chip"/>
  <p:tag name="KSO_WM_TEMPLATE_INDEX" val="20208420"/>
  <p:tag name="KSO_WM_UNIT_LAYERLEVEL" val="1"/>
  <p:tag name="KSO_WM_TAG_VERSION" val="1.0"/>
  <p:tag name="KSO_WM_BEAUTIFY_FLAG" val="#wm#"/>
  <p:tag name="KSO_WM_UNIT_COLOR_SCHEME_SHAPE_ID" val="8"/>
  <p:tag name="KSO_WM_UNIT_COLOR_SCHEME_PARENT_PAGE" val="0_1"/>
  <p:tag name="KSO_WM_UNIT_BLOCK" val="0"/>
  <p:tag name="KSO_WM_UNIT_SM_LIMIT_TYPE" val="1"/>
  <p:tag name="KSO_WM_UNIT_DEC_AREA_ID" val="8070127b3714468ea552a232dfcaf15b"/>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Lst>
</file>

<file path=ppt/tags/tag1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232_1*i*7"/>
  <p:tag name="KSO_WM_TEMPLATE_CATEGORY" val="diagram"/>
  <p:tag name="KSO_WM_TEMPLATE_INDEX" val="20217232"/>
  <p:tag name="KSO_WM_UNIT_LAYERLEVEL" val="1"/>
  <p:tag name="KSO_WM_TAG_VERSION" val="1.0"/>
  <p:tag name="KSO_WM_BEAUTIFY_FLAG" val="#wm#"/>
  <p:tag name="KSO_WM_UNIT_COLOR_SCHEME_SHAPE_ID" val="9"/>
  <p:tag name="KSO_WM_UNIT_COLOR_SCHEME_PARENT_PAGE" val="0_1"/>
  <p:tag name="KSO_WM_UNIT_SM_LIMIT_TYPE" val="2"/>
  <p:tag name="KSO_WM_CHIP_GROUPID" val="5efd90c781ee359a788b1dc7"/>
  <p:tag name="KSO_WM_CHIP_XID" val="5efd90c781ee359a788b1d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9d4054ed1e2fb7fca1"/>
  <p:tag name="KSO_WM_TEMPLATE_ASSEMBLE_GROUPID" val="60656e9d4054ed1e2fb7fca1"/>
</p:tagLst>
</file>

<file path=ppt/tags/tag1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232_1*i*8"/>
  <p:tag name="KSO_WM_TEMPLATE_CATEGORY" val="diagram"/>
  <p:tag name="KSO_WM_TEMPLATE_INDEX" val="20217232"/>
  <p:tag name="KSO_WM_UNIT_LAYERLEVEL" val="1"/>
  <p:tag name="KSO_WM_TAG_VERSION" val="1.0"/>
  <p:tag name="KSO_WM_BEAUTIFY_FLAG" val="#wm#"/>
  <p:tag name="KSO_WM_UNIT_COLOR_SCHEME_SHAPE_ID" val="10"/>
  <p:tag name="KSO_WM_UNIT_COLOR_SCHEME_PARENT_PAGE" val="0_1"/>
  <p:tag name="KSO_WM_UNIT_SM_LIMIT_TYPE" val="2"/>
  <p:tag name="KSO_WM_CHIP_GROUPID" val="5efd90c781ee359a788b1dc7"/>
  <p:tag name="KSO_WM_CHIP_XID" val="5efd90c781ee359a788b1d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9d4054ed1e2fb7fca1"/>
  <p:tag name="KSO_WM_TEMPLATE_ASSEMBLE_GROUPID" val="60656e9d4054ed1e2fb7fca1"/>
</p:tagLst>
</file>

<file path=ppt/tags/tag1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232_1*i*5"/>
  <p:tag name="KSO_WM_TEMPLATE_CATEGORY" val="diagram"/>
  <p:tag name="KSO_WM_TEMPLATE_INDEX" val="20217232"/>
  <p:tag name="KSO_WM_UNIT_LAYERLEVEL" val="1"/>
  <p:tag name="KSO_WM_TAG_VERSION" val="1.0"/>
  <p:tag name="KSO_WM_BEAUTIFY_FLAG" val="#wm#"/>
  <p:tag name="KSO_WM_UNIT_COLOR_SCHEME_SHAPE_ID" val="11"/>
  <p:tag name="KSO_WM_UNIT_COLOR_SCHEME_PARENT_PAGE" val="0_1"/>
  <p:tag name="KSO_WM_UNIT_DECOLORIZATION" val="1"/>
  <p:tag name="KSO_WM_UNIT_SM_LIMIT_TYPE" val="2"/>
  <p:tag name="KSO_WM_CHIP_GROUPID" val="5efd90c781ee359a788b1dc7"/>
  <p:tag name="KSO_WM_CHIP_XID" val="5efd90c781ee359a788b1dc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
  <p:tag name="KSO_WM_TEMPLATE_ASSEMBLE_XID" val="60656e9d4054ed1e2fb7fca1"/>
  <p:tag name="KSO_WM_TEMPLATE_ASSEMBLE_GROUPID" val="60656e9d4054ed1e2fb7fca1"/>
</p:tagLst>
</file>

<file path=ppt/tags/tag1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232_1*i*6"/>
  <p:tag name="KSO_WM_TEMPLATE_CATEGORY" val="diagram"/>
  <p:tag name="KSO_WM_TEMPLATE_INDEX" val="20217232"/>
  <p:tag name="KSO_WM_UNIT_LAYERLEVEL" val="1"/>
  <p:tag name="KSO_WM_TAG_VERSION" val="1.0"/>
  <p:tag name="KSO_WM_BEAUTIFY_FLAG" val="#wm#"/>
  <p:tag name="KSO_WM_UNIT_COLOR_SCHEME_SHAPE_ID" val="12"/>
  <p:tag name="KSO_WM_UNIT_COLOR_SCHEME_PARENT_PAGE" val="0_1"/>
  <p:tag name="KSO_WM_UNIT_DECOLORIZATION" val="1"/>
  <p:tag name="KSO_WM_UNIT_SM_LIMIT_TYPE" val="2"/>
  <p:tag name="KSO_WM_CHIP_GROUPID" val="5efd90c781ee359a788b1dc7"/>
  <p:tag name="KSO_WM_CHIP_XID" val="5efd90c781ee359a788b1dc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
  <p:tag name="KSO_WM_TEMPLATE_ASSEMBLE_XID" val="60656e9d4054ed1e2fb7fca1"/>
  <p:tag name="KSO_WM_TEMPLATE_ASSEMBLE_GROUPID" val="60656e9d4054ed1e2fb7fca1"/>
</p:tagLst>
</file>

<file path=ppt/tags/tag1337.xml><?xml version="1.0" encoding="utf-8"?>
<p:tagLst xmlns:a="http://schemas.openxmlformats.org/drawingml/2006/main" xmlns:r="http://schemas.openxmlformats.org/officeDocument/2006/relationships" xmlns:p="http://schemas.openxmlformats.org/presentationml/2006/main">
  <p:tag name="KSO_WM_SLIDE_ID" val="diagram20217232_1"/>
  <p:tag name="KSO_WM_TEMPLATE_SUBCATEGORY" val="21"/>
  <p:tag name="KSO_WM_SLIDE_ITEM_CNT" val="0"/>
  <p:tag name="KSO_WM_SLIDE_INDEX" val="1"/>
  <p:tag name="KSO_WM_TAG_VERSION" val="1.0"/>
  <p:tag name="KSO_WM_BEAUTIFY_FLAG" val="#wm#"/>
  <p:tag name="KSO_WM_TEMPLATE_CATEGORY" val="diagram"/>
  <p:tag name="KSO_WM_TEMPLATE_INDEX" val="20217232"/>
  <p:tag name="KSO_WM_SLIDE_LAYOUT" val="a_b_d"/>
  <p:tag name="KSO_WM_SLIDE_LAYOUT_CNT" val="1_1_1"/>
  <p:tag name="KSO_WM_SLIDE_TYPE" val="text"/>
  <p:tag name="KSO_WM_SLIDE_SUBTYPE" val="picTxt"/>
  <p:tag name="KSO_WM_SLIDE_SIZE" val="959*456"/>
  <p:tag name="KSO_WM_SLIDE_POSITION" val="0*84"/>
  <p:tag name="KSO_WM_SLIDE_COLORSCHEME_VERSION" val="3.2"/>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id&quot;:&quot;2021-04-01T15:09:43&quot;,&quot;maxSize&quot;:{&quot;size1&quot;:33.5},&quot;minSize&quot;:{&quot;size1&quot;:33.5},&quot;normalSize&quot;:{&quot;size1&quot;:33.5},&quot;subLayout&quot;:[{&quot;id&quot;:&quot;2021-04-01T15:09:43&quot;,&quot;margin&quot;:{&quot;bottom&quot;:0.026000002399086952,&quot;left&quot;:1.6929999589920044,&quot;right&quot;:5.0799999237060547,&quot;top&quot;:2.1170001029968262},&quot;type&quot;:0},{&quot;id&quot;:&quot;2021-04-01T15:09:43&quot;,&quot;margin&quot;:{&quot;bottom&quot;:4.2329998016357422,&quot;left&quot;:1.6929999589920044,&quot;right&quot;:1.6929999589920044,&quot;top&quot;:1.6670000553131104},&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b&quot;,&quot;text_direction&quot;:&quot;horizontal&quot;,&quot;support_big_font&quot;:false,&quot;fill_id&quot;:&quot;5a95084338614008b4a3592a762c7ba4&quot;,&quot;fill_align&quot;:&quot;lb&quot;,&quot;chip_types&quot;:[&quot;text&quot;,&quot;header&quot;]},{&quot;text_align&quot;:&quot;lt&quot;,&quot;text_direction&quot;:&quot;horizontal&quot;,&quot;support_big_font&quot;:false,&quot;fill_id&quot;:&quot;12cba8bde818492180022c48cdf73154&quot;,&quot;fill_align&quot;:&quot;lt&quot;,&quot;chip_types&quot;:[&quot;diagram&quot;,&quot;text&quot;,&quot;picture&quot;,&quot;chart&quot;,&quot;table&quot;]}]]"/>
  <p:tag name="KSO_WM_CHIP_XID" val="5efd90c781ee359a788b1dc8"/>
  <p:tag name="KSO_WM_CHIP_DECFILLPROP" val="[]"/>
  <p:tag name="KSO_WM_SLIDE_CAN_ADD_NAVIGATION" val="1"/>
  <p:tag name="KSO_WM_SLIDE_BACKGROUND" val="[&quot;general&quot;]"/>
  <p:tag name="KSO_WM_CHIP_GROUPID" val="5efd90c781ee359a788b1dc7"/>
  <p:tag name="KSO_WM_SLIDE_BK_DARK_LIGHT" val="2"/>
  <p:tag name="KSO_WM_SLIDE_BACKGROUND_TYPE" val="general"/>
  <p:tag name="KSO_WM_SLIDE_SUPPORT_FEATURE_TYPE" val="0"/>
  <p:tag name="KSO_WM_TEMPLATE_ASSEMBLE_XID" val="60656e9d4054ed1e2fb7fca1"/>
  <p:tag name="KSO_WM_TEMPLATE_ASSEMBLE_GROUPID" val="60656e9d4054ed1e2fb7fca1"/>
  <p:tag name="KSO_WM_SPECIAL_SOURCE" val="bdnull"/>
</p:tagLst>
</file>

<file path=ppt/tags/tag13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33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232_1*a*1"/>
  <p:tag name="KSO_WM_TEMPLATE_CATEGORY" val="diagram"/>
  <p:tag name="KSO_WM_TEMPLATE_INDEX" val="20217232"/>
  <p:tag name="KSO_WM_UNIT_LAYERLEVEL" val="1"/>
  <p:tag name="KSO_WM_TAG_VERSION" val="1.0"/>
  <p:tag name="KSO_WM_BEAUTIFY_FLAG" val="#wm#"/>
  <p:tag name="KSO_WM_UNIT_SHOW_EDIT_AREA_INDICATION" val="1"/>
  <p:tag name="KSO_WM_UNIT_DEFAULT_FONT" val="24;44;4"/>
  <p:tag name="KSO_WM_UNIT_BLOCK" val="0"/>
  <p:tag name="KSO_WM_UNIT_DEC_AREA_ID" val="2645b814e72949d09ea5ec493fb25f92"/>
  <p:tag name="KSO_WM_CHIP_GROUPID" val="5f0681562c9c209bb8bb14eb"/>
  <p:tag name="KSO_WM_CHIP_XID" val="5f0681562c9c209bb8bb14ec"/>
  <p:tag name="KSO_WM_CHIP_FILLAREA_FILL_RULE" val="{&quot;fill_align&quot;:&quot;lb&quot;,&quot;fill_mode&quot;:&quot;full&quot;,&quot;sacle_strategy&quot;:&quot;smart&quot;}"/>
  <p:tag name="KSO_WM_ASSEMBLE_CHIP_INDEX" val="31d42fe40a624194b9b08d1aee74093c"/>
  <p:tag name="KSO_WM_UNIT_TEXT_FILL_FORE_SCHEMECOLOR_INDEX_BRIGHTNESS" val="0"/>
  <p:tag name="KSO_WM_UNIT_TEXT_FILL_FORE_SCHEMECOLOR_INDEX" val="13"/>
  <p:tag name="KSO_WM_UNIT_TEXT_FILL_TYPE" val="1"/>
  <p:tag name="KSO_WM_TEMPLATE_ASSEMBLE_XID" val="60656e9d4054ed1e2fb7fca1"/>
  <p:tag name="KSO_WM_TEMPLATE_ASSEMBLE_GROUPID" val="60656e9d4054ed1e2fb7fca1"/>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b"/>
  <p:tag name="KSO_WM_UNIT_INDEX" val="1"/>
  <p:tag name="KSO_WM_UNIT_ID" val="diagram20217232_1*b*1"/>
  <p:tag name="KSO_WM_TEMPLATE_CATEGORY" val="diagram"/>
  <p:tag name="KSO_WM_TEMPLATE_INDEX" val="20217232"/>
  <p:tag name="KSO_WM_UNIT_LAYERLEVEL" val="1"/>
  <p:tag name="KSO_WM_TAG_VERSION" val="1.0"/>
  <p:tag name="KSO_WM_BEAUTIFY_FLAG" val="#wm#"/>
  <p:tag name="KSO_WM_UNIT_DEFAULT_FONT" val="18;24;2"/>
  <p:tag name="KSO_WM_UNIT_BLOCK" val="0"/>
  <p:tag name="KSO_WM_UNIT_DEC_AREA_ID" val="2dd7d0fa76fe4f27ae018de0e4686d51"/>
  <p:tag name="KSO_WM_CHIP_GROUPID" val="5f0681562c9c209bb8bb14eb"/>
  <p:tag name="KSO_WM_CHIP_XID" val="5f0681562c9c209bb8bb14ec"/>
  <p:tag name="KSO_WM_CHIP_FILLAREA_FILL_RULE" val="{&quot;fill_align&quot;:&quot;lb&quot;,&quot;fill_mode&quot;:&quot;full&quot;,&quot;sacle_strategy&quot;:&quot;smart&quot;}"/>
  <p:tag name="KSO_WM_ASSEMBLE_CHIP_INDEX" val="31d42fe40a624194b9b08d1aee74093c"/>
  <p:tag name="KSO_WM_UNIT_TEXT_FILL_FORE_SCHEMECOLOR_INDEX_BRIGHTNESS" val="-0.25"/>
  <p:tag name="KSO_WM_UNIT_TEXT_FILL_FORE_SCHEMECOLOR_INDEX" val="14"/>
  <p:tag name="KSO_WM_UNIT_TEXT_FILL_TYPE" val="1"/>
  <p:tag name="KSO_WM_TEMPLATE_ASSEMBLE_XID" val="60656e9d4054ed1e2fb7fca1"/>
  <p:tag name="KSO_WM_TEMPLATE_ASSEMBLE_GROUPID" val="60656e9d4054ed1e2fb7fca1"/>
</p:tagLst>
</file>

<file path=ppt/tags/tag1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232_1*i*1"/>
  <p:tag name="KSO_WM_TEMPLATE_CATEGORY" val="diagram"/>
  <p:tag name="KSO_WM_TEMPLATE_INDEX" val="20217232"/>
  <p:tag name="KSO_WM_UNIT_LAYERLEVEL" val="1"/>
  <p:tag name="KSO_WM_TAG_VERSION" val="1.0"/>
  <p:tag name="KSO_WM_BEAUTIFY_FLAG" val="#wm#"/>
  <p:tag name="KSO_WM_UNIT_COLOR_SCHEME_SHAPE_ID" val="3"/>
  <p:tag name="KSO_WM_UNIT_COLOR_SCHEME_PARENT_PAGE" val="0_1"/>
  <p:tag name="KSO_WM_UNIT_BLOCK" val="0"/>
  <p:tag name="KSO_WM_UNIT_SM_LIMIT_TYPE" val="2"/>
  <p:tag name="KSO_WM_UNIT_DEC_AREA_ID" val="be073e80245a40b19948c37336788bd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0c781ee359a788b1dc7"/>
  <p:tag name="KSO_WM_CHIP_XID" val="5efd90c781ee359a788b1d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42"/>
  <p:tag name="KSO_WM_TEMPLATE_ASSEMBLE_XID" val="60656e9d4054ed1e2fb7fca1"/>
  <p:tag name="KSO_WM_TEMPLATE_ASSEMBLE_GROUPID" val="60656e9d4054ed1e2fb7fca1"/>
</p:tagLst>
</file>

<file path=ppt/tags/tag1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232_1*i*2"/>
  <p:tag name="KSO_WM_TEMPLATE_CATEGORY" val="diagram"/>
  <p:tag name="KSO_WM_TEMPLATE_INDEX" val="20217232"/>
  <p:tag name="KSO_WM_UNIT_LAYERLEVEL" val="1"/>
  <p:tag name="KSO_WM_TAG_VERSION" val="1.0"/>
  <p:tag name="KSO_WM_BEAUTIFY_FLAG" val="#wm#"/>
  <p:tag name="KSO_WM_UNIT_COLOR_SCHEME_SHAPE_ID" val="4"/>
  <p:tag name="KSO_WM_UNIT_COLOR_SCHEME_PARENT_PAGE" val="0_1"/>
  <p:tag name="KSO_WM_UNIT_BLOCK" val="0"/>
  <p:tag name="KSO_WM_UNIT_SM_LIMIT_TYPE" val="2"/>
  <p:tag name="KSO_WM_UNIT_DEC_AREA_ID" val="6d4c704597594668b9ae8bcb557c9f26"/>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90c781ee359a788b1dc7"/>
  <p:tag name="KSO_WM_CHIP_XID" val="5efd90c781ee359a788b1dc8"/>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VALUE" val="80"/>
  <p:tag name="KSO_WM_TEMPLATE_ASSEMBLE_XID" val="60656e9d4054ed1e2fb7fca1"/>
  <p:tag name="KSO_WM_TEMPLATE_ASSEMBLE_GROUPID" val="60656e9d4054ed1e2fb7fca1"/>
</p:tagLst>
</file>

<file path=ppt/tags/tag1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232_1*i*3"/>
  <p:tag name="KSO_WM_TEMPLATE_CATEGORY" val="diagram"/>
  <p:tag name="KSO_WM_TEMPLATE_INDEX" val="20217232"/>
  <p:tag name="KSO_WM_UNIT_LAYERLEVEL" val="1"/>
  <p:tag name="KSO_WM_TAG_VERSION" val="1.0"/>
  <p:tag name="KSO_WM_BEAUTIFY_FLAG" val="#wm#"/>
  <p:tag name="KSO_WM_UNIT_COLOR_SCHEME_SHAPE_ID" val="5"/>
  <p:tag name="KSO_WM_UNIT_COLOR_SCHEME_PARENT_PAGE" val="0_1"/>
  <p:tag name="KSO_WM_UNIT_DECOLORIZATION" val="1"/>
  <p:tag name="KSO_WM_UNIT_BLOCK" val="0"/>
  <p:tag name="KSO_WM_UNIT_SM_LIMIT_TYPE" val="2"/>
  <p:tag name="KSO_WM_UNIT_DEC_AREA_ID" val="28fe05600c6746138762ac005d130c77"/>
  <p:tag name="KSO_WM_UNIT_DECORATE_INFO" val="{&quot;ReferentInfo&quot;:{&quot;Id&quot;:&quot;slide&quot;,&quot;X&quot;:{&quot;Pos&quot;:2},&quot;Y&quot;:{&quot;Pos&quot;:1}},&quot;DecorateInfoX&quot;:{&quot;Pos&quot;:2,&quot;IsAbs&quot;:false},&quot;DecorateInfoY&quot;:{&quot;Pos&quot;:1,&quot;IsAbs&quot;:false},&quot;DecorateInfoW&quot;:{&quot;IsAbs&quot;:false},&quot;DecorateInfoH&quot;:{&quot;IsAbs&quot;:false},&quot;whChangeMode&quot;:1}"/>
  <p:tag name="KSO_WM_CHIP_GROUPID" val="5efd90c781ee359a788b1dc7"/>
  <p:tag name="KSO_WM_CHIP_XID" val="5efd90c781ee359a788b1dc8"/>
  <p:tag name="KSO_WM_UNIT_LINE_FORE_SCHEMECOLOR_INDEX_BRIGHTNESS" val="0"/>
  <p:tag name="KSO_WM_UNIT_LINE_FORE_SCHEMECOLOR_INDEX" val="5"/>
  <p:tag name="KSO_WM_UNIT_LINE_FILL_TYPE" val="2"/>
  <p:tag name="KSO_WM_TEMPLATE_ASSEMBLE_XID" val="60656e9d4054ed1e2fb7fca1"/>
  <p:tag name="KSO_WM_TEMPLATE_ASSEMBLE_GROUPID" val="60656e9d4054ed1e2fb7fca1"/>
</p:tagLst>
</file>

<file path=ppt/tags/tag1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232_1*i*4"/>
  <p:tag name="KSO_WM_TEMPLATE_CATEGORY" val="diagram"/>
  <p:tag name="KSO_WM_TEMPLATE_INDEX" val="20217232"/>
  <p:tag name="KSO_WM_UNIT_LAYERLEVEL" val="1"/>
  <p:tag name="KSO_WM_TAG_VERSION" val="1.0"/>
  <p:tag name="KSO_WM_BEAUTIFY_FLAG" val="#wm#"/>
  <p:tag name="KSO_WM_UNIT_BLOCK" val="0"/>
  <p:tag name="KSO_WM_UNIT_SM_LIMIT_TYPE" val="2"/>
  <p:tag name="KSO_WM_UNIT_DEC_AREA_ID" val="fecd4212b4e444c58040adc43f520da8"/>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d90c781ee359a788b1dc7"/>
  <p:tag name="KSO_WM_CHIP_XID" val="5efd90c781ee359a788b1dc8"/>
  <p:tag name="KSO_WM_TEMPLATE_ASSEMBLE_XID" val="60656e9d4054ed1e2fb7fca1"/>
  <p:tag name="KSO_WM_TEMPLATE_ASSEMBLE_GROUPID" val="60656e9d4054ed1e2fb7fca1"/>
</p:tagLst>
</file>

<file path=ppt/tags/tag1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i*1_1_1"/>
  <p:tag name="KSO_WM_TEMPLATE_CATEGORY" val="diagram"/>
  <p:tag name="KSO_WM_TEMPLATE_INDEX" val="20219228"/>
  <p:tag name="KSO_WM_UNIT_LAYERLEVEL" val="1_1_1"/>
  <p:tag name="KSO_WM_TAG_VERSION" val="1.0"/>
  <p:tag name="KSO_WM_BEAUTIFY_FLAG" val="#wm#"/>
  <p:tag name="KSO_WM_DIAGRAM_GROUP_CODE" val="l1-1"/>
  <p:tag name="KSO_WM_UNIT_TYPE" val="l_h_i"/>
  <p:tag name="KSO_WM_UNIT_INDEX" val="1_1_1"/>
  <p:tag name="KSO_WM_CHIP_GROUPID" val="60b9e83165103b6cf1b28643"/>
  <p:tag name="KSO_WM_CHIP_XID" val="60b9e83165103b6cf1b28644"/>
  <p:tag name="KSO_WM_ASSEMBLE_CHIP_INDEX" val="0fc3d010bf2b43dab9d7f4fbfcef4bba"/>
  <p:tag name="KSO_WM_UNIT_VALUE" val="42"/>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f*1_1_1"/>
  <p:tag name="KSO_WM_TEMPLATE_CATEGORY" val="diagram"/>
  <p:tag name="KSO_WM_TEMPLATE_INDEX" val="20219228"/>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1_1"/>
  <p:tag name="KSO_WM_UNIT_PRESET_TEXT" val="此处输入你的正文"/>
  <p:tag name="KSO_WM_UNIT_VALUE" val="12"/>
  <p:tag name="KSO_WM_CHIP_GROUPID" val="60b9e83165103b6cf1b28643"/>
  <p:tag name="KSO_WM_CHIP_XID" val="60b9e83165103b6cf1b28644"/>
  <p:tag name="KSO_WM_ASSEMBLE_CHIP_INDEX" val="0fc3d010bf2b43dab9d7f4fbfcef4bba"/>
  <p:tag name="KSO_WM_UNIT_TEXT_FILL_FORE_SCHEMECOLOR_INDEX_BRIGHTNESS" val="0.25"/>
  <p:tag name="KSO_WM_UNIT_TEXT_FILL_FORE_SCHEMECOLOR_INDEX" val="13"/>
  <p:tag name="KSO_WM_UNIT_TEXT_FILL_TYPE" val="1"/>
</p:tagLst>
</file>

<file path=ppt/tags/tag1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i*1_2_1"/>
  <p:tag name="KSO_WM_TEMPLATE_CATEGORY" val="diagram"/>
  <p:tag name="KSO_WM_TEMPLATE_INDEX" val="20219228"/>
  <p:tag name="KSO_WM_UNIT_LAYERLEVEL" val="1_1_1"/>
  <p:tag name="KSO_WM_TAG_VERSION" val="1.0"/>
  <p:tag name="KSO_WM_BEAUTIFY_FLAG" val="#wm#"/>
  <p:tag name="KSO_WM_DIAGRAM_GROUP_CODE" val="l1-1"/>
  <p:tag name="KSO_WM_UNIT_TYPE" val="l_h_i"/>
  <p:tag name="KSO_WM_UNIT_INDEX" val="1_2_1"/>
  <p:tag name="KSO_WM_CHIP_GROUPID" val="60b9e83165103b6cf1b28643"/>
  <p:tag name="KSO_WM_CHIP_XID" val="60b9e83165103b6cf1b28644"/>
  <p:tag name="KSO_WM_ASSEMBLE_CHIP_INDEX" val="0fc3d010bf2b43dab9d7f4fbfcef4bba"/>
  <p:tag name="KSO_WM_UNIT_VALUE" val="42"/>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f*1_2_1"/>
  <p:tag name="KSO_WM_TEMPLATE_CATEGORY" val="diagram"/>
  <p:tag name="KSO_WM_TEMPLATE_INDEX" val="20219228"/>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2_1"/>
  <p:tag name="KSO_WM_UNIT_PRESET_TEXT" val="此处输入你的正文"/>
  <p:tag name="KSO_WM_UNIT_VALUE" val="12"/>
  <p:tag name="KSO_WM_CHIP_GROUPID" val="60b9e83165103b6cf1b28643"/>
  <p:tag name="KSO_WM_CHIP_XID" val="60b9e83165103b6cf1b28644"/>
  <p:tag name="KSO_WM_ASSEMBLE_CHIP_INDEX" val="0fc3d010bf2b43dab9d7f4fbfcef4bba"/>
  <p:tag name="KSO_WM_UNIT_TEXT_FILL_FORE_SCHEMECOLOR_INDEX_BRIGHTNESS" val="0.25"/>
  <p:tag name="KSO_WM_UNIT_TEXT_FILL_FORE_SCHEMECOLOR_INDEX" val="13"/>
  <p:tag name="KSO_WM_UNIT_TEXT_FILL_TYPE" val="1"/>
</p:tagLst>
</file>

<file path=ppt/tags/tag1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i*1_3_1"/>
  <p:tag name="KSO_WM_TEMPLATE_CATEGORY" val="diagram"/>
  <p:tag name="KSO_WM_TEMPLATE_INDEX" val="20219228"/>
  <p:tag name="KSO_WM_UNIT_LAYERLEVEL" val="1_1_1"/>
  <p:tag name="KSO_WM_TAG_VERSION" val="1.0"/>
  <p:tag name="KSO_WM_BEAUTIFY_FLAG" val="#wm#"/>
  <p:tag name="KSO_WM_DIAGRAM_GROUP_CODE" val="l1-1"/>
  <p:tag name="KSO_WM_UNIT_TYPE" val="l_h_i"/>
  <p:tag name="KSO_WM_UNIT_INDEX" val="1_3_1"/>
  <p:tag name="KSO_WM_CHIP_GROUPID" val="60b9e83165103b6cf1b28643"/>
  <p:tag name="KSO_WM_CHIP_XID" val="60b9e83165103b6cf1b28644"/>
  <p:tag name="KSO_WM_ASSEMBLE_CHIP_INDEX" val="0fc3d010bf2b43dab9d7f4fbfcef4bba"/>
  <p:tag name="KSO_WM_UNIT_VALUE" val="42"/>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f*1_3_1"/>
  <p:tag name="KSO_WM_TEMPLATE_CATEGORY" val="diagram"/>
  <p:tag name="KSO_WM_TEMPLATE_INDEX" val="20219228"/>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3_1"/>
  <p:tag name="KSO_WM_UNIT_PRESET_TEXT" val="此处输入你的正文"/>
  <p:tag name="KSO_WM_UNIT_VALUE" val="12"/>
  <p:tag name="KSO_WM_CHIP_GROUPID" val="60b9e83165103b6cf1b28643"/>
  <p:tag name="KSO_WM_CHIP_XID" val="60b9e83165103b6cf1b28644"/>
  <p:tag name="KSO_WM_ASSEMBLE_CHIP_INDEX" val="0fc3d010bf2b43dab9d7f4fbfcef4bba"/>
  <p:tag name="KSO_WM_UNIT_TEXT_FILL_FORE_SCHEMECOLOR_INDEX_BRIGHTNESS" val="0.25"/>
  <p:tag name="KSO_WM_UNIT_TEXT_FILL_FORE_SCHEMECOLOR_INDEX" val="13"/>
  <p:tag name="KSO_WM_UNIT_TEXT_FILL_TYPE" val="1"/>
</p:tagLst>
</file>

<file path=ppt/tags/tag1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i*1_4_1"/>
  <p:tag name="KSO_WM_TEMPLATE_CATEGORY" val="diagram"/>
  <p:tag name="KSO_WM_TEMPLATE_INDEX" val="20219228"/>
  <p:tag name="KSO_WM_UNIT_LAYERLEVEL" val="1_1_1"/>
  <p:tag name="KSO_WM_TAG_VERSION" val="1.0"/>
  <p:tag name="KSO_WM_BEAUTIFY_FLAG" val="#wm#"/>
  <p:tag name="KSO_WM_DIAGRAM_GROUP_CODE" val="l1-1"/>
  <p:tag name="KSO_WM_UNIT_TYPE" val="l_h_i"/>
  <p:tag name="KSO_WM_UNIT_INDEX" val="1_4_1"/>
  <p:tag name="KSO_WM_CHIP_GROUPID" val="60b9e83165103b6cf1b28643"/>
  <p:tag name="KSO_WM_CHIP_XID" val="60b9e83165103b6cf1b28644"/>
  <p:tag name="KSO_WM_ASSEMBLE_CHIP_INDEX" val="0fc3d010bf2b43dab9d7f4fbfcef4bba"/>
  <p:tag name="KSO_WM_UNIT_VALUE" val="42"/>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228_3*l_h_f*1_4_1"/>
  <p:tag name="KSO_WM_TEMPLATE_CATEGORY" val="diagram"/>
  <p:tag name="KSO_WM_TEMPLATE_INDEX" val="20219228"/>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4_1"/>
  <p:tag name="KSO_WM_UNIT_PRESET_TEXT" val="此处输入你的正文"/>
  <p:tag name="KSO_WM_UNIT_VALUE" val="12"/>
  <p:tag name="KSO_WM_CHIP_GROUPID" val="60b9e83165103b6cf1b28643"/>
  <p:tag name="KSO_WM_CHIP_XID" val="60b9e83165103b6cf1b28644"/>
  <p:tag name="KSO_WM_ASSEMBLE_CHIP_INDEX" val="0fc3d010bf2b43dab9d7f4fbfcef4bba"/>
  <p:tag name="KSO_WM_UNIT_TEXT_FILL_FORE_SCHEMECOLOR_INDEX_BRIGHTNESS" val="0.25"/>
  <p:tag name="KSO_WM_UNIT_TEXT_FILL_FORE_SCHEMECOLOR_INDEX" val="13"/>
  <p:tag name="KSO_WM_UNIT_TEXT_FILL_TYPE" val="1"/>
</p:tagLst>
</file>

<file path=ppt/tags/tag1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hip20208420_1*i*4"/>
  <p:tag name="KSO_WM_TEMPLATE_CATEGORY" val="chip"/>
  <p:tag name="KSO_WM_TEMPLATE_INDEX" val="20208420"/>
  <p:tag name="KSO_WM_UNIT_LAYERLEVEL" val="1"/>
  <p:tag name="KSO_WM_TAG_VERSION" val="1.0"/>
  <p:tag name="KSO_WM_BEAUTIFY_FLAG" val="#wm#"/>
  <p:tag name="KSO_WM_UNIT_COLOR_SCHEME_SHAPE_ID" val="7"/>
  <p:tag name="KSO_WM_UNIT_COLOR_SCHEME_PARENT_PAGE" val="0_1"/>
  <p:tag name="KSO_WM_UNIT_BLOCK" val="0"/>
  <p:tag name="KSO_WM_UNIT_SM_LIMIT_TYPE" val="1"/>
  <p:tag name="KSO_WM_UNIT_DEC_AREA_ID" val="717e9aed876c4c15ba3f5ee5bbb8dd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Lst>
</file>

<file path=ppt/tags/tag1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hip20208420_1*i*7"/>
  <p:tag name="KSO_WM_TEMPLATE_CATEGORY" val="chip"/>
  <p:tag name="KSO_WM_TEMPLATE_INDEX" val="20208420"/>
  <p:tag name="KSO_WM_UNIT_LAYERLEVEL" val="1"/>
  <p:tag name="KSO_WM_TAG_VERSION" val="1.0"/>
  <p:tag name="KSO_WM_BEAUTIFY_FLAG" val="#wm#"/>
  <p:tag name="KSO_WM_UNIT_COLOR_SCHEME_SHAPE_ID" val="8"/>
  <p:tag name="KSO_WM_UNIT_COLOR_SCHEME_PARENT_PAGE" val="0_1"/>
  <p:tag name="KSO_WM_UNIT_BLOCK" val="0"/>
  <p:tag name="KSO_WM_UNIT_SM_LIMIT_TYPE" val="1"/>
  <p:tag name="KSO_WM_UNIT_DEC_AREA_ID" val="8070127b3714468ea552a232dfcaf15b"/>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Lst>
</file>

<file path=ppt/tags/tag1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232_1*i*7"/>
  <p:tag name="KSO_WM_TEMPLATE_CATEGORY" val="diagram"/>
  <p:tag name="KSO_WM_TEMPLATE_INDEX" val="20217232"/>
  <p:tag name="KSO_WM_UNIT_LAYERLEVEL" val="1"/>
  <p:tag name="KSO_WM_TAG_VERSION" val="1.0"/>
  <p:tag name="KSO_WM_BEAUTIFY_FLAG" val="#wm#"/>
  <p:tag name="KSO_WM_UNIT_COLOR_SCHEME_SHAPE_ID" val="9"/>
  <p:tag name="KSO_WM_UNIT_COLOR_SCHEME_PARENT_PAGE" val="0_1"/>
  <p:tag name="KSO_WM_UNIT_SM_LIMIT_TYPE" val="2"/>
  <p:tag name="KSO_WM_CHIP_GROUPID" val="5efd90c781ee359a788b1dc7"/>
  <p:tag name="KSO_WM_CHIP_XID" val="5efd90c781ee359a788b1d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9d4054ed1e2fb7fca1"/>
  <p:tag name="KSO_WM_TEMPLATE_ASSEMBLE_GROUPID" val="60656e9d4054ed1e2fb7fca1"/>
</p:tagLst>
</file>

<file path=ppt/tags/tag1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232_1*i*8"/>
  <p:tag name="KSO_WM_TEMPLATE_CATEGORY" val="diagram"/>
  <p:tag name="KSO_WM_TEMPLATE_INDEX" val="20217232"/>
  <p:tag name="KSO_WM_UNIT_LAYERLEVEL" val="1"/>
  <p:tag name="KSO_WM_TAG_VERSION" val="1.0"/>
  <p:tag name="KSO_WM_BEAUTIFY_FLAG" val="#wm#"/>
  <p:tag name="KSO_WM_UNIT_COLOR_SCHEME_SHAPE_ID" val="10"/>
  <p:tag name="KSO_WM_UNIT_COLOR_SCHEME_PARENT_PAGE" val="0_1"/>
  <p:tag name="KSO_WM_UNIT_SM_LIMIT_TYPE" val="2"/>
  <p:tag name="KSO_WM_CHIP_GROUPID" val="5efd90c781ee359a788b1dc7"/>
  <p:tag name="KSO_WM_CHIP_XID" val="5efd90c781ee359a788b1d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9d4054ed1e2fb7fca1"/>
  <p:tag name="KSO_WM_TEMPLATE_ASSEMBLE_GROUPID" val="60656e9d4054ed1e2fb7fca1"/>
</p:tagLst>
</file>

<file path=ppt/tags/tag1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232_1*i*5"/>
  <p:tag name="KSO_WM_TEMPLATE_CATEGORY" val="diagram"/>
  <p:tag name="KSO_WM_TEMPLATE_INDEX" val="20217232"/>
  <p:tag name="KSO_WM_UNIT_LAYERLEVEL" val="1"/>
  <p:tag name="KSO_WM_TAG_VERSION" val="1.0"/>
  <p:tag name="KSO_WM_BEAUTIFY_FLAG" val="#wm#"/>
  <p:tag name="KSO_WM_UNIT_COLOR_SCHEME_SHAPE_ID" val="11"/>
  <p:tag name="KSO_WM_UNIT_COLOR_SCHEME_PARENT_PAGE" val="0_1"/>
  <p:tag name="KSO_WM_UNIT_DECOLORIZATION" val="1"/>
  <p:tag name="KSO_WM_UNIT_SM_LIMIT_TYPE" val="2"/>
  <p:tag name="KSO_WM_CHIP_GROUPID" val="5efd90c781ee359a788b1dc7"/>
  <p:tag name="KSO_WM_CHIP_XID" val="5efd90c781ee359a788b1dc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
  <p:tag name="KSO_WM_TEMPLATE_ASSEMBLE_XID" val="60656e9d4054ed1e2fb7fca1"/>
  <p:tag name="KSO_WM_TEMPLATE_ASSEMBLE_GROUPID" val="60656e9d4054ed1e2fb7fca1"/>
</p:tagLst>
</file>

<file path=ppt/tags/tag1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232_1*i*6"/>
  <p:tag name="KSO_WM_TEMPLATE_CATEGORY" val="diagram"/>
  <p:tag name="KSO_WM_TEMPLATE_INDEX" val="20217232"/>
  <p:tag name="KSO_WM_UNIT_LAYERLEVEL" val="1"/>
  <p:tag name="KSO_WM_TAG_VERSION" val="1.0"/>
  <p:tag name="KSO_WM_BEAUTIFY_FLAG" val="#wm#"/>
  <p:tag name="KSO_WM_UNIT_COLOR_SCHEME_SHAPE_ID" val="12"/>
  <p:tag name="KSO_WM_UNIT_COLOR_SCHEME_PARENT_PAGE" val="0_1"/>
  <p:tag name="KSO_WM_UNIT_DECOLORIZATION" val="1"/>
  <p:tag name="KSO_WM_UNIT_SM_LIMIT_TYPE" val="2"/>
  <p:tag name="KSO_WM_CHIP_GROUPID" val="5efd90c781ee359a788b1dc7"/>
  <p:tag name="KSO_WM_CHIP_XID" val="5efd90c781ee359a788b1dc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
  <p:tag name="KSO_WM_TEMPLATE_ASSEMBLE_XID" val="60656e9d4054ed1e2fb7fca1"/>
  <p:tag name="KSO_WM_TEMPLATE_ASSEMBLE_GROUPID" val="60656e9d4054ed1e2fb7fca1"/>
</p:tagLst>
</file>

<file path=ppt/tags/tag1359.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3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136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1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161_3*m_h_i*1_1_1"/>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161_3*m_h_i*1_1_2"/>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161_3*m_h_i*1_1_3"/>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67.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160161_3*m_h_i*1_1_7"/>
  <p:tag name="KSO_WM_TEMPLATE_CATEGORY" val="diagram"/>
  <p:tag name="KSO_WM_TEMPLATE_INDEX" val="160161"/>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160161_3*m_h_i*1_1_4"/>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1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160161_3*m_h_i*1_1_5"/>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160161_3*m_h_i*1_1_6"/>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1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161_3*m_h_i*1_2_2"/>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160161_3*m_h_i*1_2_3"/>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160161_3*m_h_i*1_2_4"/>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74.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2_7"/>
  <p:tag name="KSO_WM_UNIT_ID" val="diagram160161_3*m_h_i*1_2_7"/>
  <p:tag name="KSO_WM_TEMPLATE_CATEGORY" val="diagram"/>
  <p:tag name="KSO_WM_TEMPLATE_INDEX" val="160161"/>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161_3*m_h_i*1_2_1"/>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1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160161_3*m_h_i*1_2_5"/>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1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160161_3*m_h_i*1_2_6"/>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1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161_3*m_h_i*1_3_1"/>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160161_3*m_h_i*1_3_2"/>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160161_3*m_h_i*1_3_3"/>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381.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3_7"/>
  <p:tag name="KSO_WM_UNIT_ID" val="diagram160161_3*m_h_i*1_3_7"/>
  <p:tag name="KSO_WM_TEMPLATE_CATEGORY" val="diagram"/>
  <p:tag name="KSO_WM_TEMPLATE_INDEX" val="160161"/>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160161_3*m_h_i*1_3_4"/>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1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160161_3*m_h_i*1_3_5"/>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1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160161_3*m_h_i*1_3_6"/>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138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161_3*m_h_f*1_1_1"/>
  <p:tag name="KSO_WM_TEMPLATE_CATEGORY" val="diagram"/>
  <p:tag name="KSO_WM_TEMPLATE_INDEX" val="160161"/>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3"/>
  <p:tag name="KSO_WM_UNIT_TEXT_FILL_TYPE" val="1"/>
</p:tagLst>
</file>

<file path=ppt/tags/tag138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161_3*m_h_f*1_2_1"/>
  <p:tag name="KSO_WM_TEMPLATE_CATEGORY" val="diagram"/>
  <p:tag name="KSO_WM_TEMPLATE_INDEX" val="160161"/>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3"/>
  <p:tag name="KSO_WM_UNIT_TEXT_FILL_TYPE" val="1"/>
</p:tagLst>
</file>

<file path=ppt/tags/tag138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161_3*m_h_f*1_3_1"/>
  <p:tag name="KSO_WM_TEMPLATE_CATEGORY" val="diagram"/>
  <p:tag name="KSO_WM_TEMPLATE_INDEX" val="160161"/>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3"/>
  <p:tag name="KSO_WM_UNIT_TEXT_FILL_TYPE" val="1"/>
</p:tagLst>
</file>

<file path=ppt/tags/tag1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3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3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4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472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44444444799999999,&quot;topAbs&quot;:false,&quot;type&quot;:&quot;bottomTop&quot;},{&quot;bottom&quot;:0,&quot;bottomAbs&quot;:false,&quot;left&quot;:0,&quot;leftAbs&quot;:false,&quot;right&quot;:0,&quot;rightAbs&quot;:false,&quot;top&quot;:0,&quot;topAbs&quot;:false,&quot;type&quot;:&quot;general&quot;}],&quot;id&quot;:&quot;2020-12-09T22:09:58&quot;,&quot;maxSize&quot;:{&quot;size1&quot;:26.699999999999999},&quot;minSize&quot;:{&quot;size1&quot;:20},&quot;normalSize&quot;:{&quot;size1&quot;:25.729814814814816},&quot;subLayout&quot;:[{&quot;id&quot;:&quot;2020-12-09T22:09:58&quot;,&quot;margin&quot;:{&quot;bottom&quot;:-1.0026547107633071e-15,&quot;left&quot;:1.6929999589920044,&quot;right&quot;:1.6929999589920044,&quot;top&quot;:1.6929999589920044},&quot;type&quot;:0},{&quot;id&quot;:&quot;2020-12-09T22:09:58&quot;,&quot;margin&quot;:{&quot;bottom&quot;:2.5399999618530273,&quot;left&quot;:2.5399999618530273,&quot;right&quot;:2.5399999618530273,&quot;top&quot;:2.1170001029968262},&quot;type&quot;:0}],&quot;type&quot;:0}"/>
  <p:tag name="KSO_WM_SLIDE_BACKGROUND" val="[&quot;bottomTop&quot;,&quot;general&quot;]"/>
  <p:tag name="KSO_WM_SLIDE_RATIO" val="1.777778"/>
  <p:tag name="KSO_WM_SLIDE_ID" val="diagram2021472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91"/>
  <p:tag name="KSO_WM_SLIDE_POSITION" val="0*48"/>
  <p:tag name="KSO_WM_TAG_VERSION" val="1.0"/>
  <p:tag name="KSO_WM_SLIDE_LAYOUT" val="a_b_d"/>
  <p:tag name="KSO_WM_SLIDE_LAYOUT_CNT" val="1_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quot;text_align&quot;:&quot;ct&quot;,&quot;text_direction&quot;:&quot;horizontal&quot;,&quot;support_big_font&quot;:false,&quot;picture_toward&quot;:0,&quot;picture_dockside&quot;:[],&quot;fill_id&quot;:&quot;fbc1d1c81b9c4bca8f09873cfc4ac6db&quot;,&quot;fill_align&quot;:&quot;c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
  <p:tag name="KSO_WM_CHIP_GROUPID" val="5eda18a25860357932c55e72"/>
  <p:tag name="KSO_WM_CHIP_XID" val="5eda18ef5860357932c55e83"/>
  <p:tag name="KSO_WM_CHIP_DECFILLPROP" val="[]"/>
  <p:tag name="KSO_WM_SLIDE_BK_DARK_LIGHT" val="2"/>
  <p:tag name="KSO_WM_SLIDE_BACKGROUND_TYPE" val="bottomTop"/>
  <p:tag name="KSO_WM_SLIDE_SUPPORT_FEATURE_TYPE" val="3"/>
  <p:tag name="KSO_WM_TEMPLATE_ASSEMBLE_XID" val="5fd0dab61fa9d42129dd8979"/>
  <p:tag name="KSO_WM_TEMPLATE_ASSEMBLE_GROUPID" val="5fd0dab61fa9d42129dd8979"/>
  <p:tag name="KSO_WM_SPECIAL_SOURCE" val="bdnull"/>
</p:tagLst>
</file>

<file path=ppt/tags/tag140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40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407.xml><?xml version="1.0" encoding="utf-8"?>
<p:tagLst xmlns:a="http://schemas.openxmlformats.org/drawingml/2006/main" xmlns:r="http://schemas.openxmlformats.org/officeDocument/2006/relationships"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2"/>
  <p:tag name="KSO_WM_UNIT_ID" val="diagram20214728_1*i*2"/>
  <p:tag name="KSO_WM_TEMPLATE_CATEGORY" val="diagram"/>
  <p:tag name="KSO_WM_TEMPLATE_INDEX" val="20214728"/>
  <p:tag name="KSO_WM_UNIT_LAYERLEVEL" val="1"/>
  <p:tag name="KSO_WM_TAG_VERSION" val="1.0"/>
  <p:tag name="KSO_WM_BEAUTIFY_FLAG" val="#wm#"/>
  <p:tag name="KSO_WM_CHIP_GROUPID" val="5eda18a25860357932c55e72"/>
  <p:tag name="KSO_WM_UNIT_SM_LIMIT_TYPE" val="2"/>
  <p:tag name="KSO_WM_UNIT_DECORATE_INFO" val="{&quot;DecorateInfoH&quot;:{&quot;IsAbs&quot;:false},&quot;DecorateInfoW&quot;:{&quot;IsAbs&quot;:false},&quot;DecorateInfoX&quot;:{&quot;IsAbs&quot;:false,&quot;Pos&quot;:1},&quot;DecorateInfoY&quot;:{&quot;IsAbs&quot;:false,&quot;Pos&quot;:1},&quot;ReferentInfo&quot;:{&quot;Id&quot;:&quot;de3b0481a142458a88a581c77bbacc70&quot;,&quot;X&quot;:{&quot;Pos&quot;:1},&quot;Y&quot;:{&quot;Pos&quot;:1}},&quot;whChangeMode&quot;:0}"/>
  <p:tag name="KSO_WM_UNIT_DEC_AREA_ID" val="84fb6dc708ce4cb487ac9408fbdb1553"/>
  <p:tag name="KSO_WM_CHIP_XID" val="5eda18ef5860357932c55e8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VALUE" val="756"/>
  <p:tag name="KSO_WM_TEMPLATE_ASSEMBLE_XID" val="5fd0dab61fa9d42129dd8979"/>
  <p:tag name="KSO_WM_TEMPLATE_ASSEMBLE_GROUPID" val="5fd0dab61fa9d42129dd8979"/>
</p:tagLst>
</file>

<file path=ppt/tags/tag140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4728_1*a*1"/>
  <p:tag name="KSO_WM_TEMPLATE_CATEGORY" val="diagram"/>
  <p:tag name="KSO_WM_TEMPLATE_INDEX" val="20214728"/>
  <p:tag name="KSO_WM_UNIT_LAYERLEVEL" val="1"/>
  <p:tag name="KSO_WM_TAG_VERSION" val="1.0"/>
  <p:tag name="KSO_WM_BEAUTIFY_FLAG" val="#wm#"/>
  <p:tag name="KSO_WM_UNIT_SHOW_EDIT_AREA_INDICATION" val="1"/>
  <p:tag name="KSO_WM_UNIT_DEFAULT_FONT" val="24;44;4"/>
  <p:tag name="KSO_WM_UNIT_BLOCK" val="0"/>
  <p:tag name="KSO_WM_UNIT_DEC_AREA_ID" val="b223e5e6b4ae40ab8f3545d3093e098c"/>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d16e92f9253c434fa5b19b549348c086"/>
  <p:tag name="KSO_WM_UNIT_TEXT_FILL_FORE_SCHEMECOLOR_INDEX_BRIGHTNESS" val="0"/>
  <p:tag name="KSO_WM_UNIT_TEXT_FILL_FORE_SCHEMECOLOR_INDEX" val="13"/>
  <p:tag name="KSO_WM_UNIT_TEXT_FILL_TYPE" val="1"/>
  <p:tag name="KSO_WM_TEMPLATE_ASSEMBLE_XID" val="5fd0dab61fa9d42129dd8979"/>
  <p:tag name="KSO_WM_TEMPLATE_ASSEMBLE_GROUPID" val="5fd0dab61fa9d42129dd8979"/>
</p:tagLst>
</file>

<file path=ppt/tags/tag140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diagram20214728_1*b*1"/>
  <p:tag name="KSO_WM_TEMPLATE_CATEGORY" val="diagram"/>
  <p:tag name="KSO_WM_TEMPLATE_INDEX" val="20214728"/>
  <p:tag name="KSO_WM_UNIT_LAYERLEVEL" val="1"/>
  <p:tag name="KSO_WM_TAG_VERSION" val="1.0"/>
  <p:tag name="KSO_WM_BEAUTIFY_FLAG" val="#wm#"/>
  <p:tag name="KSO_WM_UNIT_DEFAULT_FONT" val="18;24;2"/>
  <p:tag name="KSO_WM_UNIT_BLOCK" val="0"/>
  <p:tag name="KSO_WM_UNIT_DEC_AREA_ID" val="a4f68caac9bc4f4a87194a44b61acb53"/>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d16e92f9253c434fa5b19b549348c086"/>
  <p:tag name="KSO_WM_UNIT_TEXT_FILL_FORE_SCHEMECOLOR_INDEX_BRIGHTNESS" val="-0.25"/>
  <p:tag name="KSO_WM_UNIT_TEXT_FILL_FORE_SCHEMECOLOR_INDEX" val="14"/>
  <p:tag name="KSO_WM_UNIT_TEXT_FILL_TYPE" val="1"/>
  <p:tag name="KSO_WM_TEMPLATE_ASSEMBLE_XID" val="5fd0dab61fa9d42129dd8979"/>
  <p:tag name="KSO_WM_TEMPLATE_ASSEMBLE_GROUPID" val="5fd0dab61fa9d42129dd8979"/>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9444_2*l_h_i*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5"/>
  <p:tag name="KSO_WM_UNIT_TEXT_FILL_TYPE" val="1"/>
</p:tagLst>
</file>

<file path=ppt/tags/tag141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1_1"/>
  <p:tag name="KSO_WM_UNIT_ID" val="diagram20219444_2*l_h_f*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1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9444_2*l_h_i*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7"/>
  <p:tag name="KSO_WM_UNIT_TEXT_FILL_TYPE" val="1"/>
</p:tagLst>
</file>

<file path=ppt/tags/tag141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2_1"/>
  <p:tag name="KSO_WM_UNIT_ID" val="diagram20219444_2*l_h_f*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1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19444_2*l_h_i*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9"/>
  <p:tag name="KSO_WM_UNIT_TEXT_FILL_TYPE" val="1"/>
</p:tagLst>
</file>

<file path=ppt/tags/tag141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3_1"/>
  <p:tag name="KSO_WM_UNIT_ID" val="diagram20219444_2*l_h_f*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1416.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141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1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42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1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142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142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1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6140_2*m_i*1_1"/>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1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06140_2*m_i*1_2"/>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1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6140_2*m_h_i*1_3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TEMPLATE_THUMBS_INDEX" val="1、4、9、12、15、17"/>
  <p:tag name="KSO_WM_SLIDE_ID" val="custom20202608_1"/>
  <p:tag name="KSO_WM_TEMPLATE_SUBCATEGORY" val="17"/>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08"/>
  <p:tag name="KSO_WM_SLIDE_LAYOUT" val="a_b"/>
  <p:tag name="KSO_WM_SLIDE_LAYOUT_CNT" val="1_3"/>
  <p:tag name="KSO_WM_SPECIAL_SOURCE" val="bdnull"/>
</p:tagLst>
</file>

<file path=ppt/tags/tag1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6140_2*m_h_i*1_3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1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6140_2*m_h_i*1_3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1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6140_2*m_h_i*1_3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6140_2*m_h_i*1_2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1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6140_2*m_h_i*1_2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1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6140_2*m_h_i*1_2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1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6140_2*m_h_i*1_2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40_2*m_h_i*1_1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1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40_2*m_h_i*1_1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1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40_2*m_h_i*1_1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608_1*a*1"/>
  <p:tag name="KSO_WM_TEMPLATE_CATEGORY" val="custom"/>
  <p:tag name="KSO_WM_TEMPLATE_INDEX" val="20202608"/>
  <p:tag name="KSO_WM_UNIT_LAYERLEVEL" val="1"/>
  <p:tag name="KSO_WM_TAG_VERSION" val="1.0"/>
  <p:tag name="KSO_WM_BEAUTIFY_FLAG" val="#wm#"/>
  <p:tag name="KSO_WM_UNIT_PRESET_TEXT" val="企业产品发布会"/>
  <p:tag name="KSO_WM_UNIT_TEXT_FILL_FORE_SCHEMECOLOR_INDEX_BRIGHTNESS" val="0"/>
  <p:tag name="KSO_WM_UNIT_TEXT_FILL_FORE_SCHEMECOLOR_INDEX" val="5"/>
  <p:tag name="KSO_WM_UNIT_TEXT_FILL_TYPE" val="1"/>
</p:tagLst>
</file>

<file path=ppt/tags/tag1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6140_2*m_h_i*1_1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44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6140_2*m_h_f*1_3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144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6140_2*m_h_f*1_2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144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40_2*m_h_f*1_1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1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1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1446.xml><?xml version="1.0" encoding="utf-8"?>
<p:tagLst xmlns:a="http://schemas.openxmlformats.org/drawingml/2006/main" xmlns:r="http://schemas.openxmlformats.org/officeDocument/2006/relationships" xmlns:p="http://schemas.openxmlformats.org/presentationml/2006/main">
  <p:tag name="KSO_WM_SLIDE_ID" val="diagram202128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2"/>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5:23:46&quot;,&quot;maxSize&quot;:{&quot;size1&quot;:31.100451971449097},&quot;minSize&quot;:{&quot;size1&quot;:20.100451971449097},&quot;normalSize&quot;:{&quot;size1&quot;:26.820822341819461},&quot;subLayout&quot;:[{&quot;id&quot;:&quot;2021-04-01T15:23:46&quot;,&quot;margin&quot;:{&quot;bottom&quot;:0.026000002399086952,&quot;left&quot;:1.6929999589920044,&quot;right&quot;:1.6929999589920044,&quot;top&quot;:1.6929999589920044},&quot;type&quot;:0},{&quot;id&quot;:&quot;2021-04-01T15:23:46&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60656efa4054ed1e2fb801b4"/>
  <p:tag name="KSO_WM_TEMPLATE_ASSEMBLE_GROUPID" val="60656efa4054ed1e2fb801b4"/>
  <p:tag name="KSO_WM_SPECIAL_SOURCE" val="bdnull"/>
</p:tagLst>
</file>

<file path=ppt/tags/tag144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44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892_1*a*1"/>
  <p:tag name="KSO_WM_TEMPLATE_CATEGORY" val="diagram"/>
  <p:tag name="KSO_WM_TEMPLATE_INDEX" val="20212892"/>
  <p:tag name="KSO_WM_UNIT_LAYERLEVEL" val="1"/>
  <p:tag name="KSO_WM_TAG_VERSION" val="1.0"/>
  <p:tag name="KSO_WM_BEAUTIFY_FLAG" val="#wm#"/>
  <p:tag name="KSO_WM_UNIT_SHOW_EDIT_AREA_INDICATION" val="1"/>
  <p:tag name="KSO_WM_UNIT_DEFAULT_FONT" val="24;44;4"/>
  <p:tag name="KSO_WM_UNIT_BLOCK" val="0"/>
  <p:tag name="KSO_WM_UNIT_DEC_AREA_ID" val="a7c96c885a564713a8b4bb19f4ba9b1a"/>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
  <p:tag name="KSO_WM_UNIT_TEXT_FILL_FORE_SCHEMECOLOR_INDEX" val="13"/>
  <p:tag name="KSO_WM_UNIT_TEXT_FILL_TYPE" val="1"/>
  <p:tag name="KSO_WM_TEMPLATE_ASSEMBLE_XID" val="60656efa4054ed1e2fb801b4"/>
  <p:tag name="KSO_WM_TEMPLATE_ASSEMBLE_GROUPID" val="60656efa4054ed1e2fb801b4"/>
</p:tagLst>
</file>

<file path=ppt/tags/tag14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86"/>
  <p:tag name="KSO_WM_UNIT_HIGHLIGHT" val="0"/>
  <p:tag name="KSO_WM_UNIT_COMPATIBLE" val="0"/>
  <p:tag name="KSO_WM_UNIT_DIAGRAM_ISNUMVISUAL" val="0"/>
  <p:tag name="KSO_WM_UNIT_DIAGRAM_ISREFERUNIT" val="0"/>
  <p:tag name="KSO_WM_UNIT_TYPE" val="b"/>
  <p:tag name="KSO_WM_UNIT_INDEX" val="1"/>
  <p:tag name="KSO_WM_UNIT_ID" val="diagram20212892_1*b*1"/>
  <p:tag name="KSO_WM_TEMPLATE_CATEGORY" val="diagram"/>
  <p:tag name="KSO_WM_TEMPLATE_INDEX" val="20212892"/>
  <p:tag name="KSO_WM_UNIT_LAYERLEVEL" val="1"/>
  <p:tag name="KSO_WM_TAG_VERSION" val="1.0"/>
  <p:tag name="KSO_WM_BEAUTIFY_FLAG" val="#wm#"/>
  <p:tag name="KSO_WM_UNIT_DEFAULT_FONT" val="18;24;2"/>
  <p:tag name="KSO_WM_UNIT_BLOCK" val="0"/>
  <p:tag name="KSO_WM_UNIT_DEC_AREA_ID" val="063b4ba0261d4d28a1a5e6ad25bec85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25"/>
  <p:tag name="KSO_WM_UNIT_TEXT_FILL_FORE_SCHEMECOLOR_INDEX" val="14"/>
  <p:tag name="KSO_WM_UNIT_TEXT_FILL_TYPE" val="1"/>
  <p:tag name="KSO_WM_TEMPLATE_ASSEMBLE_XID" val="60656efa4054ed1e2fb801b4"/>
  <p:tag name="KSO_WM_TEMPLATE_ASSEMBLE_GROUPID" val="60656efa4054ed1e2fb801b4"/>
</p:tagLst>
</file>

<file path=ppt/tags/tag14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2"/>
  <p:tag name="KSO_WM_UNIT_ID" val="custom20202608_1*b*2"/>
  <p:tag name="KSO_WM_TEMPLATE_CATEGORY" val="custom"/>
  <p:tag name="KSO_WM_TEMPLATE_INDEX" val="20202608"/>
  <p:tag name="KSO_WM_UNIT_LAYERLEVEL" val="1"/>
  <p:tag name="KSO_WM_TAG_VERSION" val="1.0"/>
  <p:tag name="KSO_WM_BEAUTIFY_FLAG" val="#wm#"/>
  <p:tag name="KSO_WM_UNIT_PRESET_TEXT" val="汇报人姓名"/>
  <p:tag name="KSO_WM_UNIT_TEXT_FILL_FORE_SCHEMECOLOR_INDEX_BRIGHTNESS" val="0.15"/>
  <p:tag name="KSO_WM_UNIT_TEXT_FILL_FORE_SCHEMECOLOR_INDEX" val="13"/>
  <p:tag name="KSO_WM_UNIT_TEXT_FILL_TYPE" val="1"/>
</p:tagLst>
</file>

<file path=ppt/tags/tag1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3_2*l_h_i*1_1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3_2*l_h_i*1_1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5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1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3_2*l_h_i*1_1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1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3_2*l_h_i*1_2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3_2*l_h_i*1_2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5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3_2*l_h_f*1_2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1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3_2*l_h_i*1_2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1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63_2*l_h_i*1_3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63_2*l_h_i*1_3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3"/>
  <p:tag name="KSO_WM_UNIT_ID" val="custom20202608_1*b*3"/>
  <p:tag name="KSO_WM_TEMPLATE_CATEGORY" val="custom"/>
  <p:tag name="KSO_WM_TEMPLATE_INDEX" val="20202608"/>
  <p:tag name="KSO_WM_UNIT_LAYERLEVEL" val="1"/>
  <p:tag name="KSO_WM_TAG_VERSION" val="1.0"/>
  <p:tag name="KSO_WM_BEAUTIFY_FLAG" val="#wm#"/>
  <p:tag name="KSO_WM_UNIT_PRESET_TEXT" val="汇报日期"/>
  <p:tag name="KSO_WM_UNIT_TEXT_FILL_FORE_SCHEMECOLOR_INDEX_BRIGHTNESS" val="0.15"/>
  <p:tag name="KSO_WM_UNIT_TEXT_FILL_FORE_SCHEMECOLOR_INDEX" val="13"/>
  <p:tag name="KSO_WM_UNIT_TEXT_FILL_TYPE" val="1"/>
</p:tagLst>
</file>

<file path=ppt/tags/tag146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63_2*l_h_f*1_3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1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63_2*l_h_i*1_3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1462.xml><?xml version="1.0" encoding="utf-8"?>
<p:tagLst xmlns:a="http://schemas.openxmlformats.org/drawingml/2006/main" xmlns:r="http://schemas.openxmlformats.org/officeDocument/2006/relationships" xmlns:p="http://schemas.openxmlformats.org/presentationml/2006/main">
  <p:tag name="KSO_WM_SLIDE_ID" val="custom20202608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608"/>
  <p:tag name="KSO_WM_SLIDE_LAYOUT" val="a_b_e"/>
  <p:tag name="KSO_WM_SLIDE_LAYOUT_CNT" val="1_1_1"/>
  <p:tag name="KSO_WM_SPECIAL_SOURCE" val="bdnull"/>
</p:tagLst>
</file>

<file path=ppt/tags/tag14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2608_9*a*1"/>
  <p:tag name="KSO_WM_TEMPLATE_CATEGORY" val="custom"/>
  <p:tag name="KSO_WM_TEMPLATE_INDEX" val="20202608"/>
  <p:tag name="KSO_WM_UNIT_LAYERLEVEL" val="1"/>
  <p:tag name="KSO_WM_TAG_VERSION" val="1.0"/>
  <p:tag name="KSO_WM_BEAUTIFY_FLAG" val="#wm#"/>
  <p:tag name="KSO_WM_UNIT_PRESET_TEXT" val="添加标题"/>
  <p:tag name="KSO_WM_UNIT_TEXT_FILL_FORE_SCHEMECOLOR_INDEX_BRIGHTNESS" val="0.15"/>
  <p:tag name="KSO_WM_UNIT_TEXT_FILL_FORE_SCHEMECOLOR_INDEX" val="13"/>
  <p:tag name="KSO_WM_UNIT_TEXT_FILL_TYPE" val="1"/>
</p:tagLst>
</file>

<file path=ppt/tags/tag1464.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2608_9*e*1"/>
  <p:tag name="KSO_WM_TEMPLATE_CATEGORY" val="custom"/>
  <p:tag name="KSO_WM_TEMPLATE_INDEX" val="20202608"/>
  <p:tag name="KSO_WM_UNIT_LAYERLEVEL" val="1"/>
  <p:tag name="KSO_WM_TAG_VERSION" val="1.0"/>
  <p:tag name="KSO_WM_BEAUTIFY_FLAG" val="#wm#"/>
  <p:tag name="KSO_WM_UNIT_PRESET_TEXT" val="01"/>
  <p:tag name="KSO_WM_UNIT_TEXT_FILL_FORE_SCHEMECOLOR_INDEX_BRIGHTNESS" val="0.15"/>
  <p:tag name="KSO_WM_UNIT_TEXT_FILL_FORE_SCHEMECOLOR_INDEX" val="13"/>
  <p:tag name="KSO_WM_UNIT_TEXT_FILL_TYPE" val="1"/>
</p:tagLst>
</file>

<file path=ppt/tags/tag1465.xml><?xml version="1.0" encoding="utf-8"?>
<p:tagLst xmlns:a="http://schemas.openxmlformats.org/drawingml/2006/main" xmlns:r="http://schemas.openxmlformats.org/officeDocument/2006/relationships" xmlns:p="http://schemas.openxmlformats.org/presentationml/2006/main">
  <p:tag name="KSO_WM_SLIDE_ID" val="diagram20194701_1"/>
  <p:tag name="KSO_WM_SLIDE_ITEM_CNT" val="0"/>
  <p:tag name="KSO_WM_SLIDE_INDEX" val="1"/>
  <p:tag name="KSO_WM_TAG_VERSION" val="1.0"/>
  <p:tag name="KSO_WM_BEAUTIFY_FLAG" val="#wm#"/>
  <p:tag name="KSO_WM_TEMPLATE_CATEGORY" val="diagram"/>
  <p:tag name="KSO_WM_TEMPLATE_INDEX" val="20194701"/>
  <p:tag name="KSO_WM_SLIDE_LAYOUT" val="a_f"/>
  <p:tag name="KSO_WM_SLIDE_LAYOUT_CNT" val="1_1"/>
  <p:tag name="KSO_WM_SLIDE_TYPE" val="text"/>
  <p:tag name="KSO_WM_SLIDE_SUBTYPE" val="pureTxt"/>
  <p:tag name="KSO_WM_SLIDE_SIZE" val="959*540"/>
  <p:tag name="KSO_WM_SLIDE_POSITION" val="0*0"/>
  <p:tag name="KSO_WM_SLIDE_COLORSCHEME_VERSION" val="3.2"/>
  <p:tag name="KSO_WM_TEMPLATE_SUBCATEGORY" val="0"/>
  <p:tag name="KSO_WM_TEMPLATE_MASTER_TYPE" val="0"/>
  <p:tag name="KSO_WM_TEMPLATE_COLOR_TYPE" val="0"/>
  <p:tag name="KSO_WM_SLIDE_BK_DARK_LIGHT" val="2"/>
  <p:tag name="KSO_WM_SLIDE_BACKGROUND_TYPE" val="general"/>
  <p:tag name="KSO_WM_SPECIAL_SOURCE" val="bdnull"/>
</p:tagLst>
</file>

<file path=ppt/tags/tag14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701_1*i*1"/>
  <p:tag name="KSO_WM_TEMPLATE_CATEGORY" val="diagram"/>
  <p:tag name="KSO_WM_TEMPLATE_INDEX" val="20194701"/>
  <p:tag name="KSO_WM_UNIT_LAYERLEVEL" val="1"/>
  <p:tag name="KSO_WM_TAG_VERSION" val="1.0"/>
  <p:tag name="KSO_WM_BEAUTIFY_FLAG" val="#wm#"/>
  <p:tag name="KSO_WM_UNIT_COLOR_SCHEME_SHAPE_ID" val="4"/>
  <p:tag name="KSO_WM_UNIT_COLOR_SCHEME_PARENT_PAGE" val="0_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01_1*i*2"/>
  <p:tag name="KSO_WM_TEMPLATE_CATEGORY" val="diagram"/>
  <p:tag name="KSO_WM_TEMPLATE_INDEX" val="20194701"/>
  <p:tag name="KSO_WM_UNIT_LAYERLEVEL" val="1"/>
  <p:tag name="KSO_WM_TAG_VERSION" val="1.0"/>
  <p:tag name="KSO_WM_BEAUTIFY_FLAG" val="#wm#"/>
  <p:tag name="KSO_WM_UNIT_COLOR_SCHEME_SHAPE_ID" val="5"/>
  <p:tag name="KSO_WM_UNIT_COLOR_SCHEME_PARENT_PAGE" val="0_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01_1*i*3"/>
  <p:tag name="KSO_WM_TEMPLATE_CATEGORY" val="diagram"/>
  <p:tag name="KSO_WM_TEMPLATE_INDEX" val="20194701"/>
  <p:tag name="KSO_WM_UNIT_LAYERLEVEL" val="1"/>
  <p:tag name="KSO_WM_TAG_VERSION" val="1.0"/>
  <p:tag name="KSO_WM_BEAUTIFY_FLAG" val="#wm#"/>
  <p:tag name="KSO_WM_UNIT_COLOR_SCHEME_SHAPE_ID" val="6"/>
  <p:tag name="KSO_WM_UNIT_COLOR_SCHEME_PARENT_PAGE" val="0_1"/>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SLIDE_ID" val="custom20202990_6"/>
  <p:tag name="KSO_WM_TEMPLATE_SUBCATEGORY" val="17"/>
  <p:tag name="KSO_WM_TEMPLATE_MASTER_TYPE" val="1"/>
  <p:tag name="KSO_WM_TEMPLATE_COLOR_TYPE" val="1"/>
  <p:tag name="KSO_WM_SLIDE_TYPE" val="contents"/>
  <p:tag name="KSO_WM_SLIDE_SUBTYPE" val="diag"/>
  <p:tag name="KSO_WM_SLIDE_ITEM_CNT" val="6"/>
  <p:tag name="KSO_WM_SLIDE_INDEX" val="6"/>
  <p:tag name="KSO_WM_DIAGRAM_GROUP_CODE" val="l1-1"/>
  <p:tag name="KSO_WM_SLIDE_DIAGTYPE" val="l"/>
  <p:tag name="KSO_WM_TAG_VERSION" val="1.0"/>
  <p:tag name="KSO_WM_BEAUTIFY_FLAG" val="#wm#"/>
  <p:tag name="KSO_WM_TEMPLATE_CATEGORY" val="custom"/>
  <p:tag name="KSO_WM_TEMPLATE_INDEX" val="20202990"/>
  <p:tag name="KSO_WM_SLIDE_LAYOUT" val="a_l"/>
  <p:tag name="KSO_WM_SLIDE_LAYOUT_CNT" val="1_1"/>
  <p:tag name="KSO_WM_SLIDE_BK_DARK_LIGHT" val="2"/>
  <p:tag name="KSO_WM_SLIDE_BACKGROUND_TYPE" val="general"/>
  <p:tag name="KSO_WM_SPECIAL_SOURCE" val="bdnull"/>
</p:tagLst>
</file>

<file path=ppt/tags/tag1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01_1*i*4"/>
  <p:tag name="KSO_WM_TEMPLATE_CATEGORY" val="diagram"/>
  <p:tag name="KSO_WM_TEMPLATE_INDEX" val="20194701"/>
  <p:tag name="KSO_WM_UNIT_LAYERLEVEL" val="1"/>
  <p:tag name="KSO_WM_TAG_VERSION" val="1.0"/>
  <p:tag name="KSO_WM_BEAUTIFY_FLAG" val="#wm#"/>
  <p:tag name="KSO_WM_UNIT_COLOR_SCHEME_SHAPE_ID" val="7"/>
  <p:tag name="KSO_WM_UNIT_COLOR_SCHEME_PARENT_PAGE" val="0_1"/>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71.xml><?xml version="1.0" encoding="utf-8"?>
<p:tagLst xmlns:a="http://schemas.openxmlformats.org/drawingml/2006/main" xmlns:r="http://schemas.openxmlformats.org/officeDocument/2006/relationships" xmlns:p="http://schemas.openxmlformats.org/presentationml/2006/main">
  <p:tag name="KSO_WM_UNIT_TEXT_PART_ID_V2" val="d-1-2"/>
  <p:tag name="KSO_WM_UNIT_PRESET_TEXT" val="单击此处添加小标题&#13;点击此处添加正文。&#13;请尽可能言简意赅。&#13;单击此处添加小标题&#13;点击此处添加正文。&#13;请尽可能言简意赅。&#13;单击此处添加小标题&#13;为了演示的良好效。&#13;请尽可能言简意赅。&#13;的阐述您的观点。"/>
  <p:tag name="KSO_WM_UNIT_NOCLEAR" val="1"/>
  <p:tag name="KSO_WM_UNIT_VALUE" val="143"/>
  <p:tag name="KSO_WM_UNIT_HIGHLIGHT" val="0"/>
  <p:tag name="KSO_WM_UNIT_COMPATIBLE" val="0"/>
  <p:tag name="KSO_WM_UNIT_DIAGRAM_ISNUMVISUAL" val="0"/>
  <p:tag name="KSO_WM_UNIT_DIAGRAM_ISREFERUNIT" val="0"/>
  <p:tag name="KSO_WM_UNIT_TYPE" val="f"/>
  <p:tag name="KSO_WM_UNIT_INDEX" val="1"/>
  <p:tag name="KSO_WM_UNIT_ID" val="diagram20194701_1*f*1"/>
  <p:tag name="KSO_WM_TEMPLATE_CATEGORY" val="diagram"/>
  <p:tag name="KSO_WM_TEMPLATE_INDEX" val="20194701"/>
  <p:tag name="KSO_WM_UNIT_LAYERLEVEL" val="1"/>
  <p:tag name="KSO_WM_TAG_VERSION" val="1.0"/>
  <p:tag name="KSO_WM_BEAUTIFY_FLAG" val="#wm#"/>
  <p:tag name="KSO_WM_UNIT_COLOR_SCHEME_SHAPE_ID" val="2"/>
  <p:tag name="KSO_WM_UNIT_COLOR_SCHEME_PARENT_PAGE" val="0_1"/>
  <p:tag name="KSO_WM_UNIT_TEXT_FILL_FORE_SCHEMECOLOR_INDEX_BRIGHTNESS" val="0.25"/>
  <p:tag name="KSO_WM_UNIT_TEXT_FILL_FORE_SCHEMECOLOR_INDEX" val="13"/>
  <p:tag name="KSO_WM_UNIT_TEXT_FILL_TYPE" val="1"/>
</p:tagLst>
</file>

<file path=ppt/tags/tag1472.xml><?xml version="1.0" encoding="utf-8"?>
<p:tagLst xmlns:a="http://schemas.openxmlformats.org/drawingml/2006/main" xmlns:r="http://schemas.openxmlformats.org/officeDocument/2006/relationships" xmlns:p="http://schemas.openxmlformats.org/presentationml/2006/main">
  <p:tag name="KSO_WM_UNIT_TEXT_PART_ID_V2" val="a-2-2"/>
  <p:tag name="KSO_WM_UNIT_ISCONTENTSTITLE" val="0"/>
  <p:tag name="KSO_WM_UNIT_PRESET_TEXT" val="单击此处&#13;添加大标题内容"/>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194701_1*a*1"/>
  <p:tag name="KSO_WM_TEMPLATE_CATEGORY" val="diagram"/>
  <p:tag name="KSO_WM_TEMPLATE_INDEX" val="20194701"/>
  <p:tag name="KSO_WM_UNIT_LAYERLEVEL" val="1"/>
  <p:tag name="KSO_WM_TAG_VERSION" val="1.0"/>
  <p:tag name="KSO_WM_BEAUTIFY_FLAG" val="#wm#"/>
  <p:tag name="KSO_WM_UNIT_COLOR_SCHEME_SHAPE_ID" val="3"/>
  <p:tag name="KSO_WM_UNIT_COLOR_SCHEME_PARENT_PAGE" val="0_1"/>
  <p:tag name="KSO_WM_UNIT_TEXT_FILL_FORE_SCHEMECOLOR_INDEX_BRIGHTNESS" val="0.25"/>
  <p:tag name="KSO_WM_UNIT_TEXT_FILL_FORE_SCHEMECOLOR_INDEX" val="13"/>
  <p:tag name="KSO_WM_UNIT_TEXT_FILL_TYPE" val="1"/>
</p:tagLst>
</file>

<file path=ppt/tags/tag1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701_1*i*5"/>
  <p:tag name="KSO_WM_TEMPLATE_CATEGORY" val="diagram"/>
  <p:tag name="KSO_WM_TEMPLATE_INDEX" val="20194701"/>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701_1*i*6"/>
  <p:tag name="KSO_WM_TEMPLATE_CATEGORY" val="diagram"/>
  <p:tag name="KSO_WM_TEMPLATE_INDEX" val="20194701"/>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701_1*i*7"/>
  <p:tag name="KSO_WM_TEMPLATE_CATEGORY" val="diagram"/>
  <p:tag name="KSO_WM_TEMPLATE_INDEX" val="2019470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701_1*i*8"/>
  <p:tag name="KSO_WM_TEMPLATE_CATEGORY" val="diagram"/>
  <p:tag name="KSO_WM_TEMPLATE_INDEX" val="2019470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701_1*i*9"/>
  <p:tag name="KSO_WM_TEMPLATE_CATEGORY" val="diagram"/>
  <p:tag name="KSO_WM_TEMPLATE_INDEX" val="20194701"/>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701_1*i*10"/>
  <p:tag name="KSO_WM_TEMPLATE_CATEGORY" val="diagram"/>
  <p:tag name="KSO_WM_TEMPLATE_INDEX" val="2019470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4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701_1*i*11"/>
  <p:tag name="KSO_WM_TEMPLATE_CATEGORY" val="diagram"/>
  <p:tag name="KSO_WM_TEMPLATE_INDEX" val="20194701"/>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480.xml><?xml version="1.0" encoding="utf-8"?>
<p:tagLst xmlns:a="http://schemas.openxmlformats.org/drawingml/2006/main" xmlns:r="http://schemas.openxmlformats.org/officeDocument/2006/relationships" xmlns:p="http://schemas.openxmlformats.org/presentationml/2006/main">
  <p:tag name="KSO_WM_SLIDE_ID" val="custom20202608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608"/>
  <p:tag name="KSO_WM_SLIDE_LAYOUT" val="a_b_e"/>
  <p:tag name="KSO_WM_SLIDE_LAYOUT_CNT" val="1_1_1"/>
  <p:tag name="KSO_WM_SPECIAL_SOURCE" val="bdnull"/>
</p:tagLst>
</file>

<file path=ppt/tags/tag14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2608_9*a*1"/>
  <p:tag name="KSO_WM_TEMPLATE_CATEGORY" val="custom"/>
  <p:tag name="KSO_WM_TEMPLATE_INDEX" val="20202608"/>
  <p:tag name="KSO_WM_UNIT_LAYERLEVEL" val="1"/>
  <p:tag name="KSO_WM_TAG_VERSION" val="1.0"/>
  <p:tag name="KSO_WM_BEAUTIFY_FLAG" val="#wm#"/>
  <p:tag name="KSO_WM_UNIT_PRESET_TEXT" val="添加标题"/>
  <p:tag name="KSO_WM_UNIT_TEXT_FILL_FORE_SCHEMECOLOR_INDEX_BRIGHTNESS" val="0.15"/>
  <p:tag name="KSO_WM_UNIT_TEXT_FILL_FORE_SCHEMECOLOR_INDEX" val="13"/>
  <p:tag name="KSO_WM_UNIT_TEXT_FILL_TYPE" val="1"/>
</p:tagLst>
</file>

<file path=ppt/tags/tag1482.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2608_9*e*1"/>
  <p:tag name="KSO_WM_TEMPLATE_CATEGORY" val="custom"/>
  <p:tag name="KSO_WM_TEMPLATE_INDEX" val="20202608"/>
  <p:tag name="KSO_WM_UNIT_LAYERLEVEL" val="1"/>
  <p:tag name="KSO_WM_TAG_VERSION" val="1.0"/>
  <p:tag name="KSO_WM_BEAUTIFY_FLAG" val="#wm#"/>
  <p:tag name="KSO_WM_UNIT_PRESET_TEXT" val="01"/>
  <p:tag name="KSO_WM_UNIT_TEXT_FILL_FORE_SCHEMECOLOR_INDEX_BRIGHTNESS" val="0.15"/>
  <p:tag name="KSO_WM_UNIT_TEXT_FILL_FORE_SCHEMECOLOR_INDEX" val="13"/>
  <p:tag name="KSO_WM_UNIT_TEXT_FILL_TYPE" val="1"/>
</p:tagLst>
</file>

<file path=ppt/tags/tag1483.xml><?xml version="1.0" encoding="utf-8"?>
<p:tagLst xmlns:a="http://schemas.openxmlformats.org/drawingml/2006/main" xmlns:r="http://schemas.openxmlformats.org/officeDocument/2006/relationships" xmlns:p="http://schemas.openxmlformats.org/presentationml/2006/main">
  <p:tag name="KSO_WM_SLIDE_ID" val="diagram20202386_1"/>
  <p:tag name="KSO_WM_TEMPLATE_SUBCATEGORY" val="1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2386"/>
  <p:tag name="KSO_WM_SLIDE_LAYOUT" val="a_d"/>
  <p:tag name="KSO_WM_SLIDE_LAYOUT_CNT" val="1_1"/>
  <p:tag name="KSO_WM_SLIDE_TYPE" val="text"/>
  <p:tag name="KSO_WM_SLIDE_SUBTYPE" val="picTxt"/>
  <p:tag name="KSO_WM_SLIDE_SIZE" val="960*457"/>
  <p:tag name="KSO_WM_SLIDE_POSITION" val="0*3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horizontalAlign&quot;:1,&quot;id&quot;:&quot;2022-02-18T10:12:09&quot;,&quot;maxSize&quot;:{&quot;size1&quot;:23.600000000000001},&quot;minSize&quot;:{&quot;size1&quot;:23.600000000000001},&quot;normalSize&quot;:{&quot;size1&quot;:23.600000000000001},&quot;subLayout&quot;:[{&quot;id&quot;:&quot;2022-02-18T10:12:09&quot;,&quot;margin&quot;:{&quot;bottom&quot;:1.2350000143051147,&quot;left&quot;:1.690000057220459,&quot;right&quot;:1.6970000267028809,&quot;top&quot;:1.690000057220459},&quot;type&quot;:0},{&quot;horizontalAlign&quot;:0,&quot;id&quot;:&quot;2022-02-18T10:12:09&quot;,&quot;margin&quot;:{&quot;bottom&quot;:2.5399999618530273,&quot;left&quot;:1.690000057220459,&quot;right&quot;:1.690000057220459,&quot;top&quot;:0.026000002399086952},&quot;type&quot;:1,&quot;verticalAlign&quot;:0}],&quot;type&quot;:1,&quot;verticalAlign&quot;:1}"/>
  <p:tag name="KSO_WM_SLIDE_CAN_ADD_NAVIGATION" val="1"/>
  <p:tag name="KSO_WM_SLIDE_BACKGROUND" val="[&quot;general&quot;,&quot;frame&quot;]"/>
  <p:tag name="KSO_WM_SLIDE_RATIO" val="1.777778"/>
  <p:tag name="KSO_WM_SLIDE_BK_DARK_LIGHT" val="2"/>
  <p:tag name="KSO_WM_SLIDE_BACKGROUND_TYPE" val="frame"/>
  <p:tag name="KSO_WM_SPECIAL_SOURCE" val="bdnull"/>
</p:tagLst>
</file>

<file path=ppt/tags/tag148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8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UNIT_FILL_FORE_SCHEMECOLOR_INDEX_BRIGHTNESS" val="0"/>
  <p:tag name="KSO_WM_UNIT_FILL_FORE_SCHEMECOLOR_INDEX" val="16"/>
  <p:tag name="KSO_WM_UNIT_FILL_TYPE" val="1"/>
</p:tagLst>
</file>

<file path=ppt/tags/tag1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386_1*i*4"/>
  <p:tag name="KSO_WM_TEMPLATE_CATEGORY" val="diagram"/>
  <p:tag name="KSO_WM_TEMPLATE_INDEX" val="20202386"/>
  <p:tag name="KSO_WM_UNIT_LAYERLEVEL" val="1"/>
  <p:tag name="KSO_WM_TAG_VERSION" val="1.0"/>
  <p:tag name="KSO_WM_BEAUTIFY_FLAG" val="#wm#"/>
  <p:tag name="KSO_WM_UNIT_BLOCK" val="0"/>
  <p:tag name="KSO_WM_UNIT_SM_LIMIT_TYPE" val="1"/>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Lst>
</file>

<file path=ppt/tags/tag148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WPS/极墨产品部"/>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2386_1*a*1"/>
  <p:tag name="KSO_WM_TEMPLATE_CATEGORY" val="diagram"/>
  <p:tag name="KSO_WM_TEMPLATE_INDEX" val="20202386"/>
  <p:tag name="KSO_WM_UNIT_LAYERLEVEL" val="1"/>
  <p:tag name="KSO_WM_TAG_VERSION" val="1.0"/>
  <p:tag name="KSO_WM_BEAUTIFY_FLAG" val="#wm#"/>
  <p:tag name="KSO_WM_UNIT_DEFAULT_FONT" val="28;32;4"/>
  <p:tag name="KSO_WM_UNIT_BLOCK" val="0"/>
  <p:tag name="KSO_WM_UNIT_ISNUMDGMTITLE" val="0"/>
  <p:tag name="KSO_WM_UNIT_PLACING_PICTURE_MD4" val="0"/>
  <p:tag name="KSO_WM_UNIT_TEXT_FILL_FORE_SCHEMECOLOR_INDEX_BRIGHTNESS" val="0.25"/>
  <p:tag name="KSO_WM_UNIT_TEXT_FILL_FORE_SCHEMECOLOR_INDEX" val="13"/>
  <p:tag name="KSO_WM_UNIT_TEXT_FILL_TYPE" val="1"/>
</p:tagLst>
</file>

<file path=ppt/tags/tag1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1"/>
  <p:tag name="KSO_WM_TEMPLATE_CATEGORY" val="diagram"/>
  <p:tag name="KSO_WM_TEMPLATE_INDEX" val="20202386"/>
  <p:tag name="KSO_WM_UNIT_LAYERLEVEL" val="1"/>
  <p:tag name="KSO_WM_TAG_VERSION" val="1.0"/>
  <p:tag name="KSO_WM_BEAUTIFY_FLAG" val="#wm#"/>
  <p:tag name="KSO_WM_UNIT_TYPE" val="i"/>
  <p:tag name="KSO_WM_UNIT_INDEX" val="1"/>
  <p:tag name="KSO_WM_UNIT_BLOCK" val="0"/>
  <p:tag name="KSO_WM_UNIT_SM_LIMIT_TYPE" val="1"/>
  <p:tag name="KSO_WM_UNIT_PLACING_PICTURE_MD4" val="0"/>
</p:tagLst>
</file>

<file path=ppt/tags/tag1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9144_2*l_h_i*1_1_2"/>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LINE_FORE_SCHEMECOLOR_INDEX_BRIGHTNESS" val="0.25"/>
  <p:tag name="KSO_WM_UNIT_LINE_FORE_SCHEMECOLOR_INDEX" val="13"/>
  <p:tag name="KSO_WM_UNIT_LINE_FILL_TYPE" val="2"/>
  <p:tag name="KSO_WM_UNIT_VALUE" val="1"/>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990_6*i*1"/>
  <p:tag name="KSO_WM_TEMPLATE_CATEGORY" val="custom"/>
  <p:tag name="KSO_WM_TEMPLATE_INDEX" val="20202990"/>
  <p:tag name="KSO_WM_UNIT_LAYERLEVEL" val="1"/>
  <p:tag name="KSO_WM_TAG_VERSION" val="1.0"/>
  <p:tag name="KSO_WM_BEAUTIFY_FLAG" val="#wm#"/>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144_2*l_h_i*1_1_3"/>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FILL_FORE_SCHEMECOLOR_INDEX_BRIGHTNESS" val="-0.25"/>
  <p:tag name="KSO_WM_UNIT_FILL_FORE_SCHEMECOLOR_INDEX" val="14"/>
  <p:tag name="KSO_WM_UNIT_FILL_TYPE" val="1"/>
  <p:tag name="KSO_WM_UNIT_VALUE" val="0"/>
</p:tagLst>
</file>

<file path=ppt/tags/tag1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144_2*l_h_i*1_1_4"/>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LINE_FORE_SCHEMECOLOR_INDEX_BRIGHTNESS" val="0.25"/>
  <p:tag name="KSO_WM_UNIT_LINE_FORE_SCHEMECOLOR_INDEX" val="13"/>
  <p:tag name="KSO_WM_UNIT_LINE_FILL_TYPE" val="2"/>
  <p:tag name="KSO_WM_UNIT_VALUE" val="1"/>
</p:tagLst>
</file>

<file path=ppt/tags/tag149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144_2*l_h_f*1_1_1"/>
  <p:tag name="KSO_WM_TEMPLATE_CATEGORY" val="diagram"/>
  <p:tag name="KSO_WM_TEMPLATE_INDEX" val="20219144"/>
  <p:tag name="KSO_WM_UNIT_LAYERLEVEL" val="1_1_1"/>
  <p:tag name="KSO_WM_TAG_VERSION" val="1.0"/>
  <p:tag name="KSO_WM_BEAUTIFY_FLAG" val="#wm#"/>
  <p:tag name="KSO_WM_UNIT_PRESET_TEXT" val="单击此处输入你的正文，文字是您思想的提炼"/>
  <p:tag name="KSO_WM_UNIT_VALUE" val="36"/>
  <p:tag name="KSO_WM_CHIP_GROUPID" val="60b9e705d573a1aeab43c0da"/>
  <p:tag name="KSO_WM_CHIP_XID" val="60b9e705d573a1aeab43c0db"/>
  <p:tag name="KSO_WM_ASSEMBLE_CHIP_INDEX" val="fe7e0b3bdd144b06aa4d277ee80c1af4"/>
  <p:tag name="KSO_WM_UNIT_TEXT_FILL_FORE_SCHEMECOLOR_INDEX_BRIGHTNESS" val="-0.75"/>
  <p:tag name="KSO_WM_UNIT_TEXT_FILL_FORE_SCHEMECOLOR_INDEX" val="16"/>
  <p:tag name="KSO_WM_UNIT_TEXT_FILL_TYPE" val="1"/>
</p:tagLst>
</file>

<file path=ppt/tags/tag14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19144_2*l_h_i*1_1_1"/>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TEXT_FILL_FORE_SCHEMECOLOR_INDEX_BRIGHTNESS" val="0"/>
  <p:tag name="KSO_WM_UNIT_TEXT_FILL_FORE_SCHEMECOLOR_INDEX" val="5"/>
  <p:tag name="KSO_WM_UNIT_TEXT_FILL_TYPE" val="1"/>
  <p:tag name="KSO_WM_UNIT_VALUE" val="1"/>
</p:tagLst>
</file>

<file path=ppt/tags/tag14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9144_2*l_h_a*1_1_1"/>
  <p:tag name="KSO_WM_TEMPLATE_CATEGORY" val="diagram"/>
  <p:tag name="KSO_WM_TEMPLATE_INDEX" val="20219144"/>
  <p:tag name="KSO_WM_UNIT_LAYERLEVEL" val="1_1_1"/>
  <p:tag name="KSO_WM_TAG_VERSION" val="1.0"/>
  <p:tag name="KSO_WM_BEAUTIFY_FLAG" val="#wm#"/>
  <p:tag name="KSO_WM_UNIT_PRESET_TEXT" val="输入标题"/>
  <p:tag name="KSO_WM_UNIT_VALUE" val="8"/>
  <p:tag name="KSO_WM_CHIP_GROUPID" val="60b9e705d573a1aeab43c0da"/>
  <p:tag name="KSO_WM_CHIP_XID" val="60b9e705d573a1aeab43c0db"/>
  <p:tag name="KSO_WM_ASSEMBLE_CHIP_INDEX" val="fe7e0b3bdd144b06aa4d277ee80c1af4"/>
  <p:tag name="KSO_WM_UNIT_TEXT_FILL_FORE_SCHEMECOLOR_INDEX_BRIGHTNESS" val="0"/>
  <p:tag name="KSO_WM_UNIT_TEXT_FILL_FORE_SCHEMECOLOR_INDEX" val="5"/>
  <p:tag name="KSO_WM_UNIT_TEXT_FILL_TYPE" val="1"/>
</p:tagLst>
</file>

<file path=ppt/tags/tag14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19144_2*l_h_i*1_2_2"/>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LINE_FORE_SCHEMECOLOR_INDEX_BRIGHTNESS" val="0.25"/>
  <p:tag name="KSO_WM_UNIT_LINE_FORE_SCHEMECOLOR_INDEX" val="13"/>
  <p:tag name="KSO_WM_UNIT_LINE_FILL_TYPE" val="2"/>
  <p:tag name="KSO_WM_UNIT_VALUE" val="1"/>
</p:tagLst>
</file>

<file path=ppt/tags/tag14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144_2*l_h_i*1_2_3"/>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FILL_FORE_SCHEMECOLOR_INDEX_BRIGHTNESS" val="-0.25"/>
  <p:tag name="KSO_WM_UNIT_FILL_FORE_SCHEMECOLOR_INDEX" val="14"/>
  <p:tag name="KSO_WM_UNIT_FILL_TYPE" val="1"/>
  <p:tag name="KSO_WM_UNIT_VALUE" val="0"/>
</p:tagLst>
</file>

<file path=ppt/tags/tag14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144_2*l_h_i*1_2_4"/>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LINE_FORE_SCHEMECOLOR_INDEX_BRIGHTNESS" val="0.25"/>
  <p:tag name="KSO_WM_UNIT_LINE_FORE_SCHEMECOLOR_INDEX" val="13"/>
  <p:tag name="KSO_WM_UNIT_LINE_FILL_TYPE" val="2"/>
  <p:tag name="KSO_WM_UNIT_VALUE" val="1"/>
</p:tagLst>
</file>

<file path=ppt/tags/tag149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144_2*l_h_f*1_2_1"/>
  <p:tag name="KSO_WM_TEMPLATE_CATEGORY" val="diagram"/>
  <p:tag name="KSO_WM_TEMPLATE_INDEX" val="20219144"/>
  <p:tag name="KSO_WM_UNIT_LAYERLEVEL" val="1_1_1"/>
  <p:tag name="KSO_WM_TAG_VERSION" val="1.0"/>
  <p:tag name="KSO_WM_BEAUTIFY_FLAG" val="#wm#"/>
  <p:tag name="KSO_WM_UNIT_PRESET_TEXT" val="单击此处输入你的正文，文字是您思想的提炼"/>
  <p:tag name="KSO_WM_UNIT_VALUE" val="36"/>
  <p:tag name="KSO_WM_CHIP_GROUPID" val="60b9e705d573a1aeab43c0da"/>
  <p:tag name="KSO_WM_CHIP_XID" val="60b9e705d573a1aeab43c0db"/>
  <p:tag name="KSO_WM_ASSEMBLE_CHIP_INDEX" val="fe7e0b3bdd144b06aa4d277ee80c1af4"/>
  <p:tag name="KSO_WM_UNIT_TEXT_FILL_FORE_SCHEMECOLOR_INDEX_BRIGHTNESS" val="-0.75"/>
  <p:tag name="KSO_WM_UNIT_TEXT_FILL_FORE_SCHEMECOLOR_INDEX" val="16"/>
  <p:tag name="KSO_WM_UNIT_TEXT_FILL_TYPE" val="1"/>
</p:tagLst>
</file>

<file path=ppt/tags/tag14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19144_2*l_h_i*1_2_1"/>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VALU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990_6*a*1"/>
  <p:tag name="KSO_WM_TEMPLATE_CATEGORY" val="custom"/>
  <p:tag name="KSO_WM_TEMPLATE_INDEX" val="20202990"/>
  <p:tag name="KSO_WM_UNIT_LAYERLEVEL" val="1"/>
  <p:tag name="KSO_WM_TAG_VERSION" val="1.0"/>
  <p:tag name="KSO_WM_BEAUTIFY_FLAG" val="#wm#"/>
  <p:tag name="KSO_WM_UNIT_PRESET_TEXT" val="目录"/>
  <p:tag name="KSO_WM_UNIT_TEXT_FILL_FORE_SCHEMECOLOR_INDEX_BRIGHTNESS" val="0.15"/>
  <p:tag name="KSO_WM_UNIT_TEXT_FILL_FORE_SCHEMECOLOR_INDEX" val="13"/>
  <p:tag name="KSO_WM_UNIT_TEXT_FILL_TYPE" val="1"/>
</p:tagLst>
</file>

<file path=ppt/tags/tag15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9144_2*l_h_a*1_2_1"/>
  <p:tag name="KSO_WM_TEMPLATE_CATEGORY" val="diagram"/>
  <p:tag name="KSO_WM_TEMPLATE_INDEX" val="20219144"/>
  <p:tag name="KSO_WM_UNIT_LAYERLEVEL" val="1_1_1"/>
  <p:tag name="KSO_WM_TAG_VERSION" val="1.0"/>
  <p:tag name="KSO_WM_BEAUTIFY_FLAG" val="#wm#"/>
  <p:tag name="KSO_WM_UNIT_PRESET_TEXT" val="输入标题"/>
  <p:tag name="KSO_WM_UNIT_VALUE" val="8"/>
  <p:tag name="KSO_WM_CHIP_GROUPID" val="60b9e705d573a1aeab43c0da"/>
  <p:tag name="KSO_WM_CHIP_XID" val="60b9e705d573a1aeab43c0db"/>
  <p:tag name="KSO_WM_ASSEMBLE_CHIP_INDEX" val="fe7e0b3bdd144b06aa4d277ee80c1af4"/>
</p:tagLst>
</file>

<file path=ppt/tags/tag15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19144_2*l_h_i*1_3_2"/>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LINE_FORE_SCHEMECOLOR_INDEX_BRIGHTNESS" val="0.25"/>
  <p:tag name="KSO_WM_UNIT_LINE_FORE_SCHEMECOLOR_INDEX" val="13"/>
  <p:tag name="KSO_WM_UNIT_LINE_FILL_TYPE" val="2"/>
  <p:tag name="KSO_WM_UNIT_VALUE" val="1"/>
</p:tagLst>
</file>

<file path=ppt/tags/tag15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144_2*l_h_i*1_3_3"/>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FILL_FORE_SCHEMECOLOR_INDEX_BRIGHTNESS" val="-0.25"/>
  <p:tag name="KSO_WM_UNIT_FILL_FORE_SCHEMECOLOR_INDEX" val="14"/>
  <p:tag name="KSO_WM_UNIT_FILL_TYPE" val="1"/>
  <p:tag name="KSO_WM_UNIT_VALUE" val="0"/>
</p:tagLst>
</file>

<file path=ppt/tags/tag15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144_2*l_h_i*1_3_4"/>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LINE_FORE_SCHEMECOLOR_INDEX_BRIGHTNESS" val="0.25"/>
  <p:tag name="KSO_WM_UNIT_LINE_FORE_SCHEMECOLOR_INDEX" val="13"/>
  <p:tag name="KSO_WM_UNIT_LINE_FILL_TYPE" val="2"/>
  <p:tag name="KSO_WM_UNIT_VALUE" val="1"/>
</p:tagLst>
</file>

<file path=ppt/tags/tag150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144_2*l_h_f*1_3_1"/>
  <p:tag name="KSO_WM_TEMPLATE_CATEGORY" val="diagram"/>
  <p:tag name="KSO_WM_TEMPLATE_INDEX" val="20219144"/>
  <p:tag name="KSO_WM_UNIT_LAYERLEVEL" val="1_1_1"/>
  <p:tag name="KSO_WM_TAG_VERSION" val="1.0"/>
  <p:tag name="KSO_WM_BEAUTIFY_FLAG" val="#wm#"/>
  <p:tag name="KSO_WM_UNIT_PRESET_TEXT" val="单击此处输入你的正文，文字是您思想的提炼"/>
  <p:tag name="KSO_WM_UNIT_VALUE" val="36"/>
  <p:tag name="KSO_WM_CHIP_GROUPID" val="60b9e705d573a1aeab43c0da"/>
  <p:tag name="KSO_WM_CHIP_XID" val="60b9e705d573a1aeab43c0db"/>
  <p:tag name="KSO_WM_ASSEMBLE_CHIP_INDEX" val="fe7e0b3bdd144b06aa4d277ee80c1af4"/>
  <p:tag name="KSO_WM_UNIT_TEXT_FILL_FORE_SCHEMECOLOR_INDEX_BRIGHTNESS" val="-0.75"/>
  <p:tag name="KSO_WM_UNIT_TEXT_FILL_FORE_SCHEMECOLOR_INDEX" val="16"/>
  <p:tag name="KSO_WM_UNIT_TEXT_FILL_TYPE" val="1"/>
</p:tagLst>
</file>

<file path=ppt/tags/tag1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19144_2*l_h_i*1_3_1"/>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fe7e0b3bdd144b06aa4d277ee80c1af4"/>
  <p:tag name="KSO_WM_UNIT_TEXT_FILL_FORE_SCHEMECOLOR_INDEX_BRIGHTNESS" val="0"/>
  <p:tag name="KSO_WM_UNIT_TEXT_FILL_FORE_SCHEMECOLOR_INDEX" val="5"/>
  <p:tag name="KSO_WM_UNIT_TEXT_FILL_TYPE" val="1"/>
  <p:tag name="KSO_WM_UNIT_VALUE" val="1"/>
</p:tagLst>
</file>

<file path=ppt/tags/tag150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19144_2*l_h_a*1_3_1"/>
  <p:tag name="KSO_WM_TEMPLATE_CATEGORY" val="diagram"/>
  <p:tag name="KSO_WM_TEMPLATE_INDEX" val="20219144"/>
  <p:tag name="KSO_WM_UNIT_LAYERLEVEL" val="1_1_1"/>
  <p:tag name="KSO_WM_TAG_VERSION" val="1.0"/>
  <p:tag name="KSO_WM_BEAUTIFY_FLAG" val="#wm#"/>
  <p:tag name="KSO_WM_UNIT_PRESET_TEXT" val="输入标题"/>
  <p:tag name="KSO_WM_UNIT_VALUE" val="8"/>
  <p:tag name="KSO_WM_CHIP_GROUPID" val="60b9e705d573a1aeab43c0da"/>
  <p:tag name="KSO_WM_CHIP_XID" val="60b9e705d573a1aeab43c0db"/>
  <p:tag name="KSO_WM_ASSEMBLE_CHIP_INDEX" val="fe7e0b3bdd144b06aa4d277ee80c1af4"/>
  <p:tag name="KSO_WM_UNIT_TEXT_FILL_FORE_SCHEMECOLOR_INDEX_BRIGHTNESS" val="0"/>
  <p:tag name="KSO_WM_UNIT_TEXT_FILL_FORE_SCHEMECOLOR_INDEX" val="5"/>
  <p:tag name="KSO_WM_UNIT_TEXT_FILL_TYPE" val="1"/>
</p:tagLst>
</file>

<file path=ppt/tags/tag1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2"/>
  <p:tag name="KSO_WM_TEMPLATE_CATEGORY" val="diagram"/>
  <p:tag name="KSO_WM_TEMPLATE_INDEX" val="20202386"/>
  <p:tag name="KSO_WM_UNIT_LAYERLEVEL" val="1"/>
  <p:tag name="KSO_WM_TAG_VERSION" val="1.0"/>
  <p:tag name="KSO_WM_BEAUTIFY_FLAG" val="#wm#"/>
  <p:tag name="KSO_WM_UNIT_TYPE" val="i"/>
  <p:tag name="KSO_WM_UNIT_INDEX" val="2"/>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15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3"/>
  <p:tag name="KSO_WM_TEMPLATE_CATEGORY" val="diagram"/>
  <p:tag name="KSO_WM_TEMPLATE_INDEX" val="20202386"/>
  <p:tag name="KSO_WM_UNIT_LAYERLEVEL" val="1"/>
  <p:tag name="KSO_WM_TAG_VERSION" val="1.0"/>
  <p:tag name="KSO_WM_BEAUTIFY_FLAG" val="#wm#"/>
  <p:tag name="KSO_WM_UNIT_TYPE" val="i"/>
  <p:tag name="KSO_WM_UNIT_INDEX" val="3"/>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1509.xml><?xml version="1.0" encoding="utf-8"?>
<p:tagLst xmlns:a="http://schemas.openxmlformats.org/drawingml/2006/main" xmlns:r="http://schemas.openxmlformats.org/officeDocument/2006/relationships" xmlns:p="http://schemas.openxmlformats.org/presentationml/2006/main">
  <p:tag name="KSO_WM_SLIDE_ID" val="diagram20205205_1"/>
  <p:tag name="KSO_WM_TEMPLATE_SUBCATEGORY" val="0"/>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5205"/>
  <p:tag name="KSO_WM_SLIDE_LAYOUT" val="a_b_f"/>
  <p:tag name="KSO_WM_SLIDE_LAYOUT_CNT" val="1_1_1"/>
  <p:tag name="KSO_WM_SLIDE_TYPE" val="text"/>
  <p:tag name="KSO_WM_SLIDE_SUBTYPE" val="pureTxt"/>
  <p:tag name="KSO_WM_SLIDE_SIZE" val="939*517"/>
  <p:tag name="KSO_WM_SLIDE_POSITION" val="10*11"/>
  <p:tag name="KSO_WM_SLIDE_BK_DARK_LIGHT" val="2"/>
  <p:tag name="KSO_WM_SLIDE_BACKGROUND_TYPE" val="general"/>
  <p:tag name="KSO_WM_SPECIAL_SOURCE" val="bdnull"/>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2990_6*l_h_i*1_1_1"/>
  <p:tag name="KSO_WM_TEMPLATE_CATEGORY" val="custom"/>
  <p:tag name="KSO_WM_TEMPLATE_INDEX" val="20202990"/>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51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205_1*i*1"/>
  <p:tag name="KSO_WM_TEMPLATE_CATEGORY" val="diagram"/>
  <p:tag name="KSO_WM_TEMPLATE_INDEX" val="20205205"/>
  <p:tag name="KSO_WM_UNIT_LAYERLEVEL" val="1"/>
  <p:tag name="KSO_WM_TAG_VERSION" val="1.0"/>
  <p:tag name="KSO_WM_BEAUTIFY_FLAG" val="#wm#"/>
  <p:tag name="KSO_WM_UNIT_FILL_FORE_SCHEMECOLOR_INDEX_BRIGHTNESS" val="0.6"/>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
  <p:tag name="KSO_WM_UNIT_TEXT_FILL_FORE_SCHEMECOLOR_INDEX" val="2"/>
  <p:tag name="KSO_WM_UNIT_TEXT_FILL_TYPE" val="1"/>
</p:tagLst>
</file>

<file path=ppt/tags/tag1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205_1*i*2"/>
  <p:tag name="KSO_WM_TEMPLATE_CATEGORY" val="diagram"/>
  <p:tag name="KSO_WM_TEMPLATE_INDEX" val="20205205"/>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13.xml><?xml version="1.0" encoding="utf-8"?>
<p:tagLst xmlns:a="http://schemas.openxmlformats.org/drawingml/2006/main" xmlns:r="http://schemas.openxmlformats.org/officeDocument/2006/relationships" xmlns:p="http://schemas.openxmlformats.org/presentationml/2006/main">
  <p:tag name="KSO_WM_UNIT_TEXT_PART_ID_V2" val="d-4-2"/>
  <p:tag name="KSO_WM_UNIT_NOCLEAR" val="0"/>
  <p:tag name="KSO_WM_UNIT_VALUE" val="40"/>
  <p:tag name="KSO_WM_UNIT_HIGHLIGHT" val="0"/>
  <p:tag name="KSO_WM_UNIT_COMPATIBLE" val="0"/>
  <p:tag name="KSO_WM_UNIT_DIAGRAM_ISNUMVISUAL" val="0"/>
  <p:tag name="KSO_WM_UNIT_DIAGRAM_ISREFERUNIT" val="0"/>
  <p:tag name="KSO_WM_UNIT_TYPE" val="b"/>
  <p:tag name="KSO_WM_UNIT_INDEX" val="1"/>
  <p:tag name="KSO_WM_UNIT_ID" val="diagram20205205_1*b*1"/>
  <p:tag name="KSO_WM_TEMPLATE_CATEGORY" val="diagram"/>
  <p:tag name="KSO_WM_TEMPLATE_INDEX" val="20205205"/>
  <p:tag name="KSO_WM_UNIT_LAYERLEVEL" val="1"/>
  <p:tag name="KSO_WM_TAG_VERSION" val="1.0"/>
  <p:tag name="KSO_WM_BEAUTIFY_FLAG" val="#wm#"/>
  <p:tag name="KSO_WM_UNIT_ISCONTENTSTITLE" val="0"/>
  <p:tag name="KSO_WM_UNIT_ISNUMDGMTITLE" val="0"/>
  <p:tag name="KSO_WM_UNIT_PRESET_TEXT" val="单击此处添加你的副标题"/>
  <p:tag name="KSO_WM_UNIT_TEXT_FILL_FORE_SCHEMECOLOR_INDEX_BRIGHTNESS" val="0.15"/>
  <p:tag name="KSO_WM_UNIT_TEXT_FILL_FORE_SCHEMECOLOR_INDEX" val="13"/>
  <p:tag name="KSO_WM_UNIT_TEXT_FILL_TYPE" val="1"/>
</p:tagLst>
</file>

<file path=ppt/tags/tag1514.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5205_1*a*1"/>
  <p:tag name="KSO_WM_TEMPLATE_CATEGORY" val="diagram"/>
  <p:tag name="KSO_WM_TEMPLATE_INDEX" val="20205205"/>
  <p:tag name="KSO_WM_UNIT_LAYERLEVEL" val="1"/>
  <p:tag name="KSO_WM_TAG_VERSION" val="1.0"/>
  <p:tag name="KSO_WM_BEAUTIFY_FLAG" val="#wm#"/>
  <p:tag name="KSO_WM_UNIT_NOCLEAR" val="0"/>
  <p:tag name="KSO_WM_UNIT_TEXT_PART_ID_V2" val="a-4-1"/>
  <p:tag name="KSO_WM_UNIT_ISNUMDGMTITLE" val="0"/>
  <p:tag name="KSO_WM_UNIT_PRESET_TEXT" val="单击此处可添加您的大标题内容"/>
  <p:tag name="KSO_WM_UNIT_TEXT_FILL_FORE_SCHEMECOLOR_INDEX_BRIGHTNESS" val="0.15"/>
  <p:tag name="KSO_WM_UNIT_TEXT_FILL_FORE_SCHEMECOLOR_INDEX" val="13"/>
  <p:tag name="KSO_WM_UNIT_TEXT_FILL_TYPE" val="1"/>
</p:tagLst>
</file>

<file path=ppt/tags/tag1515.xml><?xml version="1.0" encoding="utf-8"?>
<p:tagLst xmlns:a="http://schemas.openxmlformats.org/drawingml/2006/main" xmlns:r="http://schemas.openxmlformats.org/officeDocument/2006/relationships" xmlns:p="http://schemas.openxmlformats.org/presentationml/2006/main">
  <p:tag name="KSO_WM_UNIT_NOCLEAR" val="0"/>
  <p:tag name="KSO_WM_UNIT_VALUE" val="612"/>
  <p:tag name="KSO_WM_UNIT_HIGHLIGHT" val="0"/>
  <p:tag name="KSO_WM_UNIT_COMPATIBLE" val="0"/>
  <p:tag name="KSO_WM_UNIT_DIAGRAM_ISNUMVISUAL" val="0"/>
  <p:tag name="KSO_WM_UNIT_DIAGRAM_ISREFERUNIT" val="0"/>
  <p:tag name="KSO_WM_UNIT_TYPE" val="f"/>
  <p:tag name="KSO_WM_UNIT_INDEX" val="1"/>
  <p:tag name="KSO_WM_UNIT_ID" val="diagram20205205_1*f*1"/>
  <p:tag name="KSO_WM_TEMPLATE_CATEGORY" val="diagram"/>
  <p:tag name="KSO_WM_TEMPLATE_INDEX" val="2020520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
  <p:tag name="KSO_WM_UNIT_TEXT_FILL_FORE_SCHEMECOLOR_INDEX_BRIGHTNESS" val="0.25"/>
  <p:tag name="KSO_WM_UNIT_TEXT_FILL_FORE_SCHEMECOLOR_INDEX" val="13"/>
  <p:tag name="KSO_WM_UNIT_TEXT_FILL_TYPE" val="1"/>
</p:tagLst>
</file>

<file path=ppt/tags/tag1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205_1*i*3"/>
  <p:tag name="KSO_WM_TEMPLATE_CATEGORY" val="diagram"/>
  <p:tag name="KSO_WM_TEMPLATE_INDEX" val="2020520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205_1*i*4"/>
  <p:tag name="KSO_WM_TEMPLATE_CATEGORY" val="diagram"/>
  <p:tag name="KSO_WM_TEMPLATE_INDEX" val="2020520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205_1*i*5"/>
  <p:tag name="KSO_WM_TEMPLATE_CATEGORY" val="diagram"/>
  <p:tag name="KSO_WM_TEMPLATE_INDEX" val="2020520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205_1*i*6"/>
  <p:tag name="KSO_WM_TEMPLATE_CATEGORY" val="diagram"/>
  <p:tag name="KSO_WM_TEMPLATE_INDEX" val="2020520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990_6*l_h_f*1_1_1"/>
  <p:tag name="KSO_WM_TEMPLATE_CATEGORY" val="custom"/>
  <p:tag name="KSO_WM_TEMPLATE_INDEX" val="20202990"/>
  <p:tag name="KSO_WM_UNIT_LAYERLEVEL" val="1_1_1"/>
  <p:tag name="KSO_WM_TAG_VERSION" val="1.0"/>
  <p:tag name="KSO_WM_BEAUTIFY_FLAG" val="#wm#"/>
  <p:tag name="KSO_WM_UNIT_PRESET_TEXT" val="单击此处添加正文......"/>
  <p:tag name="KSO_WM_UNIT_TEXT_FILL_FORE_SCHEMECOLOR_INDEX_BRIGHTNESS" val="0.35"/>
  <p:tag name="KSO_WM_UNIT_TEXT_FILL_FORE_SCHEMECOLOR_INDEX" val="13"/>
  <p:tag name="KSO_WM_UNIT_TEXT_FILL_TYPE" val="1"/>
</p:tagLst>
</file>

<file path=ppt/tags/tag15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5205_1*i*7"/>
  <p:tag name="KSO_WM_TEMPLATE_CATEGORY" val="diagram"/>
  <p:tag name="KSO_WM_TEMPLATE_INDEX" val="2020520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5205_1*i*8"/>
  <p:tag name="KSO_WM_TEMPLATE_CATEGORY" val="diagram"/>
  <p:tag name="KSO_WM_TEMPLATE_INDEX" val="2020520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5205_1*i*9"/>
  <p:tag name="KSO_WM_TEMPLATE_CATEGORY" val="diagram"/>
  <p:tag name="KSO_WM_TEMPLATE_INDEX" val="2020520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5205_1*i*10"/>
  <p:tag name="KSO_WM_TEMPLATE_CATEGORY" val="diagram"/>
  <p:tag name="KSO_WM_TEMPLATE_INDEX" val="2020520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05205_1*i*11"/>
  <p:tag name="KSO_WM_TEMPLATE_CATEGORY" val="diagram"/>
  <p:tag name="KSO_WM_TEMPLATE_INDEX" val="2020520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25.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152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5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15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15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2990_6*l_h_i*1_2_1"/>
  <p:tag name="KSO_WM_TEMPLATE_CATEGORY" val="custom"/>
  <p:tag name="KSO_WM_TEMPLATE_INDEX" val="20202990"/>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5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5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53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15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153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153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153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150_1*l_h_f*1_1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15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150_1*l_h_i*1_1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150_1*l_h_i*1_1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150_1*l_h_i*1_1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990_6*l_h_f*1_2_1"/>
  <p:tag name="KSO_WM_TEMPLATE_CATEGORY" val="custom"/>
  <p:tag name="KSO_WM_TEMPLATE_INDEX" val="20202990"/>
  <p:tag name="KSO_WM_UNIT_LAYERLEVEL" val="1_1_1"/>
  <p:tag name="KSO_WM_TAG_VERSION" val="1.0"/>
  <p:tag name="KSO_WM_BEAUTIFY_FLAG" val="#wm#"/>
  <p:tag name="KSO_WM_UNIT_PRESET_TEXT" val="单击此处添加正文......"/>
  <p:tag name="KSO_WM_UNIT_TEXT_FILL_FORE_SCHEMECOLOR_INDEX_BRIGHTNESS" val="0.35"/>
  <p:tag name="KSO_WM_UNIT_TEXT_FILL_FORE_SCHEMECOLOR_INDEX" val="13"/>
  <p:tag name="KSO_WM_UNIT_TEXT_FILL_TYPE" val="1"/>
</p:tagLst>
</file>

<file path=ppt/tags/tag154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150_1*l_h_f*1_2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15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150_1*l_h_i*1_2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150_1*l_h_i*1_2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150_1*l_h_i*1_2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154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150_1*l_h_f*1_3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15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150_1*l_h_i*1_3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150_1*l_h_i*1_3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150_1*l_h_i*1_3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15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15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2990_6*l_h_i*1_3_1"/>
  <p:tag name="KSO_WM_TEMPLATE_CATEGORY" val="custom"/>
  <p:tag name="KSO_WM_TEMPLATE_INDEX" val="20202990"/>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550.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155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5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15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15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5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5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55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15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15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1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990_6*l_h_f*1_3_1"/>
  <p:tag name="KSO_WM_TEMPLATE_CATEGORY" val="custom"/>
  <p:tag name="KSO_WM_TEMPLATE_INDEX" val="20202990"/>
  <p:tag name="KSO_WM_UNIT_LAYERLEVEL" val="1_1_1"/>
  <p:tag name="KSO_WM_TAG_VERSION" val="1.0"/>
  <p:tag name="KSO_WM_BEAUTIFY_FLAG" val="#wm#"/>
  <p:tag name="KSO_WM_UNIT_PRESET_TEXT" val="单击此处添加正文......"/>
  <p:tag name="KSO_WM_UNIT_TEXT_FILL_FORE_SCHEMECOLOR_INDEX_BRIGHTNESS" val="0.35"/>
  <p:tag name="KSO_WM_UNIT_TEXT_FILL_FORE_SCHEMECOLOR_INDEX" val="13"/>
  <p:tag name="KSO_WM_UNIT_TEXT_FILL_TYPE" val="1"/>
</p:tagLst>
</file>

<file path=ppt/tags/tag156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15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5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56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5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5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5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56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custom20202990_6*l_h_i*1_4_1"/>
  <p:tag name="KSO_WM_TEMPLATE_CATEGORY" val="custom"/>
  <p:tag name="KSO_WM_TEMPLATE_INDEX" val="20202990"/>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5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5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5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57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5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5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15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1578.xml><?xml version="1.0" encoding="utf-8"?>
<p:tagLst xmlns:a="http://schemas.openxmlformats.org/drawingml/2006/main" xmlns:r="http://schemas.openxmlformats.org/officeDocument/2006/relationships" xmlns:p="http://schemas.openxmlformats.org/presentationml/2006/main">
  <p:tag name="KSO_WM_SLIDE_ID" val="custom20202608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608"/>
  <p:tag name="KSO_WM_SLIDE_LAYOUT" val="a_b_e"/>
  <p:tag name="KSO_WM_SLIDE_LAYOUT_CNT" val="1_1_1"/>
  <p:tag name="KSO_WM_SPECIAL_SOURCE" val="bdnull"/>
</p:tagLst>
</file>

<file path=ppt/tags/tag15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2608_9*a*1"/>
  <p:tag name="KSO_WM_TEMPLATE_CATEGORY" val="custom"/>
  <p:tag name="KSO_WM_TEMPLATE_INDEX" val="20202608"/>
  <p:tag name="KSO_WM_UNIT_LAYERLEVEL" val="1"/>
  <p:tag name="KSO_WM_TAG_VERSION" val="1.0"/>
  <p:tag name="KSO_WM_BEAUTIFY_FLAG" val="#wm#"/>
  <p:tag name="KSO_WM_UNIT_PRESET_TEXT" val="添加标题"/>
  <p:tag name="KSO_WM_UNIT_TEXT_FILL_FORE_SCHEMECOLOR_INDEX_BRIGHTNESS" val="0.15"/>
  <p:tag name="KSO_WM_UNIT_TEXT_FILL_FORE_SCHEMECOLOR_INDEX" val="13"/>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2990_6*l_h_f*1_4_1"/>
  <p:tag name="KSO_WM_TEMPLATE_CATEGORY" val="custom"/>
  <p:tag name="KSO_WM_TEMPLATE_INDEX" val="20202990"/>
  <p:tag name="KSO_WM_UNIT_LAYERLEVEL" val="1_1_1"/>
  <p:tag name="KSO_WM_TAG_VERSION" val="1.0"/>
  <p:tag name="KSO_WM_BEAUTIFY_FLAG" val="#wm#"/>
  <p:tag name="KSO_WM_UNIT_PRESET_TEXT" val="单击此处添加正文......"/>
  <p:tag name="KSO_WM_UNIT_TEXT_FILL_FORE_SCHEMECOLOR_INDEX_BRIGHTNESS" val="0.35"/>
  <p:tag name="KSO_WM_UNIT_TEXT_FILL_FORE_SCHEMECOLOR_INDEX" val="13"/>
  <p:tag name="KSO_WM_UNIT_TEXT_FILL_TYPE" val="1"/>
</p:tagLst>
</file>

<file path=ppt/tags/tag1580.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2608_9*e*1"/>
  <p:tag name="KSO_WM_TEMPLATE_CATEGORY" val="custom"/>
  <p:tag name="KSO_WM_TEMPLATE_INDEX" val="20202608"/>
  <p:tag name="KSO_WM_UNIT_LAYERLEVEL" val="1"/>
  <p:tag name="KSO_WM_TAG_VERSION" val="1.0"/>
  <p:tag name="KSO_WM_BEAUTIFY_FLAG" val="#wm#"/>
  <p:tag name="KSO_WM_UNIT_PRESET_TEXT" val="01"/>
  <p:tag name="KSO_WM_UNIT_TEXT_FILL_FORE_SCHEMECOLOR_INDEX_BRIGHTNESS" val="0.15"/>
  <p:tag name="KSO_WM_UNIT_TEXT_FILL_FORE_SCHEMECOLOR_INDEX" val="13"/>
  <p:tag name="KSO_WM_UNIT_TEXT_FILL_TYPE" val="1"/>
</p:tagLst>
</file>

<file path=ppt/tags/tag1581.xml><?xml version="1.0" encoding="utf-8"?>
<p:tagLst xmlns:a="http://schemas.openxmlformats.org/drawingml/2006/main" xmlns:r="http://schemas.openxmlformats.org/officeDocument/2006/relationships" xmlns:p="http://schemas.openxmlformats.org/presentationml/2006/main">
  <p:tag name="KSO_WM_SLIDE_ID" val="diagram20201852_1"/>
  <p:tag name="KSO_WM_TEMPLATE_SUBCATEGORY" val="11"/>
  <p:tag name="KSO_WM_SLIDE_ITEM_CNT" val="0"/>
  <p:tag name="KSO_WM_SLIDE_INDEX" val="1"/>
  <p:tag name="KSO_WM_UNIT_SHOW_EDIT_AREA_INDICATION" val="1"/>
  <p:tag name="KSO_WM_TAG_VERSION" val="1.0"/>
  <p:tag name="KSO_WM_BEAUTIFY_FLAG" val="#wm#"/>
  <p:tag name="KSO_WM_TEMPLATE_CATEGORY" val="diagram"/>
  <p:tag name="KSO_WM_TEMPLATE_INDEX" val="20201852"/>
  <p:tag name="KSO_WM_SLIDE_LAYOUT" val="a_d_i"/>
  <p:tag name="KSO_WM_SLIDE_LAYOUT_CNT" val="1_1_1"/>
  <p:tag name="KSO_WM_SLIDE_TYPE" val="text"/>
  <p:tag name="KSO_WM_SLIDE_SUBTYPE" val="picTxt"/>
  <p:tag name="KSO_WM_SLIDE_SIZE" val="960*493"/>
  <p:tag name="KSO_WM_SLIDE_POSITION" val="0*47"/>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2-02-18T10:12:08&quot;,&quot;maxSize&quot;:{&quot;size1&quot;:53.299999999999997},&quot;minSize&quot;:{&quot;size1&quot;:24.600000000000001},&quot;normalSize&quot;:{&quot;size1&quot;:24.600000000000001},&quot;subLayout&quot;:[{&quot;id&quot;:&quot;2022-02-18T10:12:08&quot;,&quot;margin&quot;:{&quot;bottom&quot;:1.2439998388290405,&quot;left&quot;:1.2699999809265137,&quot;right&quot;:1.2669999599456787,&quot;top&quot;:1.690000057220459},&quot;type&quot;:0},{&quot;backgroundInfo&quot;:[{&quot;bottom&quot;:0,&quot;bottomAbs&quot;:false,&quot;left&quot;:0,&quot;leftAbs&quot;:false,&quot;right&quot;:0,&quot;rightAbs&quot;:false,&quot;top&quot;:0.16409391200000001,&quot;topAbs&quot;:false,&quot;type&quot;:&quot;bottomTop&quot;}],&quot;id&quot;:&quot;2022-02-18T10:12:08&quot;,&quot;margin&quot;:{&quot;bottom&quot;:1.690000057220459,&quot;left&quot;:1.2699999809265137,&quot;right&quot;:1.2699999809265137,&quot;top&quot;:0.026000002399086952},&quot;marginOverLayout&quot;:{&quot;bottom&quot;:1.690000057220459,&quot;left&quot;:1.2699999809265137,&quot;right&quot;:1.2699999809265137,&quot;top&quot;:0.026000002399086952},&quot;type&quot;:1}],&quot;type&quot;:1}"/>
  <p:tag name="KSO_WM_SLIDE_CAN_ADD_NAVIGATION" val="1"/>
  <p:tag name="KSO_WM_SLIDE_BACKGROUND" val="[&quot;general&quot;,&quot;frame&quot;,&quot;bottomTop&quot;]"/>
  <p:tag name="KSO_WM_SLIDE_RATIO" val="1.777778"/>
  <p:tag name="KSO_WM_SLIDE_BK_DARK_LIGHT" val="2"/>
  <p:tag name="KSO_WM_SLIDE_BACKGROUND_TYPE" val="bottomTop"/>
  <p:tag name="KSO_WM_SPECIAL_SOURCE" val="bdnull"/>
</p:tagLst>
</file>

<file path=ppt/tags/tag158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58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58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大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852_1*a*1"/>
  <p:tag name="KSO_WM_TEMPLATE_CATEGORY" val="diagram"/>
  <p:tag name="KSO_WM_TEMPLATE_INDEX" val="20201852"/>
  <p:tag name="KSO_WM_UNIT_LAYERLEVEL" val="1"/>
  <p:tag name="KSO_WM_TAG_VERSION" val="1.0"/>
  <p:tag name="KSO_WM_BEAUTIFY_FLAG" val="#wm#"/>
  <p:tag name="KSO_WM_UNIT_SHOW_EDIT_AREA_INDICATION" val="1"/>
  <p:tag name="KSO_WM_UNIT_DEFAULT_FONT" val="28;40;4"/>
  <p:tag name="KSO_WM_UNIT_BLOCK" val="0"/>
  <p:tag name="KSO_WM_UNIT_TEXT_FILL_FORE_SCHEMECOLOR_INDEX_BRIGHTNESS" val="0.25"/>
  <p:tag name="KSO_WM_UNIT_TEXT_FILL_FORE_SCHEMECOLOR_INDEX" val="13"/>
  <p:tag name="KSO_WM_UNIT_TEXT_FILL_TYPE" val="1"/>
</p:tagLst>
</file>

<file path=ppt/tags/tag1585.xml><?xml version="1.0" encoding="utf-8"?>
<p:tagLst xmlns:a="http://schemas.openxmlformats.org/drawingml/2006/main" xmlns:r="http://schemas.openxmlformats.org/officeDocument/2006/relationships" xmlns:p="http://schemas.openxmlformats.org/presentationml/2006/main">
  <p:tag name="KSO_WM_UNIT_LINE_FORE_SCHEMECOLOR_INDEX" val="14"/>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3957_2*l_h_i*1_1_1"/>
  <p:tag name="KSO_WM_TEMPLATE_CATEGORY" val="diagram"/>
  <p:tag name="KSO_WM_TEMPLATE_INDEX" val="20213957"/>
  <p:tag name="KSO_WM_UNIT_LAYERLEVEL" val="1_1_1"/>
  <p:tag name="KSO_WM_TAG_VERSION" val="1.0"/>
  <p:tag name="KSO_WM_BEAUTIFY_FLAG" val="#wm#"/>
</p:tagLst>
</file>

<file path=ppt/tags/tag1586.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3957_2*l_h_i*1_1_2"/>
  <p:tag name="KSO_WM_TEMPLATE_CATEGORY" val="diagram"/>
  <p:tag name="KSO_WM_TEMPLATE_INDEX" val="20213957"/>
  <p:tag name="KSO_WM_UNIT_LAYERLEVEL" val="1_1_1"/>
  <p:tag name="KSO_WM_TAG_VERSION" val="1.0"/>
  <p:tag name="KSO_WM_BEAUTIFY_FLAG" val="#wm#"/>
</p:tagLst>
</file>

<file path=ppt/tags/tag1587.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3957_2*l_h_f*1_1_1"/>
  <p:tag name="KSO_WM_TEMPLATE_CATEGORY" val="diagram"/>
  <p:tag name="KSO_WM_TEMPLATE_INDEX" val="20213957"/>
  <p:tag name="KSO_WM_UNIT_LAYERLEVEL" val="1_1_1"/>
  <p:tag name="KSO_WM_TAG_VERSION" val="1.0"/>
  <p:tag name="KSO_WM_BEAUTIFY_FLAG" val="#wm#"/>
  <p:tag name="KSO_WM_UNIT_PRESET_TEXT" val="单击此处添加文本具体内容，简明扼要的阐述您的观点。根据需要可酌情增减文字。"/>
  <p:tag name="KSO_WM_UNIT_SUBTYPE" val="a"/>
</p:tagLst>
</file>

<file path=ppt/tags/tag1588.xml><?xml version="1.0" encoding="utf-8"?>
<p:tagLst xmlns:a="http://schemas.openxmlformats.org/drawingml/2006/main" xmlns:r="http://schemas.openxmlformats.org/officeDocument/2006/relationships"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3957_2*l_h_i*1_1_3"/>
  <p:tag name="KSO_WM_TEMPLATE_CATEGORY" val="diagram"/>
  <p:tag name="KSO_WM_TEMPLATE_INDEX" val="20213957"/>
  <p:tag name="KSO_WM_UNIT_LAYERLEVEL" val="1_1_1"/>
  <p:tag name="KSO_WM_TAG_VERSION" val="1.0"/>
  <p:tag name="KSO_WM_BEAUTIFY_FLAG" val="#wm#"/>
</p:tagLst>
</file>

<file path=ppt/tags/tag158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3957_2*l_h_a*1_1_1"/>
  <p:tag name="KSO_WM_TEMPLATE_CATEGORY" val="diagram"/>
  <p:tag name="KSO_WM_TEMPLATE_INDEX" val="20213957"/>
  <p:tag name="KSO_WM_UNIT_LAYERLEVEL" val="1_1_1"/>
  <p:tag name="KSO_WM_TAG_VERSION" val="1.0"/>
  <p:tag name="KSO_WM_BEAUTIFY_FLAG" val="#wm#"/>
  <p:tag name="KSO_WM_UNIT_PRESET_TEXT" val="办公技能"/>
  <p:tag name="KSO_WM_UNIT_ISNUMDGMTITLE" val="0"/>
  <p:tag name="KSO_WM_UNIT_TEXT_FILL_FORE_SCHEMECOLOR_INDEX_BRIGHTNESS" val="0.35"/>
  <p:tag name="KSO_WM_UNIT_TEXT_FILL_FORE_SCHEMECOLOR_INDEX" val="13"/>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custom20202990_6*l_h_i*1_5_1"/>
  <p:tag name="KSO_WM_TEMPLATE_CATEGORY" val="custom"/>
  <p:tag name="KSO_WM_TEMPLATE_INDEX" val="20202990"/>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590.xml><?xml version="1.0" encoding="utf-8"?>
<p:tagLst xmlns:a="http://schemas.openxmlformats.org/drawingml/2006/main" xmlns:r="http://schemas.openxmlformats.org/officeDocument/2006/relationships" xmlns:p="http://schemas.openxmlformats.org/presentationml/2006/main">
  <p:tag name="KSO_WM_UNIT_LINE_FORE_SCHEMECOLOR_INDEX" val="14"/>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3957_2*l_h_i*1_2_1"/>
  <p:tag name="KSO_WM_TEMPLATE_CATEGORY" val="diagram"/>
  <p:tag name="KSO_WM_TEMPLATE_INDEX" val="20213957"/>
  <p:tag name="KSO_WM_UNIT_LAYERLEVEL" val="1_1_1"/>
  <p:tag name="KSO_WM_TAG_VERSION" val="1.0"/>
  <p:tag name="KSO_WM_BEAUTIFY_FLAG" val="#wm#"/>
</p:tagLst>
</file>

<file path=ppt/tags/tag1591.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13957_2*l_h_i*1_2_2"/>
  <p:tag name="KSO_WM_TEMPLATE_CATEGORY" val="diagram"/>
  <p:tag name="KSO_WM_TEMPLATE_INDEX" val="20213957"/>
  <p:tag name="KSO_WM_UNIT_LAYERLEVEL" val="1_1_1"/>
  <p:tag name="KSO_WM_TAG_VERSION" val="1.0"/>
  <p:tag name="KSO_WM_BEAUTIFY_FLAG" val="#wm#"/>
</p:tagLst>
</file>

<file path=ppt/tags/tag1592.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3957_2*l_h_f*1_2_1"/>
  <p:tag name="KSO_WM_TEMPLATE_CATEGORY" val="diagram"/>
  <p:tag name="KSO_WM_TEMPLATE_INDEX" val="20213957"/>
  <p:tag name="KSO_WM_UNIT_LAYERLEVEL" val="1_1_1"/>
  <p:tag name="KSO_WM_TAG_VERSION" val="1.0"/>
  <p:tag name="KSO_WM_BEAUTIFY_FLAG" val="#wm#"/>
  <p:tag name="KSO_WM_UNIT_PRESET_TEXT" val="单击此处添加文本具体内容，简明扼要的阐述您的观点。根据需要可酌情增减文字。"/>
  <p:tag name="KSO_WM_UNIT_SUBTYPE" val="a"/>
</p:tagLst>
</file>

<file path=ppt/tags/tag1593.xml><?xml version="1.0" encoding="utf-8"?>
<p:tagLst xmlns:a="http://schemas.openxmlformats.org/drawingml/2006/main" xmlns:r="http://schemas.openxmlformats.org/officeDocument/2006/relationships"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3957_2*l_h_i*1_2_3"/>
  <p:tag name="KSO_WM_TEMPLATE_CATEGORY" val="diagram"/>
  <p:tag name="KSO_WM_TEMPLATE_INDEX" val="20213957"/>
  <p:tag name="KSO_WM_UNIT_LAYERLEVEL" val="1_1_1"/>
  <p:tag name="KSO_WM_TAG_VERSION" val="1.0"/>
  <p:tag name="KSO_WM_BEAUTIFY_FLAG" val="#wm#"/>
</p:tagLst>
</file>

<file path=ppt/tags/tag159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3957_2*l_h_a*1_2_1"/>
  <p:tag name="KSO_WM_TEMPLATE_CATEGORY" val="diagram"/>
  <p:tag name="KSO_WM_TEMPLATE_INDEX" val="20213957"/>
  <p:tag name="KSO_WM_UNIT_LAYERLEVEL" val="1_1_1"/>
  <p:tag name="KSO_WM_TAG_VERSION" val="1.0"/>
  <p:tag name="KSO_WM_BEAUTIFY_FLAG" val="#wm#"/>
  <p:tag name="KSO_WM_UNIT_PRESET_TEXT" val="管理技能"/>
  <p:tag name="KSO_WM_UNIT_ISNUMDGMTITLE" val="0"/>
  <p:tag name="KSO_WM_UNIT_TEXT_FILL_FORE_SCHEMECOLOR_INDEX_BRIGHTNESS" val="0.35"/>
  <p:tag name="KSO_WM_UNIT_TEXT_FILL_FORE_SCHEMECOLOR_INDEX" val="13"/>
  <p:tag name="KSO_WM_UNIT_TEXT_FILL_TYPE" val="1"/>
</p:tagLst>
</file>

<file path=ppt/tags/tag1595.xml><?xml version="1.0" encoding="utf-8"?>
<p:tagLst xmlns:a="http://schemas.openxmlformats.org/drawingml/2006/main" xmlns:r="http://schemas.openxmlformats.org/officeDocument/2006/relationships" xmlns:p="http://schemas.openxmlformats.org/presentationml/2006/main">
  <p:tag name="KSO_WM_UNIT_LINE_FORE_SCHEMECOLOR_INDEX" val="14"/>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3957_2*l_h_i*1_3_1"/>
  <p:tag name="KSO_WM_TEMPLATE_CATEGORY" val="diagram"/>
  <p:tag name="KSO_WM_TEMPLATE_INDEX" val="20213957"/>
  <p:tag name="KSO_WM_UNIT_LAYERLEVEL" val="1_1_1"/>
  <p:tag name="KSO_WM_TAG_VERSION" val="1.0"/>
  <p:tag name="KSO_WM_BEAUTIFY_FLAG" val="#wm#"/>
</p:tagLst>
</file>

<file path=ppt/tags/tag1596.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13957_2*l_h_i*1_3_2"/>
  <p:tag name="KSO_WM_TEMPLATE_CATEGORY" val="diagram"/>
  <p:tag name="KSO_WM_TEMPLATE_INDEX" val="20213957"/>
  <p:tag name="KSO_WM_UNIT_LAYERLEVEL" val="1_1_1"/>
  <p:tag name="KSO_WM_TAG_VERSION" val="1.0"/>
  <p:tag name="KSO_WM_BEAUTIFY_FLAG" val="#wm#"/>
</p:tagLst>
</file>

<file path=ppt/tags/tag1597.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3957_2*l_h_f*1_3_1"/>
  <p:tag name="KSO_WM_TEMPLATE_CATEGORY" val="diagram"/>
  <p:tag name="KSO_WM_TEMPLATE_INDEX" val="20213957"/>
  <p:tag name="KSO_WM_UNIT_LAYERLEVEL" val="1_1_1"/>
  <p:tag name="KSO_WM_TAG_VERSION" val="1.0"/>
  <p:tag name="KSO_WM_BEAUTIFY_FLAG" val="#wm#"/>
  <p:tag name="KSO_WM_UNIT_PRESET_TEXT" val="单击此处添加文本具体内容，简明扼要的阐述您的观点。根据需要可酌情增减文字。"/>
  <p:tag name="KSO_WM_UNIT_SUBTYPE" val="a"/>
</p:tagLst>
</file>

<file path=ppt/tags/tag1598.xml><?xml version="1.0" encoding="utf-8"?>
<p:tagLst xmlns:a="http://schemas.openxmlformats.org/drawingml/2006/main" xmlns:r="http://schemas.openxmlformats.org/officeDocument/2006/relationships"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3957_2*l_h_i*1_3_3"/>
  <p:tag name="KSO_WM_TEMPLATE_CATEGORY" val="diagram"/>
  <p:tag name="KSO_WM_TEMPLATE_INDEX" val="20213957"/>
  <p:tag name="KSO_WM_UNIT_LAYERLEVEL" val="1_1_1"/>
  <p:tag name="KSO_WM_TAG_VERSION" val="1.0"/>
  <p:tag name="KSO_WM_BEAUTIFY_FLAG" val="#wm#"/>
</p:tagLst>
</file>

<file path=ppt/tags/tag159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13957_2*l_h_a*1_3_1"/>
  <p:tag name="KSO_WM_TEMPLATE_CATEGORY" val="diagram"/>
  <p:tag name="KSO_WM_TEMPLATE_INDEX" val="20213957"/>
  <p:tag name="KSO_WM_UNIT_LAYERLEVEL" val="1_1_1"/>
  <p:tag name="KSO_WM_TAG_VERSION" val="1.0"/>
  <p:tag name="KSO_WM_BEAUTIFY_FLAG" val="#wm#"/>
  <p:tag name="KSO_WM_UNIT_PRESET_TEXT" val="操作技能"/>
  <p:tag name="KSO_WM_UNIT_ISNUMDGMTITLE" val="0"/>
  <p:tag name="KSO_WM_UNIT_TEXT_FILL_FORE_SCHEMECOLOR_INDEX_BRIGHTNESS" val="0.35"/>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2990_6*l_h_f*1_5_1"/>
  <p:tag name="KSO_WM_TEMPLATE_CATEGORY" val="custom"/>
  <p:tag name="KSO_WM_TEMPLATE_INDEX" val="20202990"/>
  <p:tag name="KSO_WM_UNIT_LAYERLEVEL" val="1_1_1"/>
  <p:tag name="KSO_WM_TAG_VERSION" val="1.0"/>
  <p:tag name="KSO_WM_BEAUTIFY_FLAG" val="#wm#"/>
  <p:tag name="KSO_WM_UNIT_PRESET_TEXT" val="单击此处添加正文......"/>
  <p:tag name="KSO_WM_UNIT_TEXT_FILL_FORE_SCHEMECOLOR_INDEX_BRIGHTNESS" val="0.35"/>
  <p:tag name="KSO_WM_UNIT_TEXT_FILL_FORE_SCHEMECOLOR_INDEX" val="13"/>
  <p:tag name="KSO_WM_UNIT_TEXT_FILL_TYPE" val="1"/>
</p:tagLst>
</file>

<file path=ppt/tags/tag1600.xml><?xml version="1.0" encoding="utf-8"?>
<p:tagLst xmlns:a="http://schemas.openxmlformats.org/drawingml/2006/main" xmlns:r="http://schemas.openxmlformats.org/officeDocument/2006/relationships" xmlns:p="http://schemas.openxmlformats.org/presentationml/2006/main">
  <p:tag name="KSO_WM_SLIDE_ID" val="custom20202608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608"/>
  <p:tag name="KSO_WM_SLIDE_LAYOUT" val="a_b_e"/>
  <p:tag name="KSO_WM_SLIDE_LAYOUT_CNT" val="1_1_1"/>
  <p:tag name="KSO_WM_SPECIAL_SOURCE" val="bdnull"/>
</p:tagLst>
</file>

<file path=ppt/tags/tag16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2608_9*a*1"/>
  <p:tag name="KSO_WM_TEMPLATE_CATEGORY" val="custom"/>
  <p:tag name="KSO_WM_TEMPLATE_INDEX" val="20202608"/>
  <p:tag name="KSO_WM_UNIT_LAYERLEVEL" val="1"/>
  <p:tag name="KSO_WM_TAG_VERSION" val="1.0"/>
  <p:tag name="KSO_WM_BEAUTIFY_FLAG" val="#wm#"/>
  <p:tag name="KSO_WM_UNIT_PRESET_TEXT" val="添加标题"/>
  <p:tag name="KSO_WM_UNIT_TEXT_FILL_FORE_SCHEMECOLOR_INDEX_BRIGHTNESS" val="0.15"/>
  <p:tag name="KSO_WM_UNIT_TEXT_FILL_FORE_SCHEMECOLOR_INDEX" val="13"/>
  <p:tag name="KSO_WM_UNIT_TEXT_FILL_TYPE" val="1"/>
</p:tagLst>
</file>

<file path=ppt/tags/tag1602.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2608_9*e*1"/>
  <p:tag name="KSO_WM_TEMPLATE_CATEGORY" val="custom"/>
  <p:tag name="KSO_WM_TEMPLATE_INDEX" val="20202608"/>
  <p:tag name="KSO_WM_UNIT_LAYERLEVEL" val="1"/>
  <p:tag name="KSO_WM_TAG_VERSION" val="1.0"/>
  <p:tag name="KSO_WM_BEAUTIFY_FLAG" val="#wm#"/>
  <p:tag name="KSO_WM_UNIT_PRESET_TEXT" val="01"/>
  <p:tag name="KSO_WM_UNIT_TEXT_FILL_FORE_SCHEMECOLOR_INDEX_BRIGHTNESS" val="0.15"/>
  <p:tag name="KSO_WM_UNIT_TEXT_FILL_FORE_SCHEMECOLOR_INDEX" val="13"/>
  <p:tag name="KSO_WM_UNIT_TEXT_FILL_TYPE" val="1"/>
</p:tagLst>
</file>

<file path=ppt/tags/tag1603.xml><?xml version="1.0" encoding="utf-8"?>
<p:tagLst xmlns:a="http://schemas.openxmlformats.org/drawingml/2006/main" xmlns:r="http://schemas.openxmlformats.org/officeDocument/2006/relationships" xmlns:p="http://schemas.openxmlformats.org/presentationml/2006/main">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BEAUTIFY_FLAG" val="#wm#"/>
  <p:tag name="KSO_WM_TEMPLATE_CATEGORY" val="diagram"/>
  <p:tag name="KSO_WM_TEMPLATE_INDEX" val="20205195"/>
  <p:tag name="KSO_WM_SLIDE_LAYOUT" val="a_b_f"/>
  <p:tag name="KSO_WM_SLIDE_LAYOUT_CNT" val="1_1_1"/>
  <p:tag name="KSO_WM_SLIDE_BK_DARK_LIGHT" val="2"/>
  <p:tag name="KSO_WM_SLIDE_BACKGROUND_TYPE" val="general"/>
  <p:tag name="KSO_WM_SPECIAL_SOURCE" val="bdnull"/>
</p:tagLst>
</file>

<file path=ppt/tags/tag160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6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BACK_SCHEMECOLOR_INDEX_BRIGHTNESS" val="-0.05"/>
  <p:tag name="KSO_WM_UNIT_FILL_BACK_SCHEMECOLOR_INDEX" val="14"/>
  <p:tag name="KSO_WM_UNIT_FILL_TYPE" val="2"/>
  <p:tag name="KSO_WM_UNIT_TEXT_FILL_FORE_SCHEMECOLOR_INDEX_BRIGHTNESS" val="0"/>
  <p:tag name="KSO_WM_UNIT_TEXT_FILL_FORE_SCHEMECOLOR_INDEX" val="2"/>
  <p:tag name="KSO_WM_UNIT_TEXT_FILL_TYPE" val="1"/>
</p:tagLst>
</file>

<file path=ppt/tags/tag16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2"/>
  <p:tag name="KSO_WM_UNIT_TEXT_FILL_TYPE" val="1"/>
</p:tagLst>
</file>

<file path=ppt/tags/tag1608.xml><?xml version="1.0" encoding="utf-8"?>
<p:tagLst xmlns:a="http://schemas.openxmlformats.org/drawingml/2006/main" xmlns:r="http://schemas.openxmlformats.org/officeDocument/2006/relationships" xmlns:p="http://schemas.openxmlformats.org/presentationml/2006/main">
  <p:tag name="KSO_WM_UNIT_TEXT_PART_ID_V2" val="d-4-2"/>
  <p:tag name="KSO_WM_UNIT_ISCONTENTSTITLE" val="0"/>
  <p:tag name="KSO_WM_UNIT_ISNUMDGMTITLE" val="0"/>
  <p:tag name="KSO_WM_UNIT_NOCLEAR" val="0"/>
  <p:tag name="KSO_WM_UNIT_VALUE" val="43"/>
  <p:tag name="KSO_WM_UNIT_HIGHLIGHT" val="0"/>
  <p:tag name="KSO_WM_UNIT_COMPATIBLE" val="0"/>
  <p:tag name="KSO_WM_UNIT_DIAGRAM_ISNUMVISUAL" val="0"/>
  <p:tag name="KSO_WM_UNIT_DIAGRAM_ISREFERUNIT" val="0"/>
  <p:tag name="KSO_WM_UNIT_TYPE" val="b"/>
  <p:tag name="KSO_WM_UNIT_INDEX" val="1"/>
  <p:tag name="KSO_WM_UNIT_ID" val="diagram20205195_1*b*1"/>
  <p:tag name="KSO_WM_TEMPLATE_CATEGORY" val="diagram"/>
  <p:tag name="KSO_WM_TEMPLATE_INDEX" val="20205195"/>
  <p:tag name="KSO_WM_UNIT_LAYERLEVEL" val="1"/>
  <p:tag name="KSO_WM_TAG_VERSION" val="1.0"/>
  <p:tag name="KSO_WM_BEAUTIFY_FLAG" val="#wm#"/>
  <p:tag name="KSO_WM_UNIT_PRESET_TEXT" val="单击此处添加副标题"/>
  <p:tag name="KSO_WM_UNIT_TEXT_FILL_FORE_SCHEMECOLOR_INDEX_BRIGHTNESS" val="0.25"/>
  <p:tag name="KSO_WM_UNIT_TEXT_FILL_FORE_SCHEMECOLOR_INDEX" val="13"/>
  <p:tag name="KSO_WM_UNIT_TEXT_FILL_TYPE" val="1"/>
</p:tagLst>
</file>

<file path=ppt/tags/tag1609.xml><?xml version="1.0" encoding="utf-8"?>
<p:tagLst xmlns:a="http://schemas.openxmlformats.org/drawingml/2006/main" xmlns:r="http://schemas.openxmlformats.org/officeDocument/2006/relationships"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
  <p:tag name="KSO_WM_UNIT_SUBTYPE" val="a"/>
  <p:tag name="KSO_WM_UNIT_TEXT_FILL_FORE_SCHEMECOLOR_INDEX_BRIGHTNESS" val="0.25"/>
  <p:tag name="KSO_WM_UNIT_TEXT_FILL_FORE_SCHEMECOLOR_INDEX" val="13"/>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custom20202990_6*l_h_i*1_6_1"/>
  <p:tag name="KSO_WM_TEMPLATE_CATEGORY" val="custom"/>
  <p:tag name="KSO_WM_TEMPLATE_INDEX" val="20202990"/>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6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5195_1*a*1"/>
  <p:tag name="KSO_WM_TEMPLATE_CATEGORY" val="diagram"/>
  <p:tag name="KSO_WM_TEMPLATE_INDEX" val="20205195"/>
  <p:tag name="KSO_WM_UNIT_LAYERLEVEL" val="1"/>
  <p:tag name="KSO_WM_TAG_VERSION" val="1.0"/>
  <p:tag name="KSO_WM_BEAUTIFY_FLAG" val="#wm#"/>
  <p:tag name="KSO_WM_UNIT_PRESET_TEXT" val="单击此处添加大标题内容"/>
  <p:tag name="KSO_WM_UNIT_TEXT_FILL_FORE_SCHEMECOLOR_INDEX_BRIGHTNESS" val="0.15"/>
  <p:tag name="KSO_WM_UNIT_TEXT_FILL_FORE_SCHEMECOLOR_INDEX" val="13"/>
  <p:tag name="KSO_WM_UNIT_TEXT_FILL_TYPE" val="1"/>
</p:tagLst>
</file>

<file path=ppt/tags/tag1613.xml><?xml version="1.0" encoding="utf-8"?>
<p:tagLst xmlns:a="http://schemas.openxmlformats.org/drawingml/2006/main" xmlns:r="http://schemas.openxmlformats.org/officeDocument/2006/relationships" xmlns:p="http://schemas.openxmlformats.org/presentationml/2006/main">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BEAUTIFY_FLAG" val="#wm#"/>
  <p:tag name="KSO_WM_TEMPLATE_CATEGORY" val="diagram"/>
  <p:tag name="KSO_WM_TEMPLATE_INDEX" val="20205195"/>
  <p:tag name="KSO_WM_SLIDE_LAYOUT" val="a_b_f"/>
  <p:tag name="KSO_WM_SLIDE_LAYOUT_CNT" val="1_1_1"/>
  <p:tag name="KSO_WM_SLIDE_BK_DARK_LIGHT" val="2"/>
  <p:tag name="KSO_WM_SLIDE_BACKGROUND_TYPE" val="general"/>
  <p:tag name="KSO_WM_SPECIAL_SOURCE" val="bdnull"/>
</p:tagLst>
</file>

<file path=ppt/tags/tag161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6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BACK_SCHEMECOLOR_INDEX_BRIGHTNESS" val="-0.05"/>
  <p:tag name="KSO_WM_UNIT_FILL_BACK_SCHEMECOLOR_INDEX" val="14"/>
  <p:tag name="KSO_WM_UNIT_FILL_TYPE" val="2"/>
  <p:tag name="KSO_WM_UNIT_TEXT_FILL_FORE_SCHEMECOLOR_INDEX_BRIGHTNESS" val="0"/>
  <p:tag name="KSO_WM_UNIT_TEXT_FILL_FORE_SCHEMECOLOR_INDEX" val="2"/>
  <p:tag name="KSO_WM_UNIT_TEXT_FILL_TYPE" val="1"/>
</p:tagLst>
</file>

<file path=ppt/tags/tag16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2"/>
  <p:tag name="KSO_WM_UNIT_TEXT_FILL_TYPE" val="1"/>
</p:tagLst>
</file>

<file path=ppt/tags/tag1618.xml><?xml version="1.0" encoding="utf-8"?>
<p:tagLst xmlns:a="http://schemas.openxmlformats.org/drawingml/2006/main" xmlns:r="http://schemas.openxmlformats.org/officeDocument/2006/relationships" xmlns:p="http://schemas.openxmlformats.org/presentationml/2006/main">
  <p:tag name="KSO_WM_UNIT_TEXT_PART_ID_V2" val="d-4-2"/>
  <p:tag name="KSO_WM_UNIT_ISCONTENTSTITLE" val="0"/>
  <p:tag name="KSO_WM_UNIT_ISNUMDGMTITLE" val="0"/>
  <p:tag name="KSO_WM_UNIT_NOCLEAR" val="0"/>
  <p:tag name="KSO_WM_UNIT_VALUE" val="43"/>
  <p:tag name="KSO_WM_UNIT_HIGHLIGHT" val="0"/>
  <p:tag name="KSO_WM_UNIT_COMPATIBLE" val="0"/>
  <p:tag name="KSO_WM_UNIT_DIAGRAM_ISNUMVISUAL" val="0"/>
  <p:tag name="KSO_WM_UNIT_DIAGRAM_ISREFERUNIT" val="0"/>
  <p:tag name="KSO_WM_UNIT_TYPE" val="b"/>
  <p:tag name="KSO_WM_UNIT_INDEX" val="1"/>
  <p:tag name="KSO_WM_UNIT_ID" val="diagram20205195_1*b*1"/>
  <p:tag name="KSO_WM_TEMPLATE_CATEGORY" val="diagram"/>
  <p:tag name="KSO_WM_TEMPLATE_INDEX" val="20205195"/>
  <p:tag name="KSO_WM_UNIT_LAYERLEVEL" val="1"/>
  <p:tag name="KSO_WM_TAG_VERSION" val="1.0"/>
  <p:tag name="KSO_WM_BEAUTIFY_FLAG" val="#wm#"/>
  <p:tag name="KSO_WM_UNIT_PRESET_TEXT" val="单击此处添加副标题"/>
  <p:tag name="KSO_WM_UNIT_TEXT_FILL_FORE_SCHEMECOLOR_INDEX_BRIGHTNESS" val="0.25"/>
  <p:tag name="KSO_WM_UNIT_TEXT_FILL_FORE_SCHEMECOLOR_INDEX" val="13"/>
  <p:tag name="KSO_WM_UNIT_TEXT_FILL_TYPE" val="1"/>
</p:tagLst>
</file>

<file path=ppt/tags/tag1619.xml><?xml version="1.0" encoding="utf-8"?>
<p:tagLst xmlns:a="http://schemas.openxmlformats.org/drawingml/2006/main" xmlns:r="http://schemas.openxmlformats.org/officeDocument/2006/relationships"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
  <p:tag name="KSO_WM_UNIT_SUBTYPE" val="a"/>
  <p:tag name="KSO_WM_UNIT_TEXT_FILL_FORE_SCHEMECOLOR_INDEX_BRIGHTNESS" val="0.25"/>
  <p:tag name="KSO_WM_UNIT_TEXT_FILL_FORE_SCHEMECOLOR_INDEX" val="13"/>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custom20202990_6*l_h_f*1_6_1"/>
  <p:tag name="KSO_WM_TEMPLATE_CATEGORY" val="custom"/>
  <p:tag name="KSO_WM_TEMPLATE_INDEX" val="20202990"/>
  <p:tag name="KSO_WM_UNIT_LAYERLEVEL" val="1_1_1"/>
  <p:tag name="KSO_WM_TAG_VERSION" val="1.0"/>
  <p:tag name="KSO_WM_BEAUTIFY_FLAG" val="#wm#"/>
  <p:tag name="KSO_WM_UNIT_PRESET_TEXT" val="单击此处添加正文......"/>
  <p:tag name="KSO_WM_UNIT_TEXT_FILL_FORE_SCHEMECOLOR_INDEX_BRIGHTNESS" val="0.35"/>
  <p:tag name="KSO_WM_UNIT_TEXT_FILL_FORE_SCHEMECOLOR_INDEX" val="13"/>
  <p:tag name="KSO_WM_UNIT_TEXT_FILL_TYPE" val="1"/>
</p:tagLst>
</file>

<file path=ppt/tags/tag16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2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5195_1*a*1"/>
  <p:tag name="KSO_WM_TEMPLATE_CATEGORY" val="diagram"/>
  <p:tag name="KSO_WM_TEMPLATE_INDEX" val="20205195"/>
  <p:tag name="KSO_WM_UNIT_LAYERLEVEL" val="1"/>
  <p:tag name="KSO_WM_TAG_VERSION" val="1.0"/>
  <p:tag name="KSO_WM_BEAUTIFY_FLAG" val="#wm#"/>
  <p:tag name="KSO_WM_UNIT_PRESET_TEXT" val="单击此处添加大标题内容"/>
  <p:tag name="KSO_WM_UNIT_TEXT_FILL_FORE_SCHEMECOLOR_INDEX_BRIGHTNESS" val="0.15"/>
  <p:tag name="KSO_WM_UNIT_TEXT_FILL_FORE_SCHEMECOLOR_INDEX" val="13"/>
  <p:tag name="KSO_WM_UNIT_TEXT_FILL_TYPE" val="1"/>
</p:tagLst>
</file>

<file path=ppt/tags/tag1623.xml><?xml version="1.0" encoding="utf-8"?>
<p:tagLst xmlns:a="http://schemas.openxmlformats.org/drawingml/2006/main" xmlns:r="http://schemas.openxmlformats.org/officeDocument/2006/relationships" xmlns:p="http://schemas.openxmlformats.org/presentationml/2006/main">
  <p:tag name="KSO_WM_SLIDE_ID" val="custom20202608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608"/>
  <p:tag name="KSO_WM_SLIDE_LAYOUT" val="a_b_e"/>
  <p:tag name="KSO_WM_SLIDE_LAYOUT_CNT" val="1_1_1"/>
  <p:tag name="KSO_WM_SPECIAL_SOURCE" val="bdnull"/>
</p:tagLst>
</file>

<file path=ppt/tags/tag162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2608_9*a*1"/>
  <p:tag name="KSO_WM_TEMPLATE_CATEGORY" val="custom"/>
  <p:tag name="KSO_WM_TEMPLATE_INDEX" val="20202608"/>
  <p:tag name="KSO_WM_UNIT_LAYERLEVEL" val="1"/>
  <p:tag name="KSO_WM_TAG_VERSION" val="1.0"/>
  <p:tag name="KSO_WM_BEAUTIFY_FLAG" val="#wm#"/>
  <p:tag name="KSO_WM_UNIT_PRESET_TEXT" val="添加标题"/>
  <p:tag name="KSO_WM_UNIT_TEXT_FILL_FORE_SCHEMECOLOR_INDEX_BRIGHTNESS" val="0.15"/>
  <p:tag name="KSO_WM_UNIT_TEXT_FILL_FORE_SCHEMECOLOR_INDEX" val="13"/>
  <p:tag name="KSO_WM_UNIT_TEXT_FILL_TYPE" val="1"/>
</p:tagLst>
</file>

<file path=ppt/tags/tag1625.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2608_9*e*1"/>
  <p:tag name="KSO_WM_TEMPLATE_CATEGORY" val="custom"/>
  <p:tag name="KSO_WM_TEMPLATE_INDEX" val="20202608"/>
  <p:tag name="KSO_WM_UNIT_LAYERLEVEL" val="1"/>
  <p:tag name="KSO_WM_TAG_VERSION" val="1.0"/>
  <p:tag name="KSO_WM_BEAUTIFY_FLAG" val="#wm#"/>
  <p:tag name="KSO_WM_UNIT_PRESET_TEXT" val="01"/>
  <p:tag name="KSO_WM_UNIT_TEXT_FILL_FORE_SCHEMECOLOR_INDEX_BRIGHTNESS" val="0.15"/>
  <p:tag name="KSO_WM_UNIT_TEXT_FILL_FORE_SCHEMECOLOR_INDEX" val="13"/>
  <p:tag name="KSO_WM_UNIT_TEXT_FILL_TYPE" val="1"/>
</p:tagLst>
</file>

<file path=ppt/tags/tag1626.xml><?xml version="1.0" encoding="utf-8"?>
<p:tagLst xmlns:a="http://schemas.openxmlformats.org/drawingml/2006/main" xmlns:r="http://schemas.openxmlformats.org/officeDocument/2006/relationships" xmlns:p="http://schemas.openxmlformats.org/presentationml/2006/main">
  <p:tag name="KSO_WM_SLIDE_ID" val="diagram20202386_1"/>
  <p:tag name="KSO_WM_TEMPLATE_SUBCATEGORY" val="1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2386"/>
  <p:tag name="KSO_WM_SLIDE_LAYOUT" val="a_d"/>
  <p:tag name="KSO_WM_SLIDE_LAYOUT_CNT" val="1_1"/>
  <p:tag name="KSO_WM_SLIDE_TYPE" val="text"/>
  <p:tag name="KSO_WM_SLIDE_SUBTYPE" val="picTxt"/>
  <p:tag name="KSO_WM_SLIDE_SIZE" val="960*457"/>
  <p:tag name="KSO_WM_SLIDE_POSITION" val="0*3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horizontalAlign&quot;:1,&quot;id&quot;:&quot;2022-02-18T10:12:10&quot;,&quot;maxSize&quot;:{&quot;size1&quot;:23.600000000000001},&quot;minSize&quot;:{&quot;size1&quot;:23.600000000000001},&quot;normalSize&quot;:{&quot;size1&quot;:23.600000000000001},&quot;subLayout&quot;:[{&quot;id&quot;:&quot;2022-02-18T10:12:10&quot;,&quot;margin&quot;:{&quot;bottom&quot;:1.2350000143051147,&quot;left&quot;:1.690000057220459,&quot;right&quot;:1.6970000267028809,&quot;top&quot;:1.690000057220459},&quot;type&quot;:0},{&quot;horizontalAlign&quot;:0,&quot;id&quot;:&quot;2022-02-18T10:12:10&quot;,&quot;margin&quot;:{&quot;bottom&quot;:2.5399999618530273,&quot;left&quot;:1.690000057220459,&quot;right&quot;:1.690000057220459,&quot;top&quot;:0.026000002399086952},&quot;type&quot;:1,&quot;verticalAlign&quot;:0}],&quot;type&quot;:1,&quot;verticalAlign&quot;:1}"/>
  <p:tag name="KSO_WM_SLIDE_CAN_ADD_NAVIGATION" val="1"/>
  <p:tag name="KSO_WM_SLIDE_BACKGROUND" val="[&quot;general&quot;,&quot;frame&quot;]"/>
  <p:tag name="KSO_WM_SLIDE_RATIO" val="1.777778"/>
  <p:tag name="KSO_WM_SLIDE_BK_DARK_LIGHT" val="2"/>
  <p:tag name="KSO_WM_SLIDE_BACKGROUND_TYPE" val="frame"/>
  <p:tag name="KSO_WM_SPECIAL_SOURCE" val="bdnull"/>
</p:tagLst>
</file>

<file path=ppt/tags/tag162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2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UNIT_FILL_FORE_SCHEMECOLOR_INDEX_BRIGHTNESS" val="0"/>
  <p:tag name="KSO_WM_UNIT_FILL_FORE_SCHEMECOLOR_INDEX" val="16"/>
  <p:tag name="KSO_WM_UNIT_FILL_TYPE" val="1"/>
</p:tagLst>
</file>

<file path=ppt/tags/tag16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386_1*i*4"/>
  <p:tag name="KSO_WM_TEMPLATE_CATEGORY" val="diagram"/>
  <p:tag name="KSO_WM_TEMPLATE_INDEX" val="20202386"/>
  <p:tag name="KSO_WM_UNIT_LAYERLEVEL" val="1"/>
  <p:tag name="KSO_WM_TAG_VERSION" val="1.0"/>
  <p:tag name="KSO_WM_BEAUTIFY_FLAG" val="#wm#"/>
  <p:tag name="KSO_WM_UNIT_BLOCK" val="0"/>
  <p:tag name="KSO_WM_UNIT_SM_LIMIT_TYPE" val="1"/>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custom20202990_6*l_i*1_1"/>
  <p:tag name="KSO_WM_TEMPLATE_CATEGORY" val="custom"/>
  <p:tag name="KSO_WM_TEMPLATE_INDEX" val="20202990"/>
  <p:tag name="KSO_WM_UNIT_LAYERLEVEL" val="1_1"/>
  <p:tag name="KSO_WM_TAG_VERSION" val="1.0"/>
  <p:tag name="KSO_WM_BEAUTIFY_FLAG" val="#wm#"/>
  <p:tag name="KSO_WM_UNIT_LINE_FORE_SCHEMECOLOR_INDEX_BRIGHTNESS" val="-0.25"/>
  <p:tag name="KSO_WM_UNIT_LINE_FORE_SCHEMECOLOR_INDEX" val="14"/>
  <p:tag name="KSO_WM_UNIT_LINE_FILL_TYPE" val="2"/>
</p:tagLst>
</file>

<file path=ppt/tags/tag163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WPS/极墨产品部"/>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2386_1*a*1"/>
  <p:tag name="KSO_WM_TEMPLATE_CATEGORY" val="diagram"/>
  <p:tag name="KSO_WM_TEMPLATE_INDEX" val="20202386"/>
  <p:tag name="KSO_WM_UNIT_LAYERLEVEL" val="1"/>
  <p:tag name="KSO_WM_TAG_VERSION" val="1.0"/>
  <p:tag name="KSO_WM_BEAUTIFY_FLAG" val="#wm#"/>
  <p:tag name="KSO_WM_UNIT_DEFAULT_FONT" val="28;32;4"/>
  <p:tag name="KSO_WM_UNIT_BLOCK" val="0"/>
  <p:tag name="KSO_WM_UNIT_ISNUMDGMTITLE" val="0"/>
  <p:tag name="KSO_WM_UNIT_PLACING_PICTURE_MD4" val="0"/>
  <p:tag name="KSO_WM_UNIT_TEXT_FILL_FORE_SCHEMECOLOR_INDEX_BRIGHTNESS" val="0.25"/>
  <p:tag name="KSO_WM_UNIT_TEXT_FILL_FORE_SCHEMECOLOR_INDEX" val="13"/>
  <p:tag name="KSO_WM_UNIT_TEXT_FILL_TYPE" val="1"/>
</p:tagLst>
</file>

<file path=ppt/tags/tag16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1"/>
  <p:tag name="KSO_WM_TEMPLATE_CATEGORY" val="diagram"/>
  <p:tag name="KSO_WM_TEMPLATE_INDEX" val="20202386"/>
  <p:tag name="KSO_WM_UNIT_LAYERLEVEL" val="1"/>
  <p:tag name="KSO_WM_TAG_VERSION" val="1.0"/>
  <p:tag name="KSO_WM_BEAUTIFY_FLAG" val="#wm#"/>
  <p:tag name="KSO_WM_UNIT_TYPE" val="i"/>
  <p:tag name="KSO_WM_UNIT_INDEX" val="1"/>
  <p:tag name="KSO_WM_UNIT_BLOCK" val="0"/>
  <p:tag name="KSO_WM_UNIT_SM_LIMIT_TYPE" val="1"/>
  <p:tag name="KSO_WM_UNIT_PLACING_PICTURE_MD4" val="0"/>
</p:tagLst>
</file>

<file path=ppt/tags/tag16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3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6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6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2990_6*l_h_i*1_3_1"/>
  <p:tag name="KSO_WM_TEMPLATE_CATEGORY" val="custom"/>
  <p:tag name="KSO_WM_TEMPLATE_INDEX" val="20202990"/>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64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6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6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4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6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6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2"/>
  <p:tag name="KSO_WM_TEMPLATE_CATEGORY" val="diagram"/>
  <p:tag name="KSO_WM_TEMPLATE_INDEX" val="20202386"/>
  <p:tag name="KSO_WM_UNIT_LAYERLEVEL" val="1"/>
  <p:tag name="KSO_WM_TAG_VERSION" val="1.0"/>
  <p:tag name="KSO_WM_BEAUTIFY_FLAG" val="#wm#"/>
  <p:tag name="KSO_WM_UNIT_TYPE" val="i"/>
  <p:tag name="KSO_WM_UNIT_INDEX" val="2"/>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16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3"/>
  <p:tag name="KSO_WM_TEMPLATE_CATEGORY" val="diagram"/>
  <p:tag name="KSO_WM_TEMPLATE_INDEX" val="20202386"/>
  <p:tag name="KSO_WM_UNIT_LAYERLEVEL" val="1"/>
  <p:tag name="KSO_WM_TAG_VERSION" val="1.0"/>
  <p:tag name="KSO_WM_BEAUTIFY_FLAG" val="#wm#"/>
  <p:tag name="KSO_WM_UNIT_TYPE" val="i"/>
  <p:tag name="KSO_WM_UNIT_INDEX" val="3"/>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1649.xml><?xml version="1.0" encoding="utf-8"?>
<p:tagLst xmlns:a="http://schemas.openxmlformats.org/drawingml/2006/main" xmlns:r="http://schemas.openxmlformats.org/officeDocument/2006/relationships" xmlns:p="http://schemas.openxmlformats.org/presentationml/2006/main">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BEAUTIFY_FLAG" val="#wm#"/>
  <p:tag name="KSO_WM_TEMPLATE_CATEGORY" val="diagram"/>
  <p:tag name="KSO_WM_TEMPLATE_INDEX" val="20205195"/>
  <p:tag name="KSO_WM_SLIDE_LAYOUT" val="a_b_f"/>
  <p:tag name="KSO_WM_SLIDE_LAYOUT_CNT" val="1_1_1"/>
  <p:tag name="KSO_WM_SLIDE_BK_DARK_LIGHT" val="2"/>
  <p:tag name="KSO_WM_SLIDE_BACKGROUND_TYPE" val="general"/>
  <p:tag name="KSO_WM_SPECIAL_SOURCE" val="bdnull"/>
</p:tagLst>
</file>

<file path=ppt/tags/tag1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990_6*l_h_f*1_3_1"/>
  <p:tag name="KSO_WM_TEMPLATE_CATEGORY" val="custom"/>
  <p:tag name="KSO_WM_TEMPLATE_INDEX" val="20202990"/>
  <p:tag name="KSO_WM_UNIT_LAYERLEVEL" val="1_1_1"/>
  <p:tag name="KSO_WM_TAG_VERSION" val="1.0"/>
  <p:tag name="KSO_WM_BEAUTIFY_FLAG" val="#wm#"/>
  <p:tag name="KSO_WM_UNIT_PRESET_TEXT" val="单击此处添加正文......"/>
  <p:tag name="KSO_WM_UNIT_TEXT_FILL_FORE_SCHEMECOLOR_INDEX_BRIGHTNESS" val="0.35"/>
  <p:tag name="KSO_WM_UNIT_TEXT_FILL_FORE_SCHEMECOLOR_INDEX" val="13"/>
  <p:tag name="KSO_WM_UNIT_TEXT_FILL_TYPE" val="1"/>
</p:tagLst>
</file>

<file path=ppt/tags/tag165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6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BACK_SCHEMECOLOR_INDEX_BRIGHTNESS" val="-0.05"/>
  <p:tag name="KSO_WM_UNIT_FILL_BACK_SCHEMECOLOR_INDEX" val="14"/>
  <p:tag name="KSO_WM_UNIT_FILL_TYPE" val="2"/>
  <p:tag name="KSO_WM_UNIT_TEXT_FILL_FORE_SCHEMECOLOR_INDEX_BRIGHTNESS" val="0"/>
  <p:tag name="KSO_WM_UNIT_TEXT_FILL_FORE_SCHEMECOLOR_INDEX" val="2"/>
  <p:tag name="KSO_WM_UNIT_TEXT_FILL_TYPE" val="1"/>
</p:tagLst>
</file>

<file path=ppt/tags/tag16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2"/>
  <p:tag name="KSO_WM_UNIT_TEXT_FILL_TYPE" val="1"/>
</p:tagLst>
</file>

<file path=ppt/tags/tag1654.xml><?xml version="1.0" encoding="utf-8"?>
<p:tagLst xmlns:a="http://schemas.openxmlformats.org/drawingml/2006/main" xmlns:r="http://schemas.openxmlformats.org/officeDocument/2006/relationships" xmlns:p="http://schemas.openxmlformats.org/presentationml/2006/main">
  <p:tag name="KSO_WM_UNIT_TEXT_PART_ID_V2" val="d-4-2"/>
  <p:tag name="KSO_WM_UNIT_ISCONTENTSTITLE" val="0"/>
  <p:tag name="KSO_WM_UNIT_ISNUMDGMTITLE" val="0"/>
  <p:tag name="KSO_WM_UNIT_NOCLEAR" val="0"/>
  <p:tag name="KSO_WM_UNIT_VALUE" val="43"/>
  <p:tag name="KSO_WM_UNIT_HIGHLIGHT" val="0"/>
  <p:tag name="KSO_WM_UNIT_COMPATIBLE" val="0"/>
  <p:tag name="KSO_WM_UNIT_DIAGRAM_ISNUMVISUAL" val="0"/>
  <p:tag name="KSO_WM_UNIT_DIAGRAM_ISREFERUNIT" val="0"/>
  <p:tag name="KSO_WM_UNIT_TYPE" val="b"/>
  <p:tag name="KSO_WM_UNIT_INDEX" val="1"/>
  <p:tag name="KSO_WM_UNIT_ID" val="diagram20205195_1*b*1"/>
  <p:tag name="KSO_WM_TEMPLATE_CATEGORY" val="diagram"/>
  <p:tag name="KSO_WM_TEMPLATE_INDEX" val="20205195"/>
  <p:tag name="KSO_WM_UNIT_LAYERLEVEL" val="1"/>
  <p:tag name="KSO_WM_TAG_VERSION" val="1.0"/>
  <p:tag name="KSO_WM_BEAUTIFY_FLAG" val="#wm#"/>
  <p:tag name="KSO_WM_UNIT_PRESET_TEXT" val="单击此处添加副标题"/>
  <p:tag name="KSO_WM_UNIT_TEXT_FILL_FORE_SCHEMECOLOR_INDEX_BRIGHTNESS" val="0.25"/>
  <p:tag name="KSO_WM_UNIT_TEXT_FILL_FORE_SCHEMECOLOR_INDEX" val="13"/>
  <p:tag name="KSO_WM_UNIT_TEXT_FILL_TYPE" val="1"/>
</p:tagLst>
</file>

<file path=ppt/tags/tag1655.xml><?xml version="1.0" encoding="utf-8"?>
<p:tagLst xmlns:a="http://schemas.openxmlformats.org/drawingml/2006/main" xmlns:r="http://schemas.openxmlformats.org/officeDocument/2006/relationships"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
  <p:tag name="KSO_WM_UNIT_SUBTYPE" val="a"/>
  <p:tag name="KSO_WM_UNIT_TEXT_FILL_FORE_SCHEMECOLOR_INDEX_BRIGHTNESS" val="0.25"/>
  <p:tag name="KSO_WM_UNIT_TEXT_FILL_FORE_SCHEMECOLOR_INDEX" val="13"/>
  <p:tag name="KSO_WM_UNIT_TEXT_FILL_TYPE" val="1"/>
</p:tagLst>
</file>

<file path=ppt/tags/tag16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5195_1*a*1"/>
  <p:tag name="KSO_WM_TEMPLATE_CATEGORY" val="diagram"/>
  <p:tag name="KSO_WM_TEMPLATE_INDEX" val="20205195"/>
  <p:tag name="KSO_WM_UNIT_LAYERLEVEL" val="1"/>
  <p:tag name="KSO_WM_TAG_VERSION" val="1.0"/>
  <p:tag name="KSO_WM_BEAUTIFY_FLAG" val="#wm#"/>
  <p:tag name="KSO_WM_UNIT_PRESET_TEXT" val="单击此处添加大标题内容"/>
  <p:tag name="KSO_WM_UNIT_TEXT_FILL_FORE_SCHEMECOLOR_INDEX_BRIGHTNESS" val="0.15"/>
  <p:tag name="KSO_WM_UNIT_TEXT_FILL_FORE_SCHEMECOLOR_INDEX" val="13"/>
  <p:tag name="KSO_WM_UNIT_TEXT_FILL_TYPE" val="1"/>
</p:tagLst>
</file>

<file path=ppt/tags/tag1659.xml><?xml version="1.0" encoding="utf-8"?>
<p:tagLst xmlns:a="http://schemas.openxmlformats.org/drawingml/2006/main" xmlns:r="http://schemas.openxmlformats.org/officeDocument/2006/relationships" xmlns:p="http://schemas.openxmlformats.org/presentationml/2006/main">
  <p:tag name="KSO_WM_SLIDE_ID" val="diagram20202386_1"/>
  <p:tag name="KSO_WM_TEMPLATE_SUBCATEGORY" val="1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2386"/>
  <p:tag name="KSO_WM_SLIDE_LAYOUT" val="a_d"/>
  <p:tag name="KSO_WM_SLIDE_LAYOUT_CNT" val="1_1"/>
  <p:tag name="KSO_WM_SLIDE_TYPE" val="text"/>
  <p:tag name="KSO_WM_SLIDE_SUBTYPE" val="picTxt"/>
  <p:tag name="KSO_WM_SLIDE_SIZE" val="960*457"/>
  <p:tag name="KSO_WM_SLIDE_POSITION" val="0*3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horizontalAlign&quot;:1,&quot;id&quot;:&quot;2022-02-18T10:12:10&quot;,&quot;maxSize&quot;:{&quot;size1&quot;:23.600000000000001},&quot;minSize&quot;:{&quot;size1&quot;:23.600000000000001},&quot;normalSize&quot;:{&quot;size1&quot;:23.600000000000001},&quot;subLayout&quot;:[{&quot;id&quot;:&quot;2022-02-18T10:12:10&quot;,&quot;margin&quot;:{&quot;bottom&quot;:1.2350000143051147,&quot;left&quot;:1.690000057220459,&quot;right&quot;:1.6970000267028809,&quot;top&quot;:1.690000057220459},&quot;type&quot;:0},{&quot;horizontalAlign&quot;:0,&quot;id&quot;:&quot;2022-02-18T10:12:10&quot;,&quot;margin&quot;:{&quot;bottom&quot;:2.5399999618530273,&quot;left&quot;:1.690000057220459,&quot;right&quot;:1.690000057220459,&quot;top&quot;:0.026000002399086952},&quot;type&quot;:1,&quot;verticalAlign&quot;:0}],&quot;type&quot;:1,&quot;verticalAlign&quot;:1}"/>
  <p:tag name="KSO_WM_SLIDE_CAN_ADD_NAVIGATION" val="1"/>
  <p:tag name="KSO_WM_SLIDE_BACKGROUND" val="[&quot;general&quot;,&quot;frame&quot;]"/>
  <p:tag name="KSO_WM_SLIDE_RATIO" val="1.777778"/>
  <p:tag name="KSO_WM_SLIDE_BK_DARK_LIGHT" val="2"/>
  <p:tag name="KSO_WM_SLIDE_BACKGROUND_TYPE" val="frame"/>
  <p:tag name="KSO_WM_SPECIAL_SOURCE" val="bdnull"/>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custom20202990_6*l_h_i*1_4_1"/>
  <p:tag name="KSO_WM_TEMPLATE_CATEGORY" val="custom"/>
  <p:tag name="KSO_WM_TEMPLATE_INDEX" val="20202990"/>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66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6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UNIT_FILL_FORE_SCHEMECOLOR_INDEX_BRIGHTNESS" val="0"/>
  <p:tag name="KSO_WM_UNIT_FILL_FORE_SCHEMECOLOR_INDEX" val="16"/>
  <p:tag name="KSO_WM_UNIT_FILL_TYPE" val="1"/>
</p:tagLst>
</file>

<file path=ppt/tags/tag16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386_1*i*4"/>
  <p:tag name="KSO_WM_TEMPLATE_CATEGORY" val="diagram"/>
  <p:tag name="KSO_WM_TEMPLATE_INDEX" val="20202386"/>
  <p:tag name="KSO_WM_UNIT_LAYERLEVEL" val="1"/>
  <p:tag name="KSO_WM_TAG_VERSION" val="1.0"/>
  <p:tag name="KSO_WM_BEAUTIFY_FLAG" val="#wm#"/>
  <p:tag name="KSO_WM_UNIT_BLOCK" val="0"/>
  <p:tag name="KSO_WM_UNIT_SM_LIMIT_TYPE" val="1"/>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Lst>
</file>

<file path=ppt/tags/tag166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WPS/极墨产品部"/>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2386_1*a*1"/>
  <p:tag name="KSO_WM_TEMPLATE_CATEGORY" val="diagram"/>
  <p:tag name="KSO_WM_TEMPLATE_INDEX" val="20202386"/>
  <p:tag name="KSO_WM_UNIT_LAYERLEVEL" val="1"/>
  <p:tag name="KSO_WM_TAG_VERSION" val="1.0"/>
  <p:tag name="KSO_WM_BEAUTIFY_FLAG" val="#wm#"/>
  <p:tag name="KSO_WM_UNIT_DEFAULT_FONT" val="28;32;4"/>
  <p:tag name="KSO_WM_UNIT_BLOCK" val="0"/>
  <p:tag name="KSO_WM_UNIT_ISNUMDGMTITLE" val="0"/>
  <p:tag name="KSO_WM_UNIT_PLACING_PICTURE_MD4" val="0"/>
  <p:tag name="KSO_WM_UNIT_TEXT_FILL_FORE_SCHEMECOLOR_INDEX_BRIGHTNESS" val="0.25"/>
  <p:tag name="KSO_WM_UNIT_TEXT_FILL_FORE_SCHEMECOLOR_INDEX" val="13"/>
  <p:tag name="KSO_WM_UNIT_TEXT_FILL_TYPE" val="1"/>
</p:tagLst>
</file>

<file path=ppt/tags/tag16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1"/>
  <p:tag name="KSO_WM_TEMPLATE_CATEGORY" val="diagram"/>
  <p:tag name="KSO_WM_TEMPLATE_INDEX" val="20202386"/>
  <p:tag name="KSO_WM_UNIT_LAYERLEVEL" val="1"/>
  <p:tag name="KSO_WM_TAG_VERSION" val="1.0"/>
  <p:tag name="KSO_WM_BEAUTIFY_FLAG" val="#wm#"/>
  <p:tag name="KSO_WM_UNIT_TYPE" val="i"/>
  <p:tag name="KSO_WM_UNIT_INDEX" val="1"/>
  <p:tag name="KSO_WM_UNIT_BLOCK" val="0"/>
  <p:tag name="KSO_WM_UNIT_SM_LIMIT_TYPE" val="1"/>
  <p:tag name="KSO_WM_UNIT_PLACING_PICTURE_MD4" val="0"/>
</p:tagLst>
</file>

<file path=ppt/tags/tag16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6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6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2990_6*l_h_f*1_4_1"/>
  <p:tag name="KSO_WM_TEMPLATE_CATEGORY" val="custom"/>
  <p:tag name="KSO_WM_TEMPLATE_INDEX" val="20202990"/>
  <p:tag name="KSO_WM_UNIT_LAYERLEVEL" val="1_1_1"/>
  <p:tag name="KSO_WM_TAG_VERSION" val="1.0"/>
  <p:tag name="KSO_WM_BEAUTIFY_FLAG" val="#wm#"/>
  <p:tag name="KSO_WM_UNIT_PRESET_TEXT" val="单击此处添加正文......"/>
  <p:tag name="KSO_WM_UNIT_TEXT_FILL_FORE_SCHEMECOLOR_INDEX_BRIGHTNESS" val="0.35"/>
  <p:tag name="KSO_WM_UNIT_TEXT_FILL_FORE_SCHEMECOLOR_INDEX" val="13"/>
  <p:tag name="KSO_WM_UNIT_TEXT_FILL_TYPE" val="1"/>
</p:tagLst>
</file>

<file path=ppt/tags/tag16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7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6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6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7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6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2990_6*l_h_i*1_3_1"/>
  <p:tag name="KSO_WM_TEMPLATE_CATEGORY" val="custom"/>
  <p:tag name="KSO_WM_TEMPLATE_INDEX" val="20202990"/>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6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2"/>
  <p:tag name="KSO_WM_TEMPLATE_CATEGORY" val="diagram"/>
  <p:tag name="KSO_WM_TEMPLATE_INDEX" val="20202386"/>
  <p:tag name="KSO_WM_UNIT_LAYERLEVEL" val="1"/>
  <p:tag name="KSO_WM_TAG_VERSION" val="1.0"/>
  <p:tag name="KSO_WM_BEAUTIFY_FLAG" val="#wm#"/>
  <p:tag name="KSO_WM_UNIT_TYPE" val="i"/>
  <p:tag name="KSO_WM_UNIT_INDEX" val="2"/>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16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3"/>
  <p:tag name="KSO_WM_TEMPLATE_CATEGORY" val="diagram"/>
  <p:tag name="KSO_WM_TEMPLATE_INDEX" val="20202386"/>
  <p:tag name="KSO_WM_UNIT_LAYERLEVEL" val="1"/>
  <p:tag name="KSO_WM_TAG_VERSION" val="1.0"/>
  <p:tag name="KSO_WM_BEAUTIFY_FLAG" val="#wm#"/>
  <p:tag name="KSO_WM_UNIT_TYPE" val="i"/>
  <p:tag name="KSO_WM_UNIT_INDEX" val="3"/>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1682.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168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6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168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16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6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10788_3*m_h_i*1_1_1"/>
  <p:tag name="KSO_WM_TEMPLATE_CATEGORY" val="diagram"/>
  <p:tag name="KSO_WM_TEMPLATE_INDEX" val="2021078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10788_3*m_h_i*1_1_2"/>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6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10788_3*m_h_i*1_1_3"/>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990_6*l_h_f*1_3_1"/>
  <p:tag name="KSO_WM_TEMPLATE_CATEGORY" val="custom"/>
  <p:tag name="KSO_WM_TEMPLATE_INDEX" val="20202990"/>
  <p:tag name="KSO_WM_UNIT_LAYERLEVEL" val="1_1_1"/>
  <p:tag name="KSO_WM_TAG_VERSION" val="1.0"/>
  <p:tag name="KSO_WM_BEAUTIFY_FLAG" val="#wm#"/>
  <p:tag name="KSO_WM_UNIT_PRESET_TEXT" val="单击此处添加正文......"/>
  <p:tag name="KSO_WM_UNIT_TEXT_FILL_FORE_SCHEMECOLOR_INDEX_BRIGHTNESS" val="0.35"/>
  <p:tag name="KSO_WM_UNIT_TEXT_FILL_FORE_SCHEMECOLOR_INDEX" val="13"/>
  <p:tag name="KSO_WM_UNIT_TEXT_FILL_TYPE" val="1"/>
</p:tagLst>
</file>

<file path=ppt/tags/tag16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10788_3*m_h_i*1_2_1"/>
  <p:tag name="KSO_WM_TEMPLATE_CATEGORY" val="diagram"/>
  <p:tag name="KSO_WM_TEMPLATE_INDEX" val="2021078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10788_3*m_h_i*1_2_2"/>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6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10788_3*m_h_i*1_2_3"/>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6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10788_3*m_h_i*1_3_1"/>
  <p:tag name="KSO_WM_TEMPLATE_CATEGORY" val="diagram"/>
  <p:tag name="KSO_WM_TEMPLATE_INDEX" val="2021078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10788_3*m_h_i*1_3_2"/>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6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10788_3*m_h_i*1_3_3"/>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6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10788_3*m_i*1_1"/>
  <p:tag name="KSO_WM_TEMPLATE_CATEGORY" val="diagram"/>
  <p:tag name="KSO_WM_TEMPLATE_INDEX" val="20210788"/>
  <p:tag name="KSO_WM_UNIT_LAYERLEVEL" val="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10788_3*m_i*1_2"/>
  <p:tag name="KSO_WM_TEMPLATE_CATEGORY" val="diagram"/>
  <p:tag name="KSO_WM_TEMPLATE_INDEX" val="20210788"/>
  <p:tag name="KSO_WM_UNIT_LAYERLEVEL" val="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210788_3*m_i*1_3"/>
  <p:tag name="KSO_WM_TEMPLATE_CATEGORY" val="diagram"/>
  <p:tag name="KSO_WM_TEMPLATE_INDEX" val="20210788"/>
  <p:tag name="KSO_WM_UNIT_LAYERLEVEL" val="1_1"/>
  <p:tag name="KSO_WM_TAG_VERSION" val="1.0"/>
  <p:tag name="KSO_WM_BEAUTIFY_FLAG" val="#wm#"/>
  <p:tag name="KSO_WM_UNIT_TEXT_FILL_FORE_SCHEMECOLOR_INDEX_BRIGHTNESS" val="0"/>
  <p:tag name="KSO_WM_UNIT_TEXT_FILL_FORE_SCHEMECOLOR_INDEX" val="2"/>
  <p:tag name="KSO_WM_UNIT_TEXT_FILL_TYPE" val="1"/>
</p:tagLst>
</file>

<file path=ppt/tags/tag169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10788_3*m_h_f*1_1_1"/>
  <p:tag name="KSO_WM_TEMPLATE_CATEGORY" val="diagram"/>
  <p:tag name="KSO_WM_TEMPLATE_INDEX" val="20210788"/>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SLIDE_ID" val="custom20202608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608"/>
  <p:tag name="KSO_WM_SLIDE_LAYOUT" val="a_b_e"/>
  <p:tag name="KSO_WM_SLIDE_LAYOUT_CNT" val="1_1_1"/>
  <p:tag name="KSO_WM_SPECIAL_SOURCE" val="bdnull"/>
</p:tagLst>
</file>

<file path=ppt/tags/tag170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10788_3*m_h_f*1_2_1"/>
  <p:tag name="KSO_WM_TEMPLATE_CATEGORY" val="diagram"/>
  <p:tag name="KSO_WM_TEMPLATE_INDEX" val="20210788"/>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3"/>
  <p:tag name="KSO_WM_UNIT_TEXT_FILL_TYPE" val="1"/>
</p:tagLst>
</file>

<file path=ppt/tags/tag170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10788_3*m_h_f*1_3_1"/>
  <p:tag name="KSO_WM_TEMPLATE_CATEGORY" val="diagram"/>
  <p:tag name="KSO_WM_TEMPLATE_INDEX" val="20210788"/>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3"/>
  <p:tag name="KSO_WM_UNIT_TEXT_FILL_TYPE" val="1"/>
</p:tagLst>
</file>

<file path=ppt/tags/tag17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7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7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7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7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7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7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7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2608_9*a*1"/>
  <p:tag name="KSO_WM_TEMPLATE_CATEGORY" val="custom"/>
  <p:tag name="KSO_WM_TEMPLATE_INDEX" val="20202608"/>
  <p:tag name="KSO_WM_UNIT_LAYERLEVEL" val="1"/>
  <p:tag name="KSO_WM_TAG_VERSION" val="1.0"/>
  <p:tag name="KSO_WM_BEAUTIFY_FLAG" val="#wm#"/>
  <p:tag name="KSO_WM_UNIT_PRESET_TEXT" val="添加标题"/>
  <p:tag name="KSO_WM_UNIT_TEXT_FILL_FORE_SCHEMECOLOR_INDEX_BRIGHTNESS" val="0.15"/>
  <p:tag name="KSO_WM_UNIT_TEXT_FILL_FORE_SCHEMECOLOR_INDEX" val="13"/>
  <p:tag name="KSO_WM_UNIT_TEXT_FILL_TYPE" val="1"/>
</p:tagLst>
</file>

<file path=ppt/tags/tag17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7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7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7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7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7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7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7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718.xml><?xml version="1.0" encoding="utf-8"?>
<p:tagLst xmlns:a="http://schemas.openxmlformats.org/drawingml/2006/main" xmlns:r="http://schemas.openxmlformats.org/officeDocument/2006/relationships" xmlns:p="http://schemas.openxmlformats.org/presentationml/2006/main">
  <p:tag name="KSO_WM_SLIDE_ID" val="diagram202128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2"/>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5:23:46&quot;,&quot;maxSize&quot;:{&quot;size1&quot;:31.100451971449097},&quot;minSize&quot;:{&quot;size1&quot;:20.100451971449097},&quot;normalSize&quot;:{&quot;size1&quot;:26.820822341819461},&quot;subLayout&quot;:[{&quot;id&quot;:&quot;2021-04-01T15:23:46&quot;,&quot;margin&quot;:{&quot;bottom&quot;:0.026000002399086952,&quot;left&quot;:1.6929999589920044,&quot;right&quot;:1.6929999589920044,&quot;top&quot;:1.6929999589920044},&quot;type&quot;:0},{&quot;id&quot;:&quot;2021-04-01T15:23:46&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60656efa4054ed1e2fb801b4"/>
  <p:tag name="KSO_WM_TEMPLATE_ASSEMBLE_GROUPID" val="60656efa4054ed1e2fb801b4"/>
  <p:tag name="KSO_WM_SPECIAL_SOURCE" val="bdnull"/>
</p:tagLst>
</file>

<file path=ppt/tags/tag171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2608_9*e*1"/>
  <p:tag name="KSO_WM_TEMPLATE_CATEGORY" val="custom"/>
  <p:tag name="KSO_WM_TEMPLATE_INDEX" val="20202608"/>
  <p:tag name="KSO_WM_UNIT_LAYERLEVEL" val="1"/>
  <p:tag name="KSO_WM_TAG_VERSION" val="1.0"/>
  <p:tag name="KSO_WM_BEAUTIFY_FLAG" val="#wm#"/>
  <p:tag name="KSO_WM_UNIT_PRESET_TEXT" val="01"/>
  <p:tag name="KSO_WM_UNIT_TEXT_FILL_FORE_SCHEMECOLOR_INDEX_BRIGHTNESS" val="0.15"/>
  <p:tag name="KSO_WM_UNIT_TEXT_FILL_FORE_SCHEMECOLOR_INDEX" val="13"/>
  <p:tag name="KSO_WM_UNIT_TEXT_FILL_TYPE" val="1"/>
</p:tagLst>
</file>

<file path=ppt/tags/tag17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892_1*a*1"/>
  <p:tag name="KSO_WM_TEMPLATE_CATEGORY" val="diagram"/>
  <p:tag name="KSO_WM_TEMPLATE_INDEX" val="20212892"/>
  <p:tag name="KSO_WM_UNIT_LAYERLEVEL" val="1"/>
  <p:tag name="KSO_WM_TAG_VERSION" val="1.0"/>
  <p:tag name="KSO_WM_BEAUTIFY_FLAG" val="#wm#"/>
  <p:tag name="KSO_WM_UNIT_SHOW_EDIT_AREA_INDICATION" val="1"/>
  <p:tag name="KSO_WM_UNIT_DEFAULT_FONT" val="24;44;4"/>
  <p:tag name="KSO_WM_UNIT_BLOCK" val="0"/>
  <p:tag name="KSO_WM_UNIT_DEC_AREA_ID" val="a7c96c885a564713a8b4bb19f4ba9b1a"/>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
  <p:tag name="KSO_WM_UNIT_TEXT_FILL_FORE_SCHEMECOLOR_INDEX" val="13"/>
  <p:tag name="KSO_WM_UNIT_TEXT_FILL_TYPE" val="1"/>
  <p:tag name="KSO_WM_TEMPLATE_ASSEMBLE_XID" val="60656efa4054ed1e2fb801b4"/>
  <p:tag name="KSO_WM_TEMPLATE_ASSEMBLE_GROUPID" val="60656efa4054ed1e2fb801b4"/>
</p:tagLst>
</file>

<file path=ppt/tags/tag17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86"/>
  <p:tag name="KSO_WM_UNIT_HIGHLIGHT" val="0"/>
  <p:tag name="KSO_WM_UNIT_COMPATIBLE" val="0"/>
  <p:tag name="KSO_WM_UNIT_DIAGRAM_ISNUMVISUAL" val="0"/>
  <p:tag name="KSO_WM_UNIT_DIAGRAM_ISREFERUNIT" val="0"/>
  <p:tag name="KSO_WM_UNIT_TYPE" val="b"/>
  <p:tag name="KSO_WM_UNIT_INDEX" val="1"/>
  <p:tag name="KSO_WM_UNIT_ID" val="diagram20212892_1*b*1"/>
  <p:tag name="KSO_WM_TEMPLATE_CATEGORY" val="diagram"/>
  <p:tag name="KSO_WM_TEMPLATE_INDEX" val="20212892"/>
  <p:tag name="KSO_WM_UNIT_LAYERLEVEL" val="1"/>
  <p:tag name="KSO_WM_TAG_VERSION" val="1.0"/>
  <p:tag name="KSO_WM_BEAUTIFY_FLAG" val="#wm#"/>
  <p:tag name="KSO_WM_UNIT_DEFAULT_FONT" val="18;24;2"/>
  <p:tag name="KSO_WM_UNIT_BLOCK" val="0"/>
  <p:tag name="KSO_WM_UNIT_DEC_AREA_ID" val="063b4ba0261d4d28a1a5e6ad25bec85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25"/>
  <p:tag name="KSO_WM_UNIT_TEXT_FILL_FORE_SCHEMECOLOR_INDEX" val="14"/>
  <p:tag name="KSO_WM_UNIT_TEXT_FILL_TYPE" val="1"/>
  <p:tag name="KSO_WM_TEMPLATE_ASSEMBLE_XID" val="60656efa4054ed1e2fb801b4"/>
  <p:tag name="KSO_WM_TEMPLATE_ASSEMBLE_GROUPID" val="60656efa4054ed1e2fb801b4"/>
</p:tagLst>
</file>

<file path=ppt/tags/tag17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i"/>
  <p:tag name="KSO_WM_UNIT_INDEX" val="1_1"/>
  <p:tag name="KSO_WM_UNIT_ID" val="diagram754_3*l_i*1_1"/>
  <p:tag name="KSO_WM_TEMPLATE_CATEGORY" val="diagram"/>
  <p:tag name="KSO_WM_TEMPLATE_INDEX" val="754"/>
  <p:tag name="KSO_WM_UNIT_LAYERLEVEL" val="1_1"/>
  <p:tag name="KSO_WM_TAG_VERSION" val="1.0"/>
  <p:tag name="KSO_WM_BEAUTIFY_FLAG" val="#wm#"/>
  <p:tag name="KSO_WM_UNIT_LINE_FORE_SCHEMECOLOR_INDEX_BRIGHTNESS" val="0.6"/>
  <p:tag name="KSO_WM_UNIT_LINE_FORE_SCHEMECOLOR_INDEX" val="5"/>
  <p:tag name="KSO_WM_UNIT_LINE_FILL_TYPE" val="2"/>
</p:tagLst>
</file>

<file path=ppt/tags/tag17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1"/>
  <p:tag name="KSO_WM_UNIT_ID" val="diagram754_3*l_h_i*1_1_1"/>
  <p:tag name="KSO_WM_TEMPLATE_CATEGORY" val="diagram"/>
  <p:tag name="KSO_WM_TEMPLATE_INDEX" val="75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724.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4"/>
  <p:tag name="KSO_WM_UNIT_ID" val="diagram754_3*l_h_i*1_1_4"/>
  <p:tag name="KSO_WM_TEMPLATE_CATEGORY" val="diagram"/>
  <p:tag name="KSO_WM_TEMPLATE_INDEX" val="754"/>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25"/>
  <p:tag name="KSO_WM_UNIT_TEXT_FILL_FORE_SCHEMECOLOR_INDEX" val="5"/>
  <p:tag name="KSO_WM_UNIT_TEXT_FILL_TYPE" val="1"/>
</p:tagLst>
</file>

<file path=ppt/tags/tag17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2"/>
  <p:tag name="KSO_WM_UNIT_ID" val="diagram754_3*l_h_i*1_1_2"/>
  <p:tag name="KSO_WM_TEMPLATE_CATEGORY" val="diagram"/>
  <p:tag name="KSO_WM_TEMPLATE_INDEX" val="754"/>
  <p:tag name="KSO_WM_UNIT_LAYERLEVEL" val="1_1_1"/>
  <p:tag name="KSO_WM_TAG_VERSION" val="1.0"/>
  <p:tag name="KSO_WM_BEAUTIFY_FLAG" val="#wm#"/>
  <p:tag name="KSO_WM_UNIT_FILL_FORE_SCHEMECOLOR_INDEX_BRIGHTNESS" val="0.4"/>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3"/>
  <p:tag name="KSO_WM_UNIT_ID" val="diagram754_3*l_h_i*1_1_3"/>
  <p:tag name="KSO_WM_TEMPLATE_CATEGORY" val="diagram"/>
  <p:tag name="KSO_WM_TEMPLATE_INDEX" val="754"/>
  <p:tag name="KSO_WM_UNIT_LAYERLEVEL" val="1_1_1"/>
  <p:tag name="KSO_WM_TAG_VERSION" val="1.0"/>
  <p:tag name="KSO_WM_BEAUTIFY_FLAG" val="#wm#"/>
  <p:tag name="KSO_WM_UNIT_FILL_FORE_SCHEMECOLOR_INDEX_BRIGHTNESS" val="0.4"/>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2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754_3*l_h_f*1_1_1"/>
  <p:tag name="KSO_WM_TEMPLATE_CATEGORY" val="diagram"/>
  <p:tag name="KSO_WM_TEMPLATE_INDEX" val="754"/>
  <p:tag name="KSO_WM_UNIT_LAYERLEVEL" val="1_1_1"/>
  <p:tag name="KSO_WM_TAG_VERSION" val="1.0"/>
  <p:tag name="KSO_WM_BEAUTIFY_FLAG" val="#wm#"/>
  <p:tag name="KSO_WM_UNIT_PRESET_TEXT" val="单击此处添加文本"/>
  <p:tag name="KSO_WM_UNIT_TEXT_FILL_FORE_SCHEMECOLOR_INDEX_BRIGHTNESS" val="0"/>
  <p:tag name="KSO_WM_UNIT_TEXT_FILL_FORE_SCHEMECOLOR_INDEX" val="14"/>
  <p:tag name="KSO_WM_UNIT_TEXT_FILL_TYPE" val="1"/>
</p:tagLst>
</file>

<file path=ppt/tags/tag17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2_1"/>
  <p:tag name="KSO_WM_UNIT_ID" val="diagram754_3*l_h_i*1_2_1"/>
  <p:tag name="KSO_WM_TEMPLATE_CATEGORY" val="diagram"/>
  <p:tag name="KSO_WM_TEMPLATE_INDEX" val="75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729.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2_4"/>
  <p:tag name="KSO_WM_UNIT_ID" val="diagram754_3*l_h_i*1_2_4"/>
  <p:tag name="KSO_WM_TEMPLATE_CATEGORY" val="diagram"/>
  <p:tag name="KSO_WM_TEMPLATE_INDEX" val="754"/>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25"/>
  <p:tag name="KSO_WM_UNIT_TEXT_FILL_FORE_SCHEMECOLOR_INDEX" val="6"/>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SLIDE_ID" val="diagram20201852_1"/>
  <p:tag name="KSO_WM_TEMPLATE_SUBCATEGORY" val="11"/>
  <p:tag name="KSO_WM_SLIDE_ITEM_CNT" val="0"/>
  <p:tag name="KSO_WM_SLIDE_INDEX" val="1"/>
  <p:tag name="KSO_WM_UNIT_SHOW_EDIT_AREA_INDICATION" val="1"/>
  <p:tag name="KSO_WM_TAG_VERSION" val="1.0"/>
  <p:tag name="KSO_WM_BEAUTIFY_FLAG" val="#wm#"/>
  <p:tag name="KSO_WM_TEMPLATE_CATEGORY" val="diagram"/>
  <p:tag name="KSO_WM_TEMPLATE_INDEX" val="20201852"/>
  <p:tag name="KSO_WM_SLIDE_LAYOUT" val="a_d_i"/>
  <p:tag name="KSO_WM_SLIDE_LAYOUT_CNT" val="1_1_1"/>
  <p:tag name="KSO_WM_SLIDE_TYPE" val="text"/>
  <p:tag name="KSO_WM_SLIDE_SUBTYPE" val="picTxt"/>
  <p:tag name="KSO_WM_SLIDE_SIZE" val="960*493"/>
  <p:tag name="KSO_WM_SLIDE_POSITION" val="0*47"/>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2-02-18T10:11:59&quot;,&quot;maxSize&quot;:{&quot;size1&quot;:53.299999999999997},&quot;minSize&quot;:{&quot;size1&quot;:24.600000000000001},&quot;normalSize&quot;:{&quot;size1&quot;:24.600000000000001},&quot;subLayout&quot;:[{&quot;id&quot;:&quot;2022-02-18T10:11:59&quot;,&quot;margin&quot;:{&quot;bottom&quot;:1.2439998388290405,&quot;left&quot;:1.2699999809265137,&quot;right&quot;:1.2669999599456787,&quot;top&quot;:1.690000057220459},&quot;type&quot;:0},{&quot;backgroundInfo&quot;:[{&quot;bottom&quot;:0,&quot;bottomAbs&quot;:false,&quot;left&quot;:0,&quot;leftAbs&quot;:false,&quot;right&quot;:0,&quot;rightAbs&quot;:false,&quot;top&quot;:0.16409391200000001,&quot;topAbs&quot;:false,&quot;type&quot;:&quot;bottomTop&quot;}],&quot;id&quot;:&quot;2022-02-18T10:11:59&quot;,&quot;margin&quot;:{&quot;bottom&quot;:1.690000057220459,&quot;left&quot;:1.2699999809265137,&quot;right&quot;:1.2699999809265137,&quot;top&quot;:0.026000002399086952},&quot;marginOverLayout&quot;:{&quot;bottom&quot;:1.690000057220459,&quot;left&quot;:1.2699999809265137,&quot;right&quot;:1.2699999809265137,&quot;top&quot;:0.026000002399086952},&quot;type&quot;:1}],&quot;type&quot;:1}"/>
  <p:tag name="KSO_WM_SLIDE_CAN_ADD_NAVIGATION" val="1"/>
  <p:tag name="KSO_WM_SLIDE_BACKGROUND" val="[&quot;general&quot;,&quot;frame&quot;,&quot;bottomTop&quot;]"/>
  <p:tag name="KSO_WM_SLIDE_RATIO" val="1.777778"/>
  <p:tag name="KSO_WM_SLIDE_BK_DARK_LIGHT" val="2"/>
  <p:tag name="KSO_WM_SLIDE_BACKGROUND_TYPE" val="bottomTop"/>
  <p:tag name="KSO_WM_SPECIAL_SOURCE" val="bdnull"/>
</p:tagLst>
</file>

<file path=ppt/tags/tag17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2_2"/>
  <p:tag name="KSO_WM_UNIT_ID" val="diagram754_3*l_h_i*1_2_2"/>
  <p:tag name="KSO_WM_TEMPLATE_CATEGORY" val="diagram"/>
  <p:tag name="KSO_WM_TEMPLATE_INDEX" val="754"/>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2_3"/>
  <p:tag name="KSO_WM_UNIT_ID" val="diagram754_3*l_h_i*1_2_3"/>
  <p:tag name="KSO_WM_TEMPLATE_CATEGORY" val="diagram"/>
  <p:tag name="KSO_WM_TEMPLATE_INDEX" val="754"/>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3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2_1"/>
  <p:tag name="KSO_WM_UNIT_ID" val="diagram754_3*l_h_f*1_2_1"/>
  <p:tag name="KSO_WM_TEMPLATE_CATEGORY" val="diagram"/>
  <p:tag name="KSO_WM_TEMPLATE_INDEX" val="754"/>
  <p:tag name="KSO_WM_UNIT_LAYERLEVEL" val="1_1_1"/>
  <p:tag name="KSO_WM_TAG_VERSION" val="1.0"/>
  <p:tag name="KSO_WM_BEAUTIFY_FLAG" val="#wm#"/>
  <p:tag name="KSO_WM_UNIT_PRESET_TEXT" val="单击此处添加文本"/>
  <p:tag name="KSO_WM_UNIT_TEXT_FILL_FORE_SCHEMECOLOR_INDEX_BRIGHTNESS" val="0"/>
  <p:tag name="KSO_WM_UNIT_TEXT_FILL_FORE_SCHEMECOLOR_INDEX" val="14"/>
  <p:tag name="KSO_WM_UNIT_TEXT_FILL_TYPE" val="1"/>
</p:tagLst>
</file>

<file path=ppt/tags/tag17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3_1"/>
  <p:tag name="KSO_WM_UNIT_ID" val="diagram754_3*l_h_i*1_3_1"/>
  <p:tag name="KSO_WM_TEMPLATE_CATEGORY" val="diagram"/>
  <p:tag name="KSO_WM_TEMPLATE_INDEX" val="75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734.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3_4"/>
  <p:tag name="KSO_WM_UNIT_ID" val="diagram754_3*l_h_i*1_3_4"/>
  <p:tag name="KSO_WM_TEMPLATE_CATEGORY" val="diagram"/>
  <p:tag name="KSO_WM_TEMPLATE_INDEX" val="754"/>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25"/>
  <p:tag name="KSO_WM_UNIT_TEXT_FILL_FORE_SCHEMECOLOR_INDEX" val="7"/>
  <p:tag name="KSO_WM_UNIT_TEXT_FILL_TYPE" val="1"/>
</p:tagLst>
</file>

<file path=ppt/tags/tag17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3_2"/>
  <p:tag name="KSO_WM_UNIT_ID" val="diagram754_3*l_h_i*1_3_2"/>
  <p:tag name="KSO_WM_TEMPLATE_CATEGORY" val="diagram"/>
  <p:tag name="KSO_WM_TEMPLATE_INDEX" val="754"/>
  <p:tag name="KSO_WM_UNIT_LAYERLEVEL" val="1_1_1"/>
  <p:tag name="KSO_WM_TAG_VERSION" val="1.0"/>
  <p:tag name="KSO_WM_BEAUTIFY_FLAG" val="#wm#"/>
  <p:tag name="KSO_WM_UNIT_FILL_FORE_SCHEMECOLOR_INDEX_BRIGHTNESS" val="0.4"/>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3_3"/>
  <p:tag name="KSO_WM_UNIT_ID" val="diagram754_3*l_h_i*1_3_3"/>
  <p:tag name="KSO_WM_TEMPLATE_CATEGORY" val="diagram"/>
  <p:tag name="KSO_WM_TEMPLATE_INDEX" val="754"/>
  <p:tag name="KSO_WM_UNIT_LAYERLEVEL" val="1_1_1"/>
  <p:tag name="KSO_WM_TAG_VERSION" val="1.0"/>
  <p:tag name="KSO_WM_BEAUTIFY_FLAG" val="#wm#"/>
  <p:tag name="KSO_WM_UNIT_FILL_FORE_SCHEMECOLOR_INDEX_BRIGHTNESS" val="0.4"/>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3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3_1"/>
  <p:tag name="KSO_WM_UNIT_ID" val="diagram754_3*l_h_f*1_3_1"/>
  <p:tag name="KSO_WM_TEMPLATE_CATEGORY" val="diagram"/>
  <p:tag name="KSO_WM_TEMPLATE_INDEX" val="754"/>
  <p:tag name="KSO_WM_UNIT_LAYERLEVEL" val="1_1_1"/>
  <p:tag name="KSO_WM_TAG_VERSION" val="1.0"/>
  <p:tag name="KSO_WM_BEAUTIFY_FLAG" val="#wm#"/>
  <p:tag name="KSO_WM_UNIT_PRESET_TEXT" val="单击此处添加文本"/>
  <p:tag name="KSO_WM_UNIT_TEXT_FILL_FORE_SCHEMECOLOR_INDEX_BRIGHTNESS" val="0"/>
  <p:tag name="KSO_WM_UNIT_TEXT_FILL_FORE_SCHEMECOLOR_INDEX" val="14"/>
  <p:tag name="KSO_WM_UNIT_TEXT_FILL_TYPE" val="1"/>
</p:tagLst>
</file>

<file path=ppt/tags/tag17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4_1"/>
  <p:tag name="KSO_WM_UNIT_ID" val="diagram754_3*l_h_i*1_4_1"/>
  <p:tag name="KSO_WM_TEMPLATE_CATEGORY" val="diagram"/>
  <p:tag name="KSO_WM_TEMPLATE_INDEX" val="75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739.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4_4"/>
  <p:tag name="KSO_WM_UNIT_ID" val="diagram754_3*l_h_i*1_4_4"/>
  <p:tag name="KSO_WM_TEMPLATE_CATEGORY" val="diagram"/>
  <p:tag name="KSO_WM_TEMPLATE_INDEX" val="754"/>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25"/>
  <p:tag name="KSO_WM_UNIT_TEXT_FILL_FORE_SCHEMECOLOR_INDEX" val="8"/>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7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4_2"/>
  <p:tag name="KSO_WM_UNIT_ID" val="diagram754_3*l_h_i*1_4_2"/>
  <p:tag name="KSO_WM_TEMPLATE_CATEGORY" val="diagram"/>
  <p:tag name="KSO_WM_TEMPLATE_INDEX" val="754"/>
  <p:tag name="KSO_WM_UNIT_LAYERLEVEL" val="1_1_1"/>
  <p:tag name="KSO_WM_TAG_VERSION" val="1.0"/>
  <p:tag name="KSO_WM_BEAUTIFY_FLAG" val="#wm#"/>
  <p:tag name="KSO_WM_UNIT_FILL_FORE_SCHEMECOLOR_INDEX_BRIGHTNESS" val="0.4"/>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4_3"/>
  <p:tag name="KSO_WM_UNIT_ID" val="diagram754_3*l_h_i*1_4_3"/>
  <p:tag name="KSO_WM_TEMPLATE_CATEGORY" val="diagram"/>
  <p:tag name="KSO_WM_TEMPLATE_INDEX" val="754"/>
  <p:tag name="KSO_WM_UNIT_LAYERLEVEL" val="1_1_1"/>
  <p:tag name="KSO_WM_TAG_VERSION" val="1.0"/>
  <p:tag name="KSO_WM_BEAUTIFY_FLAG" val="#wm#"/>
  <p:tag name="KSO_WM_UNIT_FILL_FORE_SCHEMECOLOR_INDEX_BRIGHTNESS" val="0.4"/>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4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4_1"/>
  <p:tag name="KSO_WM_UNIT_ID" val="diagram754_3*l_h_f*1_4_1"/>
  <p:tag name="KSO_WM_TEMPLATE_CATEGORY" val="diagram"/>
  <p:tag name="KSO_WM_TEMPLATE_INDEX" val="754"/>
  <p:tag name="KSO_WM_UNIT_LAYERLEVEL" val="1_1_1"/>
  <p:tag name="KSO_WM_TAG_VERSION" val="1.0"/>
  <p:tag name="KSO_WM_BEAUTIFY_FLAG" val="#wm#"/>
  <p:tag name="KSO_WM_UNIT_PRESET_TEXT" val="单击此处添加文本"/>
  <p:tag name="KSO_WM_UNIT_TEXT_FILL_FORE_SCHEMECOLOR_INDEX_BRIGHTNESS" val="0"/>
  <p:tag name="KSO_WM_UNIT_TEXT_FILL_FORE_SCHEMECOLOR_INDEX" val="14"/>
  <p:tag name="KSO_WM_UNIT_TEXT_FILL_TYPE" val="1"/>
</p:tagLst>
</file>

<file path=ppt/tags/tag1743.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174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7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17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17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7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7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75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17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175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175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17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5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7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7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大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852_1*a*1"/>
  <p:tag name="KSO_WM_TEMPLATE_CATEGORY" val="diagram"/>
  <p:tag name="KSO_WM_TEMPLATE_INDEX" val="20201852"/>
  <p:tag name="KSO_WM_UNIT_LAYERLEVEL" val="1"/>
  <p:tag name="KSO_WM_TAG_VERSION" val="1.0"/>
  <p:tag name="KSO_WM_BEAUTIFY_FLAG" val="#wm#"/>
  <p:tag name="KSO_WM_UNIT_SHOW_EDIT_AREA_INDICATION" val="1"/>
  <p:tag name="KSO_WM_UNIT_DEFAULT_FONT" val="28;40;4"/>
  <p:tag name="KSO_WM_UNIT_BLOCK" val="0"/>
  <p:tag name="KSO_WM_UNIT_TEXT_FILL_FORE_SCHEMECOLOR_INDEX_BRIGHTNESS" val="0.25"/>
  <p:tag name="KSO_WM_UNIT_TEXT_FILL_FORE_SCHEMECOLOR_INDEX" val="13"/>
  <p:tag name="KSO_WM_UNIT_TEXT_FILL_TYPE" val="1"/>
</p:tagLst>
</file>

<file path=ppt/tags/tag17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6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7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7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6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7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7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5123_5*l_h_i*1_1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7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1771.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177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7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17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17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7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7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77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17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05123_5*l_h_i*1_1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7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17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17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8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7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7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123_5*l_h_f*1_1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79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7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7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9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7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7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17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17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90"/>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4:55:44&quot;,&quot;maxSize&quot;:{&quot;size1&quot;:42.5},&quot;minSize&quot;:{&quot;size1&quot;:40},&quot;normalSize&quot;:{&quot;size1&quot;:42.5},&quot;subLayout&quot;:[{&quot;id&quot;:&quot;2021-04-01T14:55:44&quot;,&quot;maxSize&quot;:{&quot;size1&quot;:42.200000000000003},&quot;minSize&quot;:{&quot;size1&quot;:31.100000000000001},&quot;normalSize&quot;:{&quot;size1&quot;:37.799999999999997},&quot;subLayout&quot;:[{&quot;id&quot;:&quot;2021-04-01T14:55:44&quot;,&quot;margin&quot;:{&quot;bottom&quot;:0,&quot;left&quot;:2.5399999618530273,&quot;right&quot;:0,&quot;top&quot;:4.2329998016357422},&quot;type&quot;:0},{&quot;id&quot;:&quot;2021-04-01T14:55:44&quot;,&quot;margin&quot;:{&quot;bottom&quot;:4.2329998016357422,&quot;left&quot;:2.5399999618530273,&quot;right&quot;:0,&quot;top&quot;:0.42300000786781311},&quot;type&quot;:0}],&quot;type&quot;:0},{&quot;id&quot;:&quot;2021-04-01T14:55:44&quot;,&quot;margin&quot;:{&quot;bottom&quot;:1.6929999589920044,&quot;left&quot;:1.6929999589920044,&quot;right&quot;:2.5399999618530273,&quot;top&quot;:2.5399999618530273},&quot;type&quot;:0}],&quot;type&quot;:0}"/>
  <p:tag name="KSO_WM_SLIDE_CAN_ADD_NAVIGATION" val="1"/>
  <p:tag name="KSO_WM_SLIDE_BACKGROUND" val="[&quot;general&quot;,&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71e94347edf80c4a5df17d"/>
  <p:tag name="KSO_WM_SLIDE_ID" val="diagram202075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444"/>
  <p:tag name="KSO_WM_SLIDE_POSITION" val="72*48"/>
  <p:tag name="KSO_WM_TAG_VERSION" val="1.0"/>
  <p:tag name="KSO_WM_CHIP_FILLPROP" val="[[{&quot;fill_id&quot;:&quot;6aa9d056f12f4650b878f62fc9959662&quot;,&quot;fill_align&quot;:&quot;lb&quot;,&quot;text_align&quot;:&quot;lb&quot;,&quot;text_direction&quot;:&quot;horizontal&quot;,&quot;chip_types&quot;:[&quot;header&quot;]},{&quot;fill_id&quot;:&quot;e82a4608aea64580aaf26f6e1f31bf91&quot;,&quot;fill_align&quot;:&quot;lt&quot;,&quot;text_align&quot;:&quot;lt&quot;,&quot;text_direction&quot;:&quot;horizontal&quot;,&quot;chip_types&quot;:[&quot;text&quot;]},{&quot;fill_id&quot;:&quot;71541026f7c64921bc82fd1971f82436&quot;,&quot;fill_align&quot;:&quot;cm&quot;,&quot;text_align&quot;:&quot;lm&quot;,&quot;text_direction&quot;:&quot;horizontal&quot;,&quot;chip_types&quot;:[&quot;picture&quot;,&quot;video&quot;]}]]"/>
  <p:tag name="KSO_WM_SLIDE_LAYOUT" val="a_d_f"/>
  <p:tag name="KSO_WM_SLIDE_LAYOUT_CNT" val="1_1_1"/>
  <p:tag name="KSO_WM_CHIP_GROUPID" val="5e71e94347edf80c4a5df17c"/>
  <p:tag name="KSO_WM_SLIDE_BK_DARK_LIGHT" val="2"/>
  <p:tag name="KSO_WM_SLIDE_BACKGROUND_TYPE" val="frame"/>
  <p:tag name="KSO_WM_SLIDE_SUPPORT_FEATURE_TYPE" val="0"/>
  <p:tag name="KSO_WM_TEMPLATE_ASSEMBLE_XID" val="60656e634054ed1e2fb7f79b"/>
  <p:tag name="KSO_WM_TEMPLATE_ASSEMBLE_GROUPID" val="60656e634054ed1e2fb7f79b"/>
  <p:tag name="KSO_WM_SPECIAL_SOURCE" val="bdnull"/>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5123_5*l_h_i*1_2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8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UNIT_FILL_FORE_SCHEMECOLOR_INDEX_BRIGHTNESS" val="0"/>
  <p:tag name="KSO_WM_UNIT_FILL_FORE_SCHEMECOLOR_INDEX" val="16"/>
  <p:tag name="KSO_WM_UNIT_FILL_TYPE" val="1"/>
</p:tagLst>
</file>

<file path=ppt/tags/tag180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db3d9dfb82345f9b3bdba4da0e23cb8"/>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diagram20207590_1*i*2"/>
  <p:tag name="KSO_WM_TEMPLATE_CATEGORY" val="diagram"/>
  <p:tag name="KSO_WM_TEMPLATE_INDEX" val="20207590"/>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0},&quot;ReferentInfo&quot;:{&quot;Id&quot;:&quot;1f8855e5b1094a71a6935fc8d8390bf8&quot;,&quot;X&quot;:{&quot;Pos&quot;:2},&quot;Y&quot;:{&quot;Pos&quot;:0}},&quot;whChangeMode&quot;:0}"/>
  <p:tag name="KSO_WM_CHIP_GROUPID" val="5e71e94347edf80c4a5df17c"/>
  <p:tag name="KSO_WM_CHIP_XID" val="5e71e94347edf80c4a5df17d"/>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10"/>
  <p:tag name="KSO_WM_TEMPLATE_ASSEMBLE_XID" val="60656e634054ed1e2fb7f79b"/>
  <p:tag name="KSO_WM_TEMPLATE_ASSEMBLE_GROUPID" val="60656e634054ed1e2fb7f79b"/>
</p:tagLst>
</file>

<file path=ppt/tags/tag18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07590_1*a*1"/>
  <p:tag name="KSO_WM_TEMPLATE_CATEGORY" val="diagram"/>
  <p:tag name="KSO_WM_TEMPLATE_INDEX" val="2020759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a14b96f65a044e988192e664011f09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540ec2b1caa413e94efb698724799df"/>
  <p:tag name="KSO_WM_UNIT_TEXT_FILL_FORE_SCHEMECOLOR_INDEX_BRIGHTNESS" val="0"/>
  <p:tag name="KSO_WM_UNIT_TEXT_FILL_FORE_SCHEMECOLOR_INDEX" val="13"/>
  <p:tag name="KSO_WM_UNIT_TEXT_FILL_TYPE" val="1"/>
  <p:tag name="KSO_WM_TEMPLATE_ASSEMBLE_XID" val="60656e634054ed1e2fb7f79b"/>
  <p:tag name="KSO_WM_TEMPLATE_ASSEMBLE_GROUPID" val="60656e634054ed1e2fb7f79b"/>
</p:tagLst>
</file>

<file path=ppt/tags/tag180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90_1*f*1"/>
  <p:tag name="KSO_WM_TEMPLATE_CATEGORY" val="diagram"/>
  <p:tag name="KSO_WM_TEMPLATE_INDEX" val="20207590"/>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70d71383acfa4d97994e336204bd94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12fcfd9a18e4628b961eaa38d35da7d"/>
  <p:tag name="KSO_WM_UNIT_TEXT_FILL_FORE_SCHEMECOLOR_INDEX_BRIGHTNESS" val="0.25"/>
  <p:tag name="KSO_WM_UNIT_TEXT_FILL_FORE_SCHEMECOLOR_INDEX" val="13"/>
  <p:tag name="KSO_WM_UNIT_TEXT_FILL_TYPE" val="1"/>
  <p:tag name="KSO_WM_TEMPLATE_ASSEMBLE_XID" val="60656e634054ed1e2fb7f79b"/>
  <p:tag name="KSO_WM_TEMPLATE_ASSEMBLE_GROUPID" val="60656e634054ed1e2fb7f79b"/>
</p:tagLst>
</file>

<file path=ppt/tags/tag1805.xml><?xml version="1.0" encoding="utf-8"?>
<p:tagLst xmlns:a="http://schemas.openxmlformats.org/drawingml/2006/main" xmlns:r="http://schemas.openxmlformats.org/officeDocument/2006/relationships" xmlns:p="http://schemas.openxmlformats.org/presentationml/2006/main">
  <p:tag name="KSO_WM_UNIT_VALUE" val="1481*1438"/>
  <p:tag name="KSO_WM_UNIT_HIGHLIGHT" val="0"/>
  <p:tag name="KSO_WM_UNIT_COMPATIBLE" val="1"/>
  <p:tag name="KSO_WM_UNIT_DIAGRAM_ISNUMVISUAL" val="0"/>
  <p:tag name="KSO_WM_UNIT_DIAGRAM_ISREFERUNIT" val="0"/>
  <p:tag name="KSO_WM_UNIT_TYPE" val="d"/>
  <p:tag name="KSO_WM_UNIT_INDEX" val="1"/>
  <p:tag name="KSO_WM_UNIT_ID" val="diagram20207590_1*d*1"/>
  <p:tag name="KSO_WM_TEMPLATE_CATEGORY" val="diagram"/>
  <p:tag name="KSO_WM_TEMPLATE_INDEX" val="20207590"/>
  <p:tag name="KSO_WM_UNIT_LAYERLEVEL" val="1"/>
  <p:tag name="KSO_WM_TAG_VERSION" val="1.0"/>
  <p:tag name="KSO_WM_BEAUTIFY_FLAG" val="#wm#"/>
  <p:tag name="KSO_WM_CHIP_GROUPID" val="5e7310da9a230a26b9e88a19"/>
  <p:tag name="KSO_WM_CHIP_XID" val="5e7310da9a230a26b9e88a1a"/>
  <p:tag name="KSO_WM_UNIT_DEC_AREA_ID" val="1f8855e5b1094a71a6935fc8d8390bf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999a3577184cd490667effb9a7f6d4"/>
  <p:tag name="KSO_WM_UNIT_PLACING_PICTURE" val="a5999a3577184cd490667effb9a7f6d4"/>
  <p:tag name="KSO_WM_UNIT_SUPPORT_UNIT_TYPE" val="[&quot;d&quot;,&quot;θ&quot;]"/>
  <p:tag name="KSO_WM_TEMPLATE_ASSEMBLE_XID" val="60656e634054ed1e2fb7f79b"/>
  <p:tag name="KSO_WM_TEMPLATE_ASSEMBLE_GROUPID" val="60656e634054ed1e2fb7f79b"/>
</p:tagLst>
</file>

<file path=ppt/tags/tag1806.xml><?xml version="1.0" encoding="utf-8"?>
<p:tagLst xmlns:a="http://schemas.openxmlformats.org/drawingml/2006/main" xmlns:r="http://schemas.openxmlformats.org/officeDocument/2006/relationships" xmlns:p="http://schemas.openxmlformats.org/presentationml/2006/main">
  <p:tag name="KSO_WM_SLIDE_ID" val="diagram20201852_1"/>
  <p:tag name="KSO_WM_TEMPLATE_SUBCATEGORY" val="11"/>
  <p:tag name="KSO_WM_SLIDE_ITEM_CNT" val="0"/>
  <p:tag name="KSO_WM_SLIDE_INDEX" val="1"/>
  <p:tag name="KSO_WM_UNIT_SHOW_EDIT_AREA_INDICATION" val="1"/>
  <p:tag name="KSO_WM_TAG_VERSION" val="1.0"/>
  <p:tag name="KSO_WM_BEAUTIFY_FLAG" val="#wm#"/>
  <p:tag name="KSO_WM_TEMPLATE_CATEGORY" val="diagram"/>
  <p:tag name="KSO_WM_TEMPLATE_INDEX" val="20201852"/>
  <p:tag name="KSO_WM_SLIDE_LAYOUT" val="a_d_i"/>
  <p:tag name="KSO_WM_SLIDE_LAYOUT_CNT" val="1_1_1"/>
  <p:tag name="KSO_WM_SLIDE_TYPE" val="text"/>
  <p:tag name="KSO_WM_SLIDE_SUBTYPE" val="picTxt"/>
  <p:tag name="KSO_WM_SLIDE_SIZE" val="960*493"/>
  <p:tag name="KSO_WM_SLIDE_POSITION" val="0*47"/>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2-02-18T10:12:11&quot;,&quot;maxSize&quot;:{&quot;size1&quot;:53.299999999999997},&quot;minSize&quot;:{&quot;size1&quot;:24.600000000000001},&quot;normalSize&quot;:{&quot;size1&quot;:24.600000000000001},&quot;subLayout&quot;:[{&quot;id&quot;:&quot;2022-02-18T10:12:11&quot;,&quot;margin&quot;:{&quot;bottom&quot;:1.2439998388290405,&quot;left&quot;:1.2699999809265137,&quot;right&quot;:1.2669999599456787,&quot;top&quot;:1.690000057220459},&quot;type&quot;:0},{&quot;backgroundInfo&quot;:[{&quot;bottom&quot;:0,&quot;bottomAbs&quot;:false,&quot;left&quot;:0,&quot;leftAbs&quot;:false,&quot;right&quot;:0,&quot;rightAbs&quot;:false,&quot;top&quot;:0.16409391200000001,&quot;topAbs&quot;:false,&quot;type&quot;:&quot;bottomTop&quot;}],&quot;id&quot;:&quot;2022-02-18T10:12:11&quot;,&quot;margin&quot;:{&quot;bottom&quot;:1.690000057220459,&quot;left&quot;:1.2699999809265137,&quot;right&quot;:1.2699999809265137,&quot;top&quot;:0.026000002399086952},&quot;marginOverLayout&quot;:{&quot;bottom&quot;:1.690000057220459,&quot;left&quot;:1.2699999809265137,&quot;right&quot;:1.2699999809265137,&quot;top&quot;:0.026000002399086952},&quot;type&quot;:1}],&quot;type&quot;:1}"/>
  <p:tag name="KSO_WM_SLIDE_CAN_ADD_NAVIGATION" val="1"/>
  <p:tag name="KSO_WM_SLIDE_BACKGROUND" val="[&quot;general&quot;,&quot;frame&quot;,&quot;bottomTop&quot;]"/>
  <p:tag name="KSO_WM_SLIDE_RATIO" val="1.777778"/>
  <p:tag name="KSO_WM_SLIDE_BK_DARK_LIGHT" val="2"/>
  <p:tag name="KSO_WM_SLIDE_BACKGROUND_TYPE" val="bottomTop"/>
  <p:tag name="KSO_WM_SPECIAL_SOURCE" val="bdnull"/>
</p:tagLst>
</file>

<file path=ppt/tags/tag180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80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80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大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852_1*a*1"/>
  <p:tag name="KSO_WM_TEMPLATE_CATEGORY" val="diagram"/>
  <p:tag name="KSO_WM_TEMPLATE_INDEX" val="20201852"/>
  <p:tag name="KSO_WM_UNIT_LAYERLEVEL" val="1"/>
  <p:tag name="KSO_WM_TAG_VERSION" val="1.0"/>
  <p:tag name="KSO_WM_BEAUTIFY_FLAG" val="#wm#"/>
  <p:tag name="KSO_WM_UNIT_SHOW_EDIT_AREA_INDICATION" val="1"/>
  <p:tag name="KSO_WM_UNIT_DEFAULT_FONT" val="28;40;4"/>
  <p:tag name="KSO_WM_UNIT_BLOCK" val="0"/>
  <p:tag name="KSO_WM_UNIT_TEXT_FILL_FORE_SCHEMECOLOR_INDEX_BRIGHTNESS" val="0.25"/>
  <p:tag name="KSO_WM_UNIT_TEXT_FILL_FORE_SCHEMECOLOR_INDEX" val="13"/>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05123_5*l_h_i*1_2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8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88952_2*l_i*1_1"/>
  <p:tag name="KSO_WM_TEMPLATE_CATEGORY" val="diagram"/>
  <p:tag name="KSO_WM_TEMPLATE_INDEX" val="20188952"/>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4"/>
  <p:tag name="KSO_WM_UNIT_ID" val="diagram20188952_2*l_i*1_24"/>
  <p:tag name="KSO_WM_TEMPLATE_CATEGORY" val="diagram"/>
  <p:tag name="KSO_WM_TEMPLATE_INDEX" val="2018895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188952_2*l_i*1_7"/>
  <p:tag name="KSO_WM_TEMPLATE_CATEGORY" val="diagram"/>
  <p:tag name="KSO_WM_TEMPLATE_INDEX" val="20188952"/>
  <p:tag name="KSO_WM_UNIT_LAYERLEVEL" val="1_1"/>
  <p:tag name="KSO_WM_TAG_VERSION" val="1.0"/>
  <p:tag name="KSO_WM_BEAUTIFY_FLAG" val="#wm#"/>
  <p:tag name="KSO_WM_UNIT_TEXT_FILL_FORE_SCHEMECOLOR_INDEX_BRIGHTNESS" val="0"/>
  <p:tag name="KSO_WM_UNIT_TEXT_FILL_FORE_SCHEMECOLOR_INDEX" val="13"/>
  <p:tag name="KSO_WM_UNIT_TEXT_FILL_TYPE" val="1"/>
</p:tagLst>
</file>

<file path=ppt/tags/tag18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
  <p:tag name="KSO_WM_UNIT_ID" val="diagram20188952_2*l_i*1_9"/>
  <p:tag name="KSO_WM_TEMPLATE_CATEGORY" val="diagram"/>
  <p:tag name="KSO_WM_TEMPLATE_INDEX" val="20188952"/>
  <p:tag name="KSO_WM_UNIT_LAYERLEVEL" val="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8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
  <p:tag name="KSO_WM_UNIT_ID" val="diagram20188952_2*l_i*1_10"/>
  <p:tag name="KSO_WM_TEMPLATE_CATEGORY" val="diagram"/>
  <p:tag name="KSO_WM_TEMPLATE_INDEX" val="20188952"/>
  <p:tag name="KSO_WM_UNIT_LAYERLEVEL" val="1_1"/>
  <p:tag name="KSO_WM_TAG_VERSION" val="1.0"/>
  <p:tag name="KSO_WM_BEAUTIFY_FLAG" val="#wm#"/>
  <p:tag name="KSO_WM_UNIT_TEXT_FILL_FORE_SCHEMECOLOR_INDEX_BRIGHTNESS" val="0"/>
  <p:tag name="KSO_WM_UNIT_TEXT_FILL_FORE_SCHEMECOLOR_INDEX" val="13"/>
  <p:tag name="KSO_WM_UNIT_TEXT_FILL_TYPE" val="1"/>
</p:tagLst>
</file>

<file path=ppt/tags/tag18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7"/>
  <p:tag name="KSO_WM_UNIT_ID" val="diagram20188952_2*l_i*1_27"/>
  <p:tag name="KSO_WM_TEMPLATE_CATEGORY" val="diagram"/>
  <p:tag name="KSO_WM_TEMPLATE_INDEX" val="20188952"/>
  <p:tag name="KSO_WM_UNIT_LAYERLEVEL" val="1_1"/>
  <p:tag name="KSO_WM_TAG_VERSION" val="1.0"/>
  <p:tag name="KSO_WM_BEAUTIFY_FLAG" val="#wm#"/>
  <p:tag name="KSO_WM_UNIT_TEXT_FILL_FORE_SCHEMECOLOR_INDEX_BRIGHTNESS" val="0"/>
  <p:tag name="KSO_WM_UNIT_TEXT_FILL_FORE_SCHEMECOLOR_INDEX" val="13"/>
  <p:tag name="KSO_WM_UNIT_TEXT_FILL_TYPE" val="1"/>
</p:tagLst>
</file>

<file path=ppt/tags/tag18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
  <p:tag name="KSO_WM_UNIT_ID" val="diagram20188952_2*l_i*1_11"/>
  <p:tag name="KSO_WM_TEMPLATE_CATEGORY" val="diagram"/>
  <p:tag name="KSO_WM_TEMPLATE_INDEX" val="20188952"/>
  <p:tag name="KSO_WM_UNIT_LAYERLEVEL" val="1_1"/>
  <p:tag name="KSO_WM_TAG_VERSION" val="1.0"/>
  <p:tag name="KSO_WM_BEAUTIFY_FLAG" val="#wm#"/>
  <p:tag name="KSO_WM_UNIT_TEXT_FILL_FORE_SCHEMECOLOR_INDEX_BRIGHTNESS" val="0"/>
  <p:tag name="KSO_WM_UNIT_TEXT_FILL_FORE_SCHEMECOLOR_INDEX" val="13"/>
  <p:tag name="KSO_WM_UNIT_TEXT_FILL_TYPE" val="1"/>
</p:tagLst>
</file>

<file path=ppt/tags/tag18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
  <p:tag name="KSO_WM_UNIT_ID" val="diagram20188952_2*l_i*1_14"/>
  <p:tag name="KSO_WM_TEMPLATE_CATEGORY" val="diagram"/>
  <p:tag name="KSO_WM_TEMPLATE_INDEX" val="20188952"/>
  <p:tag name="KSO_WM_UNIT_LAYERLEVEL" val="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8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188952_2*l_i*1_4"/>
  <p:tag name="KSO_WM_TEMPLATE_CATEGORY" val="diagram"/>
  <p:tag name="KSO_WM_TEMPLATE_INDEX" val="20188952"/>
  <p:tag name="KSO_WM_UNIT_LAYERLEVEL" val="1_1"/>
  <p:tag name="KSO_WM_TAG_VERSION" val="1.0"/>
  <p:tag name="KSO_WM_BEAUTIFY_FLAG" val="#wm#"/>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188952_2*l_i*1_5"/>
  <p:tag name="KSO_WM_TEMPLATE_CATEGORY" val="diagram"/>
  <p:tag name="KSO_WM_TEMPLATE_INDEX" val="20188952"/>
  <p:tag name="KSO_WM_UNIT_LAYERLEVEL" val="1_1"/>
  <p:tag name="KSO_WM_TAG_VERSION" val="1.0"/>
  <p:tag name="KSO_WM_BEAUTIFY_FLAG" val="#wm#"/>
  <p:tag name="KSO_WM_UNIT_TEXT_FILL_FORE_SCHEMECOLOR_INDEX_BRIGHTNESS" val="0"/>
  <p:tag name="KSO_WM_UNIT_TEXT_FILL_FORE_SCHEMECOLOR_INDEX" val="13"/>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5123_5*l_h_f*1_2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8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
  <p:tag name="KSO_WM_UNIT_ID" val="diagram20188952_2*l_i*1_15"/>
  <p:tag name="KSO_WM_TEMPLATE_CATEGORY" val="diagram"/>
  <p:tag name="KSO_WM_TEMPLATE_INDEX" val="20188952"/>
  <p:tag name="KSO_WM_UNIT_LAYERLEVEL" val="1_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
  <p:tag name="KSO_WM_UNIT_ID" val="diagram20188952_2*l_i*1_17"/>
  <p:tag name="KSO_WM_TEMPLATE_CATEGORY" val="diagram"/>
  <p:tag name="KSO_WM_TEMPLATE_INDEX" val="20188952"/>
  <p:tag name="KSO_WM_UNIT_LAYERLEVEL" val="1_1"/>
  <p:tag name="KSO_WM_TAG_VERSION" val="1.0"/>
  <p:tag name="KSO_WM_BEAUTIFY_FLAG" val="#wm#"/>
  <p:tag name="KSO_WM_UNIT_TEXT_FILL_FORE_SCHEMECOLOR_INDEX_BRIGHTNESS" val="0"/>
  <p:tag name="KSO_WM_UNIT_TEXT_FILL_FORE_SCHEMECOLOR_INDEX" val="13"/>
  <p:tag name="KSO_WM_UNIT_TEXT_FILL_TYPE" val="1"/>
</p:tagLst>
</file>

<file path=ppt/tags/tag18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
  <p:tag name="KSO_WM_UNIT_ID" val="diagram20188952_2*l_i*1_18"/>
  <p:tag name="KSO_WM_TEMPLATE_CATEGORY" val="diagram"/>
  <p:tag name="KSO_WM_TEMPLATE_INDEX" val="20188952"/>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188952_2*l_i*1_8"/>
  <p:tag name="KSO_WM_TEMPLATE_CATEGORY" val="diagram"/>
  <p:tag name="KSO_WM_TEMPLATE_INDEX" val="20188952"/>
  <p:tag name="KSO_WM_UNIT_LAYERLEVEL" val="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
  <p:tag name="KSO_WM_UNIT_ID" val="diagram20188952_2*l_i*1_19"/>
  <p:tag name="KSO_WM_TEMPLATE_CATEGORY" val="diagram"/>
  <p:tag name="KSO_WM_TEMPLATE_INDEX" val="20188952"/>
  <p:tag name="KSO_WM_UNIT_LAYERLEVEL" val="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1"/>
  <p:tag name="KSO_WM_UNIT_ID" val="diagram20188952_2*l_i*1_21"/>
  <p:tag name="KSO_WM_TEMPLATE_CATEGORY" val="diagram"/>
  <p:tag name="KSO_WM_TEMPLATE_INDEX" val="20188952"/>
  <p:tag name="KSO_WM_UNIT_LAYERLEVEL" val="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
  <p:tag name="KSO_WM_UNIT_ID" val="diagram20188952_2*l_i*1_12"/>
  <p:tag name="KSO_WM_TEMPLATE_CATEGORY" val="diagram"/>
  <p:tag name="KSO_WM_TEMPLATE_INDEX" val="20188952"/>
  <p:tag name="KSO_WM_UNIT_LAYERLEVEL" val="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
  <p:tag name="KSO_WM_UNIT_ID" val="diagram20188952_2*l_i*1_13"/>
  <p:tag name="KSO_WM_TEMPLATE_CATEGORY" val="diagram"/>
  <p:tag name="KSO_WM_TEMPLATE_INDEX" val="20188952"/>
  <p:tag name="KSO_WM_UNIT_LAYERLEVEL" val="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2"/>
  <p:tag name="KSO_WM_UNIT_ID" val="diagram20188952_2*l_i*1_22"/>
  <p:tag name="KSO_WM_TEMPLATE_CATEGORY" val="diagram"/>
  <p:tag name="KSO_WM_TEMPLATE_INDEX" val="20188952"/>
  <p:tag name="KSO_WM_UNIT_LAYERLEVEL" val="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5"/>
  <p:tag name="KSO_WM_UNIT_ID" val="diagram20188952_2*l_i*1_25"/>
  <p:tag name="KSO_WM_TEMPLATE_CATEGORY" val="diagram"/>
  <p:tag name="KSO_WM_TEMPLATE_INDEX" val="20188952"/>
  <p:tag name="KSO_WM_UNIT_LAYERLEVEL" val="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5123_5*l_h_i*1_3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8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
  <p:tag name="KSO_WM_UNIT_ID" val="diagram20188952_2*l_i*1_16"/>
  <p:tag name="KSO_WM_TEMPLATE_CATEGORY" val="diagram"/>
  <p:tag name="KSO_WM_TEMPLATE_INDEX" val="20188952"/>
  <p:tag name="KSO_WM_UNIT_LAYERLEVEL" val="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6"/>
  <p:tag name="KSO_WM_UNIT_ID" val="diagram20188952_2*l_i*1_26"/>
  <p:tag name="KSO_WM_TEMPLATE_CATEGORY" val="diagram"/>
  <p:tag name="KSO_WM_TEMPLATE_INDEX" val="20188952"/>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8"/>
  <p:tag name="KSO_WM_UNIT_ID" val="diagram20188952_2*l_i*1_28"/>
  <p:tag name="KSO_WM_TEMPLATE_CATEGORY" val="diagram"/>
  <p:tag name="KSO_WM_TEMPLATE_INDEX" val="20188952"/>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88952_2*l_i*1_2"/>
  <p:tag name="KSO_WM_TEMPLATE_CATEGORY" val="diagram"/>
  <p:tag name="KSO_WM_TEMPLATE_INDEX" val="20188952"/>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
  <p:tag name="KSO_WM_UNIT_ID" val="diagram20188952_2*l_i*1_20"/>
  <p:tag name="KSO_WM_TEMPLATE_CATEGORY" val="diagram"/>
  <p:tag name="KSO_WM_TEMPLATE_INDEX" val="20188952"/>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88952_2*l_i*1_3"/>
  <p:tag name="KSO_WM_TEMPLATE_CATEGORY" val="diagram"/>
  <p:tag name="KSO_WM_TEMPLATE_INDEX" val="20188952"/>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188952_2*l_i*1_6"/>
  <p:tag name="KSO_WM_TEMPLATE_CATEGORY" val="diagram"/>
  <p:tag name="KSO_WM_TEMPLATE_INDEX" val="20188952"/>
  <p:tag name="KSO_WM_UNIT_LAYERLEVEL" val="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3"/>
  <p:tag name="KSO_WM_UNIT_ID" val="diagram20188952_2*l_i*1_23"/>
  <p:tag name="KSO_WM_TEMPLATE_CATEGORY" val="diagram"/>
  <p:tag name="KSO_WM_TEMPLATE_INDEX" val="2018895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8952_2*l_h_i*1_3_1"/>
  <p:tag name="KSO_WM_TEMPLATE_CATEGORY" val="diagram"/>
  <p:tag name="KSO_WM_TEMPLATE_INDEX" val="20188952"/>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183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8952_2*l_h_a*1_3_1"/>
  <p:tag name="KSO_WM_TEMPLATE_CATEGORY" val="diagram"/>
  <p:tag name="KSO_WM_TEMPLATE_INDEX" val="20188952"/>
  <p:tag name="KSO_WM_UNIT_LAYERLEVEL" val="1_1_1"/>
  <p:tag name="KSO_WM_TAG_VERSION" val="1.0"/>
  <p:tag name="KSO_WM_BEAUTIFY_FLAG" val="#wm#"/>
  <p:tag name="KSO_WM_UNIT_TEXT_FILL_FORE_SCHEMECOLOR_INDEX_BRIGHTNESS" val="0"/>
  <p:tag name="KSO_WM_UNIT_TEXT_FILL_FORE_SCHEMECOLOR_INDEX" val="7"/>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05123_5*l_h_i*1_3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84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88952_2*l_h_f*1_3_1"/>
  <p:tag name="KSO_WM_TEMPLATE_CATEGORY" val="diagram"/>
  <p:tag name="KSO_WM_TEMPLATE_INDEX" val="20188952"/>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8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8952_2*l_h_i*1_1_1"/>
  <p:tag name="KSO_WM_TEMPLATE_CATEGORY" val="diagram"/>
  <p:tag name="KSO_WM_TEMPLATE_INDEX" val="2018895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4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8952_2*l_h_a*1_1_1"/>
  <p:tag name="KSO_WM_TEMPLATE_CATEGORY" val="diagram"/>
  <p:tag name="KSO_WM_TEMPLATE_INDEX" val="2018895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Lst>
</file>

<file path=ppt/tags/tag184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8952_2*l_h_f*1_1_1"/>
  <p:tag name="KSO_WM_TEMPLATE_CATEGORY" val="diagram"/>
  <p:tag name="KSO_WM_TEMPLATE_INDEX" val="20188952"/>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8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8952_2*l_h_i*1_2_1"/>
  <p:tag name="KSO_WM_TEMPLATE_CATEGORY" val="diagram"/>
  <p:tag name="KSO_WM_TEMPLATE_INDEX" val="20188952"/>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84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8952_2*l_h_a*1_2_1"/>
  <p:tag name="KSO_WM_TEMPLATE_CATEGORY" val="diagram"/>
  <p:tag name="KSO_WM_TEMPLATE_INDEX" val="20188952"/>
  <p:tag name="KSO_WM_UNIT_LAYERLEVEL" val="1_1_1"/>
  <p:tag name="KSO_WM_TAG_VERSION" val="1.0"/>
  <p:tag name="KSO_WM_BEAUTIFY_FLAG" val="#wm#"/>
  <p:tag name="KSO_WM_UNIT_TEXT_FILL_FORE_SCHEMECOLOR_INDEX_BRIGHTNESS" val="0"/>
  <p:tag name="KSO_WM_UNIT_TEXT_FILL_FORE_SCHEMECOLOR_INDEX" val="6"/>
  <p:tag name="KSO_WM_UNIT_TEXT_FILL_TYPE" val="1"/>
</p:tagLst>
</file>

<file path=ppt/tags/tag184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88952_2*l_h_f*1_2_1"/>
  <p:tag name="KSO_WM_TEMPLATE_CATEGORY" val="diagram"/>
  <p:tag name="KSO_WM_TEMPLATE_INDEX" val="20188952"/>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Lst>
</file>

<file path=ppt/tags/tag1847.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184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8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18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5123_5*l_h_f*1_3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8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18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8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8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185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18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18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18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18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5123_5*l_h_i*1_4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8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86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8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8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8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86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8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8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05123_5*l_h_i*1_4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8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87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18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18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18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18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90"/>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4:55:44&quot;,&quot;maxSize&quot;:{&quot;size1&quot;:42.5},&quot;minSize&quot;:{&quot;size1&quot;:40},&quot;normalSize&quot;:{&quot;size1&quot;:40},&quot;subLayout&quot;:[{&quot;id&quot;:&quot;2021-04-01T14:55:44&quot;,&quot;maxSize&quot;:{&quot;size1&quot;:39.9769441957827},&quot;minSize&quot;:{&quot;size1&quot;:28.876944195782698},&quot;normalSize&quot;:{&quot;size1&quot;:35.576944195782694},&quot;subLayout&quot;:[{&quot;id&quot;:&quot;2021-04-01T14:55:44&quot;,&quot;margin&quot;:{&quot;bottom&quot;:0,&quot;left&quot;:2.5399999618530273,&quot;right&quot;:0,&quot;top&quot;:4.2329998016357422},&quot;type&quot;:0},{&quot;id&quot;:&quot;2021-04-01T14:55:44&quot;,&quot;margin&quot;:{&quot;bottom&quot;:4.2329998016357422,&quot;left&quot;:2.5399999618530273,&quot;right&quot;:0,&quot;top&quot;:0.42300000786781311},&quot;type&quot;:0}],&quot;type&quot;:0},{&quot;id&quot;:&quot;2021-04-01T14:55:44&quot;,&quot;margin&quot;:{&quot;bottom&quot;:1.6929999589920044,&quot;left&quot;:1.6929999589920044,&quot;right&quot;:2.5399999618530273,&quot;top&quot;:2.5399999618530273},&quot;type&quot;:0}],&quot;type&quot;:0}"/>
  <p:tag name="KSO_WM_SLIDE_CAN_ADD_NAVIGATION" val="1"/>
  <p:tag name="KSO_WM_SLIDE_BACKGROUND" val="[&quot;general&quot;,&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71e94347edf80c4a5df17d"/>
  <p:tag name="KSO_WM_SLIDE_ID" val="diagram202075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444"/>
  <p:tag name="KSO_WM_SLIDE_POSITION" val="72*48"/>
  <p:tag name="KSO_WM_TAG_VERSION" val="1.0"/>
  <p:tag name="KSO_WM_CHIP_FILLPROP" val="[[{&quot;fill_id&quot;:&quot;6aa9d056f12f4650b878f62fc9959662&quot;,&quot;fill_align&quot;:&quot;lb&quot;,&quot;text_align&quot;:&quot;lb&quot;,&quot;text_direction&quot;:&quot;horizontal&quot;,&quot;chip_types&quot;:[&quot;header&quot;]},{&quot;fill_id&quot;:&quot;e82a4608aea64580aaf26f6e1f31bf91&quot;,&quot;fill_align&quot;:&quot;lt&quot;,&quot;text_align&quot;:&quot;lt&quot;,&quot;text_direction&quot;:&quot;horizontal&quot;,&quot;chip_types&quot;:[&quot;text&quot;]},{&quot;fill_id&quot;:&quot;71541026f7c64921bc82fd1971f82436&quot;,&quot;fill_align&quot;:&quot;cm&quot;,&quot;text_align&quot;:&quot;lm&quot;,&quot;text_direction&quot;:&quot;horizontal&quot;,&quot;chip_types&quot;:[&quot;picture&quot;,&quot;video&quot;]}]]"/>
  <p:tag name="KSO_WM_SLIDE_LAYOUT" val="a_d_f"/>
  <p:tag name="KSO_WM_SLIDE_LAYOUT_CNT" val="1_1_1"/>
  <p:tag name="KSO_WM_CHIP_GROUPID" val="5e71e94347edf80c4a5df17c"/>
  <p:tag name="KSO_WM_SLIDE_BK_DARK_LIGHT" val="2"/>
  <p:tag name="KSO_WM_SLIDE_BACKGROUND_TYPE" val="frame"/>
  <p:tag name="KSO_WM_SLIDE_SUPPORT_FEATURE_TYPE" val="0"/>
  <p:tag name="KSO_WM_TEMPLATE_ASSEMBLE_XID" val="60656e634054ed1e2fb7f79b"/>
  <p:tag name="KSO_WM_TEMPLATE_ASSEMBLE_GROUPID" val="60656e634054ed1e2fb7f79b"/>
  <p:tag name="KSO_WM_SPECIAL_SOURCE" val="bdnull"/>
</p:tagLst>
</file>

<file path=ppt/tags/tag187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7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UNIT_FILL_FORE_SCHEMECOLOR_INDEX_BRIGHTNESS" val="0"/>
  <p:tag name="KSO_WM_UNIT_FILL_FORE_SCHEMECOLOR_INDEX" val="16"/>
  <p:tag name="KSO_WM_UNIT_FILL_TYPE" val="1"/>
</p:tagLst>
</file>

<file path=ppt/tags/tag187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db3d9dfb82345f9b3bdba4da0e23cb8"/>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diagram20207590_1*i*2"/>
  <p:tag name="KSO_WM_TEMPLATE_CATEGORY" val="diagram"/>
  <p:tag name="KSO_WM_TEMPLATE_INDEX" val="20207590"/>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0},&quot;ReferentInfo&quot;:{&quot;Id&quot;:&quot;1f8855e5b1094a71a6935fc8d8390bf8&quot;,&quot;X&quot;:{&quot;Pos&quot;:2},&quot;Y&quot;:{&quot;Pos&quot;:0}},&quot;whChangeMode&quot;:0}"/>
  <p:tag name="KSO_WM_CHIP_GROUPID" val="5e71e94347edf80c4a5df17c"/>
  <p:tag name="KSO_WM_CHIP_XID" val="5e71e94347edf80c4a5df17d"/>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10"/>
  <p:tag name="KSO_WM_TEMPLATE_ASSEMBLE_XID" val="60656e634054ed1e2fb7f79b"/>
  <p:tag name="KSO_WM_TEMPLATE_ASSEMBLE_GROUPID" val="60656e634054ed1e2fb7f79b"/>
</p:tagLst>
</file>

<file path=ppt/tags/tag18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07590_1*a*1"/>
  <p:tag name="KSO_WM_TEMPLATE_CATEGORY" val="diagram"/>
  <p:tag name="KSO_WM_TEMPLATE_INDEX" val="2020759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a14b96f65a044e988192e664011f09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540ec2b1caa413e94efb698724799df"/>
  <p:tag name="KSO_WM_UNIT_TEXT_FILL_FORE_SCHEMECOLOR_INDEX_BRIGHTNESS" val="0"/>
  <p:tag name="KSO_WM_UNIT_TEXT_FILL_FORE_SCHEMECOLOR_INDEX" val="13"/>
  <p:tag name="KSO_WM_UNIT_TEXT_FILL_TYPE" val="1"/>
  <p:tag name="KSO_WM_TEMPLATE_ASSEMBLE_XID" val="60656e634054ed1e2fb7f79b"/>
  <p:tag name="KSO_WM_TEMPLATE_ASSEMBLE_GROUPID" val="60656e634054ed1e2fb7f79b"/>
</p:tagLst>
</file>

<file path=ppt/tags/tag18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5123_5*l_h_f*1_4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88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90_1*f*1"/>
  <p:tag name="KSO_WM_TEMPLATE_CATEGORY" val="diagram"/>
  <p:tag name="KSO_WM_TEMPLATE_INDEX" val="20207590"/>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70d71383acfa4d97994e336204bd94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12fcfd9a18e4628b961eaa38d35da7d"/>
  <p:tag name="KSO_WM_UNIT_TEXT_FILL_FORE_SCHEMECOLOR_INDEX_BRIGHTNESS" val="0.25"/>
  <p:tag name="KSO_WM_UNIT_TEXT_FILL_FORE_SCHEMECOLOR_INDEX" val="13"/>
  <p:tag name="KSO_WM_UNIT_TEXT_FILL_TYPE" val="1"/>
  <p:tag name="KSO_WM_TEMPLATE_ASSEMBLE_XID" val="60656e634054ed1e2fb7f79b"/>
  <p:tag name="KSO_WM_TEMPLATE_ASSEMBLE_GROUPID" val="60656e634054ed1e2fb7f79b"/>
</p:tagLst>
</file>

<file path=ppt/tags/tag1881.xml><?xml version="1.0" encoding="utf-8"?>
<p:tagLst xmlns:a="http://schemas.openxmlformats.org/drawingml/2006/main" xmlns:r="http://schemas.openxmlformats.org/officeDocument/2006/relationships" xmlns:p="http://schemas.openxmlformats.org/presentationml/2006/main">
  <p:tag name="KSO_WM_UNIT_VALUE" val="1481*1438"/>
  <p:tag name="KSO_WM_UNIT_HIGHLIGHT" val="0"/>
  <p:tag name="KSO_WM_UNIT_COMPATIBLE" val="1"/>
  <p:tag name="KSO_WM_UNIT_DIAGRAM_ISNUMVISUAL" val="0"/>
  <p:tag name="KSO_WM_UNIT_DIAGRAM_ISREFERUNIT" val="0"/>
  <p:tag name="KSO_WM_UNIT_TYPE" val="d"/>
  <p:tag name="KSO_WM_UNIT_INDEX" val="1"/>
  <p:tag name="KSO_WM_UNIT_ID" val="diagram20207590_1*d*1"/>
  <p:tag name="KSO_WM_TEMPLATE_CATEGORY" val="diagram"/>
  <p:tag name="KSO_WM_TEMPLATE_INDEX" val="20207590"/>
  <p:tag name="KSO_WM_UNIT_LAYERLEVEL" val="1"/>
  <p:tag name="KSO_WM_TAG_VERSION" val="1.0"/>
  <p:tag name="KSO_WM_BEAUTIFY_FLAG" val="#wm#"/>
  <p:tag name="KSO_WM_CHIP_GROUPID" val="5e7310da9a230a26b9e88a19"/>
  <p:tag name="KSO_WM_CHIP_XID" val="5e7310da9a230a26b9e88a1a"/>
  <p:tag name="KSO_WM_UNIT_DEC_AREA_ID" val="1f8855e5b1094a71a6935fc8d8390bf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999a3577184cd490667effb9a7f6d4"/>
  <p:tag name="KSO_WM_UNIT_PLACING_PICTURE" val="a5999a3577184cd490667effb9a7f6d4"/>
  <p:tag name="KSO_WM_UNIT_SUPPORT_UNIT_TYPE" val="[&quot;d&quot;,&quot;θ&quot;]"/>
  <p:tag name="KSO_WM_TEMPLATE_ASSEMBLE_XID" val="60656e634054ed1e2fb7f79b"/>
  <p:tag name="KSO_WM_TEMPLATE_ASSEMBLE_GROUPID" val="60656e634054ed1e2fb7f79b"/>
</p:tagLst>
</file>

<file path=ppt/tags/tag18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90"/>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4:55:44&quot;,&quot;maxSize&quot;:{&quot;size1&quot;:42.5},&quot;minSize&quot;:{&quot;size1&quot;:40},&quot;normalSize&quot;:{&quot;size1&quot;:42.5},&quot;subLayout&quot;:[{&quot;id&quot;:&quot;2021-04-01T14:55:44&quot;,&quot;maxSize&quot;:{&quot;size1&quot;:41.980718066074232},&quot;minSize&quot;:{&quot;size1&quot;:30.88071806607423},&quot;normalSize&quot;:{&quot;size1&quot;:32.692014362370521},&quot;subLayout&quot;:[{&quot;id&quot;:&quot;2021-04-01T14:55:44&quot;,&quot;margin&quot;:{&quot;bottom&quot;:0,&quot;left&quot;:2.5399999618530273,&quot;right&quot;:0,&quot;top&quot;:4.2329998016357422},&quot;type&quot;:0},{&quot;id&quot;:&quot;2021-04-01T14:55:44&quot;,&quot;margin&quot;:{&quot;bottom&quot;:4.2329998016357422,&quot;left&quot;:2.5399999618530273,&quot;right&quot;:0,&quot;top&quot;:0.42300000786781311},&quot;type&quot;:0}],&quot;type&quot;:0},{&quot;id&quot;:&quot;2021-04-01T14:55:44&quot;,&quot;margin&quot;:{&quot;bottom&quot;:1.6929999589920044,&quot;left&quot;:1.6929999589920044,&quot;right&quot;:2.5399999618530273,&quot;top&quot;:2.5399999618530273},&quot;type&quot;:0}],&quot;type&quot;:0}"/>
  <p:tag name="KSO_WM_SLIDE_CAN_ADD_NAVIGATION" val="1"/>
  <p:tag name="KSO_WM_SLIDE_BACKGROUND" val="[&quot;general&quot;,&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71e94347edf80c4a5df17d"/>
  <p:tag name="KSO_WM_SLIDE_ID" val="diagram202075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444"/>
  <p:tag name="KSO_WM_SLIDE_POSITION" val="72*48"/>
  <p:tag name="KSO_WM_TAG_VERSION" val="1.0"/>
  <p:tag name="KSO_WM_CHIP_FILLPROP" val="[[{&quot;fill_id&quot;:&quot;6aa9d056f12f4650b878f62fc9959662&quot;,&quot;fill_align&quot;:&quot;lb&quot;,&quot;text_align&quot;:&quot;lb&quot;,&quot;text_direction&quot;:&quot;horizontal&quot;,&quot;chip_types&quot;:[&quot;header&quot;]},{&quot;fill_id&quot;:&quot;e82a4608aea64580aaf26f6e1f31bf91&quot;,&quot;fill_align&quot;:&quot;lt&quot;,&quot;text_align&quot;:&quot;lt&quot;,&quot;text_direction&quot;:&quot;horizontal&quot;,&quot;chip_types&quot;:[&quot;text&quot;]},{&quot;fill_id&quot;:&quot;71541026f7c64921bc82fd1971f82436&quot;,&quot;fill_align&quot;:&quot;cm&quot;,&quot;text_align&quot;:&quot;lm&quot;,&quot;text_direction&quot;:&quot;horizontal&quot;,&quot;chip_types&quot;:[&quot;picture&quot;,&quot;video&quot;]}]]"/>
  <p:tag name="KSO_WM_SLIDE_LAYOUT" val="a_d_f"/>
  <p:tag name="KSO_WM_SLIDE_LAYOUT_CNT" val="1_1_1"/>
  <p:tag name="KSO_WM_CHIP_GROUPID" val="5e71e94347edf80c4a5df17c"/>
  <p:tag name="KSO_WM_SLIDE_BK_DARK_LIGHT" val="2"/>
  <p:tag name="KSO_WM_SLIDE_BACKGROUND_TYPE" val="frame"/>
  <p:tag name="KSO_WM_SLIDE_SUPPORT_FEATURE_TYPE" val="0"/>
  <p:tag name="KSO_WM_TEMPLATE_ASSEMBLE_XID" val="60656e634054ed1e2fb7f79b"/>
  <p:tag name="KSO_WM_TEMPLATE_ASSEMBLE_GROUPID" val="60656e634054ed1e2fb7f79b"/>
  <p:tag name="KSO_WM_SPECIAL_SOURCE" val="bdnull"/>
</p:tagLst>
</file>

<file path=ppt/tags/tag188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8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UNIT_FILL_FORE_SCHEMECOLOR_INDEX_BRIGHTNESS" val="0"/>
  <p:tag name="KSO_WM_UNIT_FILL_FORE_SCHEMECOLOR_INDEX" val="16"/>
  <p:tag name="KSO_WM_UNIT_FILL_TYPE" val="1"/>
</p:tagLst>
</file>

<file path=ppt/tags/tag188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db3d9dfb82345f9b3bdba4da0e23cb8"/>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diagram20207590_1*i*2"/>
  <p:tag name="KSO_WM_TEMPLATE_CATEGORY" val="diagram"/>
  <p:tag name="KSO_WM_TEMPLATE_INDEX" val="20207590"/>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0},&quot;ReferentInfo&quot;:{&quot;Id&quot;:&quot;1f8855e5b1094a71a6935fc8d8390bf8&quot;,&quot;X&quot;:{&quot;Pos&quot;:2},&quot;Y&quot;:{&quot;Pos&quot;:0}},&quot;whChangeMode&quot;:0}"/>
  <p:tag name="KSO_WM_CHIP_GROUPID" val="5e71e94347edf80c4a5df17c"/>
  <p:tag name="KSO_WM_CHIP_XID" val="5e71e94347edf80c4a5df17d"/>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10"/>
  <p:tag name="KSO_WM_TEMPLATE_ASSEMBLE_XID" val="60656e634054ed1e2fb7f79b"/>
  <p:tag name="KSO_WM_TEMPLATE_ASSEMBLE_GROUPID" val="60656e634054ed1e2fb7f79b"/>
</p:tagLst>
</file>

<file path=ppt/tags/tag188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07590_1*a*1"/>
  <p:tag name="KSO_WM_TEMPLATE_CATEGORY" val="diagram"/>
  <p:tag name="KSO_WM_TEMPLATE_INDEX" val="2020759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a14b96f65a044e988192e664011f09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540ec2b1caa413e94efb698724799df"/>
  <p:tag name="KSO_WM_UNIT_TEXT_FILL_FORE_SCHEMECOLOR_INDEX_BRIGHTNESS" val="0"/>
  <p:tag name="KSO_WM_UNIT_TEXT_FILL_FORE_SCHEMECOLOR_INDEX" val="13"/>
  <p:tag name="KSO_WM_UNIT_TEXT_FILL_TYPE" val="1"/>
  <p:tag name="KSO_WM_TEMPLATE_ASSEMBLE_XID" val="60656e634054ed1e2fb7f79b"/>
  <p:tag name="KSO_WM_TEMPLATE_ASSEMBLE_GROUPID" val="60656e634054ed1e2fb7f79b"/>
</p:tagLst>
</file>

<file path=ppt/tags/tag188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90_1*f*1"/>
  <p:tag name="KSO_WM_TEMPLATE_CATEGORY" val="diagram"/>
  <p:tag name="KSO_WM_TEMPLATE_INDEX" val="20207590"/>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70d71383acfa4d97994e336204bd94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12fcfd9a18e4628b961eaa38d35da7d"/>
  <p:tag name="KSO_WM_UNIT_TEXT_FILL_FORE_SCHEMECOLOR_INDEX_BRIGHTNESS" val="0.25"/>
  <p:tag name="KSO_WM_UNIT_TEXT_FILL_FORE_SCHEMECOLOR_INDEX" val="13"/>
  <p:tag name="KSO_WM_UNIT_TEXT_FILL_TYPE" val="1"/>
  <p:tag name="KSO_WM_TEMPLATE_ASSEMBLE_XID" val="60656e634054ed1e2fb7f79b"/>
  <p:tag name="KSO_WM_TEMPLATE_ASSEMBLE_GROUPID" val="60656e634054ed1e2fb7f79b"/>
</p:tagLst>
</file>

<file path=ppt/tags/tag1888.xml><?xml version="1.0" encoding="utf-8"?>
<p:tagLst xmlns:a="http://schemas.openxmlformats.org/drawingml/2006/main" xmlns:r="http://schemas.openxmlformats.org/officeDocument/2006/relationships" xmlns:p="http://schemas.openxmlformats.org/presentationml/2006/main">
  <p:tag name="KSO_WM_UNIT_VALUE" val="1481*1438"/>
  <p:tag name="KSO_WM_UNIT_HIGHLIGHT" val="0"/>
  <p:tag name="KSO_WM_UNIT_COMPATIBLE" val="1"/>
  <p:tag name="KSO_WM_UNIT_DIAGRAM_ISNUMVISUAL" val="0"/>
  <p:tag name="KSO_WM_UNIT_DIAGRAM_ISREFERUNIT" val="0"/>
  <p:tag name="KSO_WM_UNIT_TYPE" val="d"/>
  <p:tag name="KSO_WM_UNIT_INDEX" val="1"/>
  <p:tag name="KSO_WM_UNIT_ID" val="diagram20207590_1*d*1"/>
  <p:tag name="KSO_WM_TEMPLATE_CATEGORY" val="diagram"/>
  <p:tag name="KSO_WM_TEMPLATE_INDEX" val="20207590"/>
  <p:tag name="KSO_WM_UNIT_LAYERLEVEL" val="1"/>
  <p:tag name="KSO_WM_TAG_VERSION" val="1.0"/>
  <p:tag name="KSO_WM_BEAUTIFY_FLAG" val="#wm#"/>
  <p:tag name="KSO_WM_CHIP_GROUPID" val="5e7310da9a230a26b9e88a19"/>
  <p:tag name="KSO_WM_CHIP_XID" val="5e7310da9a230a26b9e88a1a"/>
  <p:tag name="KSO_WM_UNIT_DEC_AREA_ID" val="1f8855e5b1094a71a6935fc8d8390bf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999a3577184cd490667effb9a7f6d4"/>
  <p:tag name="KSO_WM_UNIT_PLACING_PICTURE" val="a5999a3577184cd490667effb9a7f6d4"/>
  <p:tag name="KSO_WM_UNIT_SUPPORT_UNIT_TYPE" val="[&quot;d&quot;,&quot;θ&quot;]"/>
  <p:tag name="KSO_WM_TEMPLATE_ASSEMBLE_XID" val="60656e634054ed1e2fb7f79b"/>
  <p:tag name="KSO_WM_TEMPLATE_ASSEMBLE_GROUPID" val="60656e634054ed1e2fb7f79b"/>
</p:tagLst>
</file>

<file path=ppt/tags/tag1889.xml><?xml version="1.0" encoding="utf-8"?>
<p:tagLst xmlns:a="http://schemas.openxmlformats.org/drawingml/2006/main" xmlns:r="http://schemas.openxmlformats.org/officeDocument/2006/relationships" xmlns:p="http://schemas.openxmlformats.org/presentationml/2006/main">
  <p:tag name="KSO_WM_SLIDE_ID" val="diagram20202937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64*540"/>
  <p:tag name="KSO_WM_SLIDE_POSITION" val="0*0"/>
  <p:tag name="KSO_WM_TAG_VERSION" val="1.0"/>
  <p:tag name="KSO_WM_BEAUTIFY_FLAG" val="#wm#"/>
  <p:tag name="KSO_WM_TEMPLATE_CATEGORY" val="diagram"/>
  <p:tag name="KSO_WM_TEMPLATE_INDEX" val="20202937"/>
  <p:tag name="KSO_WM_SLIDE_LAYOUT" val="a_f"/>
  <p:tag name="KSO_WM_SLIDE_LAYOUT_CNT" val="1_1"/>
  <p:tag name="KSO_WM_SLIDE_BK_DARK_LIGHT" val="2"/>
  <p:tag name="KSO_WM_SLIDE_BACKGROUND_TYPE" val="general"/>
  <p:tag name="KSO_WM_SPECIAL_SOURCE" val="bdnull"/>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05123_5*l_h_i*1_5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8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89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文本具体内容，简明扼要的阐述您的观点。根据需要可酌情增减文字，以便观者准确的理解您传达的思想。"/>
  <p:tag name="KSO_WM_UNIT_NOCLEAR" val="0"/>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diagram20202937_1*f*1"/>
  <p:tag name="KSO_WM_TEMPLATE_CATEGORY" val="diagram"/>
  <p:tag name="KSO_WM_TEMPLATE_INDEX" val="20202937"/>
  <p:tag name="KSO_WM_UNIT_LAYERLEVEL" val="1"/>
  <p:tag name="KSO_WM_TAG_VERSION" val="1.0"/>
  <p:tag name="KSO_WM_BEAUTIFY_FLAG" val="#wm#"/>
  <p:tag name="KSO_WM_UNIT_SUBTYPE" val="a"/>
  <p:tag name="KSO_WM_UNIT_TEXT_FILL_FORE_SCHEMECOLOR_INDEX_BRIGHTNESS" val="0.25"/>
  <p:tag name="KSO_WM_UNIT_TEXT_FILL_FORE_SCHEMECOLOR_INDEX" val="13"/>
  <p:tag name="KSO_WM_UNIT_TEXT_FILL_TYPE" val="1"/>
</p:tagLst>
</file>

<file path=ppt/tags/tag189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02937_1*a*1"/>
  <p:tag name="KSO_WM_TEMPLATE_CATEGORY" val="diagram"/>
  <p:tag name="KSO_WM_TEMPLATE_INDEX" val="20202937"/>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Lst>
</file>

<file path=ppt/tags/tag18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937_1*i*1"/>
  <p:tag name="KSO_WM_TEMPLATE_CATEGORY" val="diagram"/>
  <p:tag name="KSO_WM_TEMPLATE_INDEX" val="20202937"/>
  <p:tag name="KSO_WM_UNIT_LAYERLEVEL" val="1"/>
  <p:tag name="KSO_WM_TAG_VERSION" val="1.0"/>
  <p:tag name="KSO_WM_BEAUTIFY_FLAG" val="#wm#"/>
</p:tagLst>
</file>

<file path=ppt/tags/tag18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937_1*i*2"/>
  <p:tag name="KSO_WM_TEMPLATE_CATEGORY" val="diagram"/>
  <p:tag name="KSO_WM_TEMPLATE_INDEX" val="20202937"/>
  <p:tag name="KSO_WM_UNIT_LAYERLEVEL" val="1"/>
  <p:tag name="KSO_WM_TAG_VERSION" val="1.0"/>
  <p:tag name="KSO_WM_BEAUTIFY_FLAG" val="#wm#"/>
  <p:tag name="KSO_WM_UNIT_FILL_FORE_SCHEMECOLOR_INDEX_BRIGHTNESS" val="-0.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937_1*i*3"/>
  <p:tag name="KSO_WM_TEMPLATE_CATEGORY" val="diagram"/>
  <p:tag name="KSO_WM_TEMPLATE_INDEX" val="20202937"/>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937_1*i*4"/>
  <p:tag name="KSO_WM_TEMPLATE_CATEGORY" val="diagram"/>
  <p:tag name="KSO_WM_TEMPLATE_INDEX" val="2020293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97.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189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8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05123_5*l_h_i*1_5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9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19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9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3_2*l_h_i*1_1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3_2*l_h_i*1_1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0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19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3_2*l_h_i*1_1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19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3_2*l_h_i*1_2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3_2*l_h_i*1_2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0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3_2*l_h_f*1_2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19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3_2*l_h_i*1_2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05123_5*l_h_f*1_5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9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63_2*l_h_i*1_3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63_2*l_h_i*1_3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1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63_2*l_h_f*1_3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19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63_2*l_h_i*1_3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19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9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9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9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9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9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05123_5*l_h_i*1_6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9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9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9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9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9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9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9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9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9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19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05123_5*l_h_i*1_6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930.xml><?xml version="1.0" encoding="utf-8"?>
<p:tagLst xmlns:a="http://schemas.openxmlformats.org/drawingml/2006/main" xmlns:r="http://schemas.openxmlformats.org/officeDocument/2006/relationships" xmlns:p="http://schemas.openxmlformats.org/presentationml/2006/main">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BEAUTIFY_FLAG" val="#wm#"/>
  <p:tag name="KSO_WM_TEMPLATE_CATEGORY" val="diagram"/>
  <p:tag name="KSO_WM_TEMPLATE_INDEX" val="20205195"/>
  <p:tag name="KSO_WM_SLIDE_LAYOUT" val="a_b_f"/>
  <p:tag name="KSO_WM_SLIDE_LAYOUT_CNT" val="1_1_1"/>
  <p:tag name="KSO_WM_SLIDE_BK_DARK_LIGHT" val="2"/>
  <p:tag name="KSO_WM_SLIDE_BACKGROUND_TYPE" val="general"/>
  <p:tag name="KSO_WM_SPECIAL_SOURCE" val="bdnull"/>
</p:tagLst>
</file>

<file path=ppt/tags/tag193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9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BACK_SCHEMECOLOR_INDEX_BRIGHTNESS" val="-0.05"/>
  <p:tag name="KSO_WM_UNIT_FILL_BACK_SCHEMECOLOR_INDEX" val="14"/>
  <p:tag name="KSO_WM_UNIT_FILL_TYPE" val="2"/>
  <p:tag name="KSO_WM_UNIT_TEXT_FILL_FORE_SCHEMECOLOR_INDEX_BRIGHTNESS" val="0"/>
  <p:tag name="KSO_WM_UNIT_TEXT_FILL_FORE_SCHEMECOLOR_INDEX" val="2"/>
  <p:tag name="KSO_WM_UNIT_TEXT_FILL_TYPE" val="1"/>
</p:tagLst>
</file>

<file path=ppt/tags/tag19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2"/>
  <p:tag name="KSO_WM_UNIT_TEXT_FILL_TYPE" val="1"/>
</p:tagLst>
</file>

<file path=ppt/tags/tag1935.xml><?xml version="1.0" encoding="utf-8"?>
<p:tagLst xmlns:a="http://schemas.openxmlformats.org/drawingml/2006/main" xmlns:r="http://schemas.openxmlformats.org/officeDocument/2006/relationships" xmlns:p="http://schemas.openxmlformats.org/presentationml/2006/main">
  <p:tag name="KSO_WM_UNIT_TEXT_PART_ID_V2" val="d-4-2"/>
  <p:tag name="KSO_WM_UNIT_ISCONTENTSTITLE" val="0"/>
  <p:tag name="KSO_WM_UNIT_ISNUMDGMTITLE" val="0"/>
  <p:tag name="KSO_WM_UNIT_NOCLEAR" val="0"/>
  <p:tag name="KSO_WM_UNIT_VALUE" val="43"/>
  <p:tag name="KSO_WM_UNIT_HIGHLIGHT" val="0"/>
  <p:tag name="KSO_WM_UNIT_COMPATIBLE" val="0"/>
  <p:tag name="KSO_WM_UNIT_DIAGRAM_ISNUMVISUAL" val="0"/>
  <p:tag name="KSO_WM_UNIT_DIAGRAM_ISREFERUNIT" val="0"/>
  <p:tag name="KSO_WM_UNIT_TYPE" val="b"/>
  <p:tag name="KSO_WM_UNIT_INDEX" val="1"/>
  <p:tag name="KSO_WM_UNIT_ID" val="diagram20205195_1*b*1"/>
  <p:tag name="KSO_WM_TEMPLATE_CATEGORY" val="diagram"/>
  <p:tag name="KSO_WM_TEMPLATE_INDEX" val="20205195"/>
  <p:tag name="KSO_WM_UNIT_LAYERLEVEL" val="1"/>
  <p:tag name="KSO_WM_TAG_VERSION" val="1.0"/>
  <p:tag name="KSO_WM_BEAUTIFY_FLAG" val="#wm#"/>
  <p:tag name="KSO_WM_UNIT_PRESET_TEXT" val="单击此处添加副标题"/>
  <p:tag name="KSO_WM_UNIT_TEXT_FILL_FORE_SCHEMECOLOR_INDEX_BRIGHTNESS" val="0.25"/>
  <p:tag name="KSO_WM_UNIT_TEXT_FILL_FORE_SCHEMECOLOR_INDEX" val="13"/>
  <p:tag name="KSO_WM_UNIT_TEXT_FILL_TYPE" val="1"/>
</p:tagLst>
</file>

<file path=ppt/tags/tag1936.xml><?xml version="1.0" encoding="utf-8"?>
<p:tagLst xmlns:a="http://schemas.openxmlformats.org/drawingml/2006/main" xmlns:r="http://schemas.openxmlformats.org/officeDocument/2006/relationships"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
  <p:tag name="KSO_WM_UNIT_SUBTYPE" val="a"/>
  <p:tag name="KSO_WM_UNIT_TEXT_FILL_FORE_SCHEMECOLOR_INDEX_BRIGHTNESS" val="0.25"/>
  <p:tag name="KSO_WM_UNIT_TEXT_FILL_FORE_SCHEMECOLOR_INDEX" val="13"/>
  <p:tag name="KSO_WM_UNIT_TEXT_FILL_TYPE" val="1"/>
</p:tagLst>
</file>

<file path=ppt/tags/tag19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3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5195_1*a*1"/>
  <p:tag name="KSO_WM_TEMPLATE_CATEGORY" val="diagram"/>
  <p:tag name="KSO_WM_TEMPLATE_INDEX" val="20205195"/>
  <p:tag name="KSO_WM_UNIT_LAYERLEVEL" val="1"/>
  <p:tag name="KSO_WM_TAG_VERSION" val="1.0"/>
  <p:tag name="KSO_WM_BEAUTIFY_FLAG" val="#wm#"/>
  <p:tag name="KSO_WM_UNIT_PRESET_TEXT" val="单击此处添加大标题内容"/>
  <p:tag name="KSO_WM_UNIT_TEXT_FILL_FORE_SCHEMECOLOR_INDEX_BRIGHTNESS" val="0.15"/>
  <p:tag name="KSO_WM_UNIT_TEXT_FILL_FORE_SCHEMECOLOR_INDEX" val="13"/>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05123_5*l_h_f*1_6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19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90"/>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4:55:44&quot;,&quot;maxSize&quot;:{&quot;size1&quot;:42.5},&quot;minSize&quot;:{&quot;size1&quot;:40},&quot;normalSize&quot;:{&quot;size1&quot;:42.5},&quot;subLayout&quot;:[{&quot;id&quot;:&quot;2021-04-01T14:55:44&quot;,&quot;maxSize&quot;:{&quot;size1&quot;:42.200000000000003},&quot;minSize&quot;:{&quot;size1&quot;:31.100000000000001},&quot;normalSize&quot;:{&quot;size1&quot;:37.799999999999997},&quot;subLayout&quot;:[{&quot;id&quot;:&quot;2021-04-01T14:55:44&quot;,&quot;margin&quot;:{&quot;bottom&quot;:0,&quot;left&quot;:2.5399999618530273,&quot;right&quot;:0,&quot;top&quot;:4.2329998016357422},&quot;type&quot;:0},{&quot;id&quot;:&quot;2021-04-01T14:55:44&quot;,&quot;margin&quot;:{&quot;bottom&quot;:4.2329998016357422,&quot;left&quot;:2.5399999618530273,&quot;right&quot;:0,&quot;top&quot;:0.42300000786781311},&quot;type&quot;:0}],&quot;type&quot;:0},{&quot;id&quot;:&quot;2021-04-01T14:55:44&quot;,&quot;margin&quot;:{&quot;bottom&quot;:1.6929999589920044,&quot;left&quot;:1.6929999589920044,&quot;right&quot;:2.5399999618530273,&quot;top&quot;:2.5399999618530273},&quot;type&quot;:0}],&quot;type&quot;:0}"/>
  <p:tag name="KSO_WM_SLIDE_CAN_ADD_NAVIGATION" val="1"/>
  <p:tag name="KSO_WM_SLIDE_BACKGROUND" val="[&quot;general&quot;,&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71e94347edf80c4a5df17d"/>
  <p:tag name="KSO_WM_SLIDE_ID" val="diagram202075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444"/>
  <p:tag name="KSO_WM_SLIDE_POSITION" val="72*48"/>
  <p:tag name="KSO_WM_TAG_VERSION" val="1.0"/>
  <p:tag name="KSO_WM_CHIP_FILLPROP" val="[[{&quot;fill_id&quot;:&quot;6aa9d056f12f4650b878f62fc9959662&quot;,&quot;fill_align&quot;:&quot;lb&quot;,&quot;text_align&quot;:&quot;lb&quot;,&quot;text_direction&quot;:&quot;horizontal&quot;,&quot;chip_types&quot;:[&quot;header&quot;]},{&quot;fill_id&quot;:&quot;e82a4608aea64580aaf26f6e1f31bf91&quot;,&quot;fill_align&quot;:&quot;lt&quot;,&quot;text_align&quot;:&quot;lt&quot;,&quot;text_direction&quot;:&quot;horizontal&quot;,&quot;chip_types&quot;:[&quot;text&quot;]},{&quot;fill_id&quot;:&quot;71541026f7c64921bc82fd1971f82436&quot;,&quot;fill_align&quot;:&quot;cm&quot;,&quot;text_align&quot;:&quot;lm&quot;,&quot;text_direction&quot;:&quot;horizontal&quot;,&quot;chip_types&quot;:[&quot;picture&quot;,&quot;video&quot;]}]]"/>
  <p:tag name="KSO_WM_SLIDE_LAYOUT" val="a_d_f"/>
  <p:tag name="KSO_WM_SLIDE_LAYOUT_CNT" val="1_1_1"/>
  <p:tag name="KSO_WM_CHIP_GROUPID" val="5e71e94347edf80c4a5df17c"/>
  <p:tag name="KSO_WM_SLIDE_BK_DARK_LIGHT" val="2"/>
  <p:tag name="KSO_WM_SLIDE_BACKGROUND_TYPE" val="frame"/>
  <p:tag name="KSO_WM_SLIDE_SUPPORT_FEATURE_TYPE" val="0"/>
  <p:tag name="KSO_WM_TEMPLATE_ASSEMBLE_XID" val="60656e634054ed1e2fb7f79b"/>
  <p:tag name="KSO_WM_TEMPLATE_ASSEMBLE_GROUPID" val="60656e634054ed1e2fb7f79b"/>
  <p:tag name="KSO_WM_SPECIAL_SOURCE" val="bdnull"/>
</p:tagLst>
</file>

<file path=ppt/tags/tag194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4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UNIT_FILL_FORE_SCHEMECOLOR_INDEX_BRIGHTNESS" val="0"/>
  <p:tag name="KSO_WM_UNIT_FILL_FORE_SCHEMECOLOR_INDEX" val="16"/>
  <p:tag name="KSO_WM_UNIT_FILL_TYPE" val="1"/>
</p:tagLst>
</file>

<file path=ppt/tags/tag194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db3d9dfb82345f9b3bdba4da0e23cb8"/>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diagram20207590_1*i*2"/>
  <p:tag name="KSO_WM_TEMPLATE_CATEGORY" val="diagram"/>
  <p:tag name="KSO_WM_TEMPLATE_INDEX" val="20207590"/>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0},&quot;ReferentInfo&quot;:{&quot;Id&quot;:&quot;1f8855e5b1094a71a6935fc8d8390bf8&quot;,&quot;X&quot;:{&quot;Pos&quot;:2},&quot;Y&quot;:{&quot;Pos&quot;:0}},&quot;whChangeMode&quot;:0}"/>
  <p:tag name="KSO_WM_CHIP_GROUPID" val="5e71e94347edf80c4a5df17c"/>
  <p:tag name="KSO_WM_CHIP_XID" val="5e71e94347edf80c4a5df17d"/>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10"/>
  <p:tag name="KSO_WM_TEMPLATE_ASSEMBLE_XID" val="60656e634054ed1e2fb7f79b"/>
  <p:tag name="KSO_WM_TEMPLATE_ASSEMBLE_GROUPID" val="60656e634054ed1e2fb7f79b"/>
</p:tagLst>
</file>

<file path=ppt/tags/tag19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07590_1*a*1"/>
  <p:tag name="KSO_WM_TEMPLATE_CATEGORY" val="diagram"/>
  <p:tag name="KSO_WM_TEMPLATE_INDEX" val="2020759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a14b96f65a044e988192e664011f09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540ec2b1caa413e94efb698724799df"/>
  <p:tag name="KSO_WM_UNIT_TEXT_FILL_FORE_SCHEMECOLOR_INDEX_BRIGHTNESS" val="0"/>
  <p:tag name="KSO_WM_UNIT_TEXT_FILL_FORE_SCHEMECOLOR_INDEX" val="13"/>
  <p:tag name="KSO_WM_UNIT_TEXT_FILL_TYPE" val="1"/>
  <p:tag name="KSO_WM_TEMPLATE_ASSEMBLE_XID" val="60656e634054ed1e2fb7f79b"/>
  <p:tag name="KSO_WM_TEMPLATE_ASSEMBLE_GROUPID" val="60656e634054ed1e2fb7f79b"/>
</p:tagLst>
</file>

<file path=ppt/tags/tag194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90_1*f*1"/>
  <p:tag name="KSO_WM_TEMPLATE_CATEGORY" val="diagram"/>
  <p:tag name="KSO_WM_TEMPLATE_INDEX" val="20207590"/>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70d71383acfa4d97994e336204bd94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12fcfd9a18e4628b961eaa38d35da7d"/>
  <p:tag name="KSO_WM_UNIT_TEXT_FILL_FORE_SCHEMECOLOR_INDEX_BRIGHTNESS" val="0.25"/>
  <p:tag name="KSO_WM_UNIT_TEXT_FILL_FORE_SCHEMECOLOR_INDEX" val="13"/>
  <p:tag name="KSO_WM_UNIT_TEXT_FILL_TYPE" val="1"/>
  <p:tag name="KSO_WM_TEMPLATE_ASSEMBLE_XID" val="60656e634054ed1e2fb7f79b"/>
  <p:tag name="KSO_WM_TEMPLATE_ASSEMBLE_GROUPID" val="60656e634054ed1e2fb7f79b"/>
</p:tagLst>
</file>

<file path=ppt/tags/tag1946.xml><?xml version="1.0" encoding="utf-8"?>
<p:tagLst xmlns:a="http://schemas.openxmlformats.org/drawingml/2006/main" xmlns:r="http://schemas.openxmlformats.org/officeDocument/2006/relationships" xmlns:p="http://schemas.openxmlformats.org/presentationml/2006/main">
  <p:tag name="KSO_WM_UNIT_VALUE" val="1481*1438"/>
  <p:tag name="KSO_WM_UNIT_HIGHLIGHT" val="0"/>
  <p:tag name="KSO_WM_UNIT_COMPATIBLE" val="1"/>
  <p:tag name="KSO_WM_UNIT_DIAGRAM_ISNUMVISUAL" val="0"/>
  <p:tag name="KSO_WM_UNIT_DIAGRAM_ISREFERUNIT" val="0"/>
  <p:tag name="KSO_WM_UNIT_TYPE" val="d"/>
  <p:tag name="KSO_WM_UNIT_INDEX" val="1"/>
  <p:tag name="KSO_WM_UNIT_ID" val="diagram20207590_1*d*1"/>
  <p:tag name="KSO_WM_TEMPLATE_CATEGORY" val="diagram"/>
  <p:tag name="KSO_WM_TEMPLATE_INDEX" val="20207590"/>
  <p:tag name="KSO_WM_UNIT_LAYERLEVEL" val="1"/>
  <p:tag name="KSO_WM_TAG_VERSION" val="1.0"/>
  <p:tag name="KSO_WM_BEAUTIFY_FLAG" val="#wm#"/>
  <p:tag name="KSO_WM_CHIP_GROUPID" val="5e7310da9a230a26b9e88a19"/>
  <p:tag name="KSO_WM_CHIP_XID" val="5e7310da9a230a26b9e88a1a"/>
  <p:tag name="KSO_WM_UNIT_DEC_AREA_ID" val="1f8855e5b1094a71a6935fc8d8390bf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999a3577184cd490667effb9a7f6d4"/>
  <p:tag name="KSO_WM_UNIT_PLACING_PICTURE" val="a5999a3577184cd490667effb9a7f6d4"/>
  <p:tag name="KSO_WM_UNIT_SUPPORT_UNIT_TYPE" val="[&quot;d&quot;,&quot;θ&quot;]"/>
  <p:tag name="KSO_WM_TEMPLATE_ASSEMBLE_XID" val="60656e634054ed1e2fb7f79b"/>
  <p:tag name="KSO_WM_TEMPLATE_ASSEMBLE_GROUPID" val="60656e634054ed1e2fb7f79b"/>
</p:tagLst>
</file>

<file path=ppt/tags/tag1947.xml><?xml version="1.0" encoding="utf-8"?>
<p:tagLst xmlns:a="http://schemas.openxmlformats.org/drawingml/2006/main" xmlns:r="http://schemas.openxmlformats.org/officeDocument/2006/relationships" xmlns:p="http://schemas.openxmlformats.org/presentationml/2006/main">
  <p:tag name="KSO_WM_SLIDE_ID" val="custom20202608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608"/>
  <p:tag name="KSO_WM_SLIDE_LAYOUT" val="a_b_e"/>
  <p:tag name="KSO_WM_SLIDE_LAYOUT_CNT" val="1_1_1"/>
  <p:tag name="KSO_WM_SPECIAL_SOURCE" val="bdnull"/>
</p:tagLst>
</file>

<file path=ppt/tags/tag194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2608_9*a*1"/>
  <p:tag name="KSO_WM_TEMPLATE_CATEGORY" val="custom"/>
  <p:tag name="KSO_WM_TEMPLATE_INDEX" val="20202608"/>
  <p:tag name="KSO_WM_UNIT_LAYERLEVEL" val="1"/>
  <p:tag name="KSO_WM_TAG_VERSION" val="1.0"/>
  <p:tag name="KSO_WM_BEAUTIFY_FLAG" val="#wm#"/>
  <p:tag name="KSO_WM_UNIT_PRESET_TEXT" val="添加标题"/>
  <p:tag name="KSO_WM_UNIT_TEXT_FILL_FORE_SCHEMECOLOR_INDEX_BRIGHTNESS" val="0.15"/>
  <p:tag name="KSO_WM_UNIT_TEXT_FILL_FORE_SCHEMECOLOR_INDEX" val="13"/>
  <p:tag name="KSO_WM_UNIT_TEXT_FILL_TYPE" val="1"/>
</p:tagLst>
</file>

<file path=ppt/tags/tag1949.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2608_9*e*1"/>
  <p:tag name="KSO_WM_TEMPLATE_CATEGORY" val="custom"/>
  <p:tag name="KSO_WM_TEMPLATE_INDEX" val="20202608"/>
  <p:tag name="KSO_WM_UNIT_LAYERLEVEL" val="1"/>
  <p:tag name="KSO_WM_TAG_VERSION" val="1.0"/>
  <p:tag name="KSO_WM_BEAUTIFY_FLAG" val="#wm#"/>
  <p:tag name="KSO_WM_UNIT_PRESET_TEXT" val="01"/>
  <p:tag name="KSO_WM_UNIT_TEXT_FILL_FORE_SCHEMECOLOR_INDEX_BRIGHTNESS" val="0.15"/>
  <p:tag name="KSO_WM_UNIT_TEXT_FILL_FORE_SCHEMECOLOR_INDEX" val="13"/>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SLIDE_ID" val="diagram202128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2"/>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5:23:46&quot;,&quot;maxSize&quot;:{&quot;size1&quot;:31.100451971449097},&quot;minSize&quot;:{&quot;size1&quot;:20.100451971449097},&quot;normalSize&quot;:{&quot;size1&quot;:26.820822341819461},&quot;subLayout&quot;:[{&quot;id&quot;:&quot;2021-04-01T15:23:46&quot;,&quot;margin&quot;:{&quot;bottom&quot;:0.026000002399086952,&quot;left&quot;:1.6929999589920044,&quot;right&quot;:1.6929999589920044,&quot;top&quot;:1.6929999589920044},&quot;type&quot;:0},{&quot;id&quot;:&quot;2021-04-01T15:23:46&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60656efa4054ed1e2fb801b4"/>
  <p:tag name="KSO_WM_TEMPLATE_ASSEMBLE_GROUPID" val="60656efa4054ed1e2fb801b4"/>
  <p:tag name="KSO_WM_SPECIAL_SOURCE" val="bdnull"/>
</p:tagLst>
</file>

<file path=ppt/tags/tag1950.xml><?xml version="1.0" encoding="utf-8"?>
<p:tagLst xmlns:a="http://schemas.openxmlformats.org/drawingml/2006/main" xmlns:r="http://schemas.openxmlformats.org/officeDocument/2006/relationships" xmlns:p="http://schemas.openxmlformats.org/presentationml/2006/main">
  <p:tag name="KSO_WM_SLIDE_ID" val="diagram20202386_1"/>
  <p:tag name="KSO_WM_TEMPLATE_SUBCATEGORY" val="1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2386"/>
  <p:tag name="KSO_WM_SLIDE_LAYOUT" val="a_d"/>
  <p:tag name="KSO_WM_SLIDE_LAYOUT_CNT" val="1_1"/>
  <p:tag name="KSO_WM_SLIDE_TYPE" val="text"/>
  <p:tag name="KSO_WM_SLIDE_SUBTYPE" val="picTxt"/>
  <p:tag name="KSO_WM_SLIDE_SIZE" val="960*457"/>
  <p:tag name="KSO_WM_SLIDE_POSITION" val="0*3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horizontalAlign&quot;:1,&quot;id&quot;:&quot;2022-02-18T10:12:10&quot;,&quot;maxSize&quot;:{&quot;size1&quot;:23.600000000000001},&quot;minSize&quot;:{&quot;size1&quot;:23.600000000000001},&quot;normalSize&quot;:{&quot;size1&quot;:23.600000000000001},&quot;subLayout&quot;:[{&quot;id&quot;:&quot;2022-02-18T10:12:10&quot;,&quot;margin&quot;:{&quot;bottom&quot;:1.2350000143051147,&quot;left&quot;:1.690000057220459,&quot;right&quot;:1.6970000267028809,&quot;top&quot;:1.690000057220459},&quot;type&quot;:0},{&quot;horizontalAlign&quot;:0,&quot;id&quot;:&quot;2022-02-18T10:12:10&quot;,&quot;margin&quot;:{&quot;bottom&quot;:2.5399999618530273,&quot;left&quot;:1.690000057220459,&quot;right&quot;:1.690000057220459,&quot;top&quot;:0.026000002399086952},&quot;type&quot;:1,&quot;verticalAlign&quot;:0}],&quot;type&quot;:1,&quot;verticalAlign&quot;:1}"/>
  <p:tag name="KSO_WM_SLIDE_CAN_ADD_NAVIGATION" val="1"/>
  <p:tag name="KSO_WM_SLIDE_BACKGROUND" val="[&quot;general&quot;,&quot;frame&quot;]"/>
  <p:tag name="KSO_WM_SLIDE_RATIO" val="1.777778"/>
  <p:tag name="KSO_WM_SLIDE_BK_DARK_LIGHT" val="2"/>
  <p:tag name="KSO_WM_SLIDE_BACKGROUND_TYPE" val="frame"/>
  <p:tag name="KSO_WM_SPECIAL_SOURCE" val="bdnull"/>
</p:tagLst>
</file>

<file path=ppt/tags/tag195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5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UNIT_FILL_FORE_SCHEMECOLOR_INDEX_BRIGHTNESS" val="0"/>
  <p:tag name="KSO_WM_UNIT_FILL_FORE_SCHEMECOLOR_INDEX" val="16"/>
  <p:tag name="KSO_WM_UNIT_FILL_TYPE" val="1"/>
</p:tagLst>
</file>

<file path=ppt/tags/tag19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386_1*i*4"/>
  <p:tag name="KSO_WM_TEMPLATE_CATEGORY" val="diagram"/>
  <p:tag name="KSO_WM_TEMPLATE_INDEX" val="20202386"/>
  <p:tag name="KSO_WM_UNIT_LAYERLEVEL" val="1"/>
  <p:tag name="KSO_WM_TAG_VERSION" val="1.0"/>
  <p:tag name="KSO_WM_BEAUTIFY_FLAG" val="#wm#"/>
  <p:tag name="KSO_WM_UNIT_BLOCK" val="0"/>
  <p:tag name="KSO_WM_UNIT_SM_LIMIT_TYPE" val="1"/>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Lst>
</file>

<file path=ppt/tags/tag19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1"/>
  <p:tag name="KSO_WM_TEMPLATE_CATEGORY" val="diagram"/>
  <p:tag name="KSO_WM_TEMPLATE_INDEX" val="20202386"/>
  <p:tag name="KSO_WM_UNIT_LAYERLEVEL" val="1"/>
  <p:tag name="KSO_WM_TAG_VERSION" val="1.0"/>
  <p:tag name="KSO_WM_BEAUTIFY_FLAG" val="#wm#"/>
  <p:tag name="KSO_WM_UNIT_TYPE" val="i"/>
  <p:tag name="KSO_WM_UNIT_INDEX" val="1"/>
  <p:tag name="KSO_WM_UNIT_BLOCK" val="0"/>
  <p:tag name="KSO_WM_UNIT_SM_LIMIT_TYPE" val="1"/>
  <p:tag name="KSO_WM_UNIT_PLACING_PICTURE_MD4" val="0"/>
</p:tagLst>
</file>

<file path=ppt/tags/tag19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2"/>
  <p:tag name="KSO_WM_TEMPLATE_CATEGORY" val="diagram"/>
  <p:tag name="KSO_WM_TEMPLATE_INDEX" val="20202386"/>
  <p:tag name="KSO_WM_UNIT_LAYERLEVEL" val="1"/>
  <p:tag name="KSO_WM_TAG_VERSION" val="1.0"/>
  <p:tag name="KSO_WM_BEAUTIFY_FLAG" val="#wm#"/>
  <p:tag name="KSO_WM_UNIT_TYPE" val="i"/>
  <p:tag name="KSO_WM_UNIT_INDEX" val="2"/>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19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3"/>
  <p:tag name="KSO_WM_TEMPLATE_CATEGORY" val="diagram"/>
  <p:tag name="KSO_WM_TEMPLATE_INDEX" val="20202386"/>
  <p:tag name="KSO_WM_UNIT_LAYERLEVEL" val="1"/>
  <p:tag name="KSO_WM_TAG_VERSION" val="1.0"/>
  <p:tag name="KSO_WM_BEAUTIFY_FLAG" val="#wm#"/>
  <p:tag name="KSO_WM_UNIT_TYPE" val="i"/>
  <p:tag name="KSO_WM_UNIT_INDEX" val="3"/>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1957.xml><?xml version="1.0" encoding="utf-8"?>
<p:tagLst xmlns:a="http://schemas.openxmlformats.org/drawingml/2006/main" xmlns:r="http://schemas.openxmlformats.org/officeDocument/2006/relationships" xmlns:p="http://schemas.openxmlformats.org/presentationml/2006/main">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BEAUTIFY_FLAG" val="#wm#"/>
  <p:tag name="KSO_WM_TEMPLATE_CATEGORY" val="diagram"/>
  <p:tag name="KSO_WM_TEMPLATE_INDEX" val="20205195"/>
  <p:tag name="KSO_WM_SLIDE_LAYOUT" val="a_b_f"/>
  <p:tag name="KSO_WM_SLIDE_LAYOUT_CNT" val="1_1_1"/>
  <p:tag name="KSO_WM_SLIDE_BK_DARK_LIGHT" val="2"/>
  <p:tag name="KSO_WM_SLIDE_BACKGROUND_TYPE" val="general"/>
  <p:tag name="KSO_WM_SPECIAL_SOURCE" val="bdnull"/>
</p:tagLst>
</file>

<file path=ppt/tags/tag195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9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BACK_SCHEMECOLOR_INDEX_BRIGHTNESS" val="-0.05"/>
  <p:tag name="KSO_WM_UNIT_FILL_BACK_SCHEMECOLOR_INDEX" val="14"/>
  <p:tag name="KSO_WM_UNIT_FILL_TYPE" val="2"/>
  <p:tag name="KSO_WM_UNIT_TEXT_FILL_FORE_SCHEMECOLOR_INDEX_BRIGHTNESS" val="0"/>
  <p:tag name="KSO_WM_UNIT_TEXT_FILL_FORE_SCHEMECOLOR_INDEX" val="2"/>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9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2"/>
  <p:tag name="KSO_WM_UNIT_TEXT_FILL_TYPE" val="1"/>
</p:tagLst>
</file>

<file path=ppt/tags/tag19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64.xml><?xml version="1.0" encoding="utf-8"?>
<p:tagLst xmlns:a="http://schemas.openxmlformats.org/drawingml/2006/main" xmlns:r="http://schemas.openxmlformats.org/officeDocument/2006/relationships" xmlns:p="http://schemas.openxmlformats.org/presentationml/2006/main">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BEAUTIFY_FLAG" val="#wm#"/>
  <p:tag name="KSO_WM_TEMPLATE_CATEGORY" val="diagram"/>
  <p:tag name="KSO_WM_TEMPLATE_INDEX" val="20205195"/>
  <p:tag name="KSO_WM_SLIDE_LAYOUT" val="a_b_f"/>
  <p:tag name="KSO_WM_SLIDE_LAYOUT_CNT" val="1_1_1"/>
  <p:tag name="KSO_WM_SLIDE_BK_DARK_LIGHT" val="2"/>
  <p:tag name="KSO_WM_SLIDE_BACKGROUND_TYPE" val="general"/>
  <p:tag name="KSO_WM_SPECIAL_SOURCE" val="bdnull"/>
</p:tagLst>
</file>

<file path=ppt/tags/tag196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9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BACK_SCHEMECOLOR_INDEX_BRIGHTNESS" val="-0.05"/>
  <p:tag name="KSO_WM_UNIT_FILL_BACK_SCHEMECOLOR_INDEX" val="14"/>
  <p:tag name="KSO_WM_UNIT_FILL_TYPE" val="2"/>
  <p:tag name="KSO_WM_UNIT_TEXT_FILL_FORE_SCHEMECOLOR_INDEX_BRIGHTNESS" val="0"/>
  <p:tag name="KSO_WM_UNIT_TEXT_FILL_FORE_SCHEMECOLOR_INDEX" val="2"/>
  <p:tag name="KSO_WM_UNIT_TEXT_FILL_TYPE" val="1"/>
</p:tagLst>
</file>

<file path=ppt/tags/tag19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2"/>
  <p:tag name="KSO_WM_UNIT_TEXT_FILL_TYPE" val="1"/>
</p:tagLst>
</file>

<file path=ppt/tags/tag19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892_1*a*1"/>
  <p:tag name="KSO_WM_TEMPLATE_CATEGORY" val="diagram"/>
  <p:tag name="KSO_WM_TEMPLATE_INDEX" val="20212892"/>
  <p:tag name="KSO_WM_UNIT_LAYERLEVEL" val="1"/>
  <p:tag name="KSO_WM_TAG_VERSION" val="1.0"/>
  <p:tag name="KSO_WM_BEAUTIFY_FLAG" val="#wm#"/>
  <p:tag name="KSO_WM_UNIT_SHOW_EDIT_AREA_INDICATION" val="1"/>
  <p:tag name="KSO_WM_UNIT_DEFAULT_FONT" val="24;44;4"/>
  <p:tag name="KSO_WM_UNIT_BLOCK" val="0"/>
  <p:tag name="KSO_WM_UNIT_DEC_AREA_ID" val="a7c96c885a564713a8b4bb19f4ba9b1a"/>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
  <p:tag name="KSO_WM_UNIT_TEXT_FILL_FORE_SCHEMECOLOR_INDEX" val="13"/>
  <p:tag name="KSO_WM_UNIT_TEXT_FILL_TYPE" val="1"/>
  <p:tag name="KSO_WM_TEMPLATE_ASSEMBLE_XID" val="60656efa4054ed1e2fb801b4"/>
  <p:tag name="KSO_WM_TEMPLATE_ASSEMBLE_GROUPID" val="60656efa4054ed1e2fb801b4"/>
</p:tagLst>
</file>

<file path=ppt/tags/tag19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71.xml><?xml version="1.0" encoding="utf-8"?>
<p:tagLst xmlns:a="http://schemas.openxmlformats.org/drawingml/2006/main" xmlns:r="http://schemas.openxmlformats.org/officeDocument/2006/relationships" xmlns:p="http://schemas.openxmlformats.org/presentationml/2006/main">
  <p:tag name="KSO_WM_SLIDE_ID" val="diagram20202386_1"/>
  <p:tag name="KSO_WM_TEMPLATE_SUBCATEGORY" val="1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2386"/>
  <p:tag name="KSO_WM_SLIDE_LAYOUT" val="a_d"/>
  <p:tag name="KSO_WM_SLIDE_LAYOUT_CNT" val="1_1"/>
  <p:tag name="KSO_WM_SLIDE_TYPE" val="text"/>
  <p:tag name="KSO_WM_SLIDE_SUBTYPE" val="picTxt"/>
  <p:tag name="KSO_WM_SLIDE_SIZE" val="960*457"/>
  <p:tag name="KSO_WM_SLIDE_POSITION" val="0*3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horizontalAlign&quot;:1,&quot;id&quot;:&quot;2022-02-18T10:12:10&quot;,&quot;maxSize&quot;:{&quot;size1&quot;:23.600000000000001},&quot;minSize&quot;:{&quot;size1&quot;:23.600000000000001},&quot;normalSize&quot;:{&quot;size1&quot;:23.600000000000001},&quot;subLayout&quot;:[{&quot;id&quot;:&quot;2022-02-18T10:12:10&quot;,&quot;margin&quot;:{&quot;bottom&quot;:1.2350000143051147,&quot;left&quot;:1.690000057220459,&quot;right&quot;:1.6970000267028809,&quot;top&quot;:1.690000057220459},&quot;type&quot;:0},{&quot;horizontalAlign&quot;:0,&quot;id&quot;:&quot;2022-02-18T10:12:10&quot;,&quot;margin&quot;:{&quot;bottom&quot;:2.5399999618530273,&quot;left&quot;:1.690000057220459,&quot;right&quot;:1.690000057220459,&quot;top&quot;:0.026000002399086952},&quot;type&quot;:1,&quot;verticalAlign&quot;:0}],&quot;type&quot;:1,&quot;verticalAlign&quot;:1}"/>
  <p:tag name="KSO_WM_SLIDE_CAN_ADD_NAVIGATION" val="1"/>
  <p:tag name="KSO_WM_SLIDE_BACKGROUND" val="[&quot;general&quot;,&quot;frame&quot;]"/>
  <p:tag name="KSO_WM_SLIDE_RATIO" val="1.777778"/>
  <p:tag name="KSO_WM_SLIDE_BK_DARK_LIGHT" val="2"/>
  <p:tag name="KSO_WM_SLIDE_BACKGROUND_TYPE" val="frame"/>
  <p:tag name="KSO_WM_SPECIAL_SOURCE" val="bdnull"/>
</p:tagLst>
</file>

<file path=ppt/tags/tag197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7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UNIT_FILL_FORE_SCHEMECOLOR_INDEX_BRIGHTNESS" val="0"/>
  <p:tag name="KSO_WM_UNIT_FILL_FORE_SCHEMECOLOR_INDEX" val="16"/>
  <p:tag name="KSO_WM_UNIT_FILL_TYPE" val="1"/>
</p:tagLst>
</file>

<file path=ppt/tags/tag19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386_1*i*4"/>
  <p:tag name="KSO_WM_TEMPLATE_CATEGORY" val="diagram"/>
  <p:tag name="KSO_WM_TEMPLATE_INDEX" val="20202386"/>
  <p:tag name="KSO_WM_UNIT_LAYERLEVEL" val="1"/>
  <p:tag name="KSO_WM_TAG_VERSION" val="1.0"/>
  <p:tag name="KSO_WM_BEAUTIFY_FLAG" val="#wm#"/>
  <p:tag name="KSO_WM_UNIT_BLOCK" val="0"/>
  <p:tag name="KSO_WM_UNIT_SM_LIMIT_TYPE" val="1"/>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Lst>
</file>

<file path=ppt/tags/tag19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1"/>
  <p:tag name="KSO_WM_TEMPLATE_CATEGORY" val="diagram"/>
  <p:tag name="KSO_WM_TEMPLATE_INDEX" val="20202386"/>
  <p:tag name="KSO_WM_UNIT_LAYERLEVEL" val="1"/>
  <p:tag name="KSO_WM_TAG_VERSION" val="1.0"/>
  <p:tag name="KSO_WM_BEAUTIFY_FLAG" val="#wm#"/>
  <p:tag name="KSO_WM_UNIT_TYPE" val="i"/>
  <p:tag name="KSO_WM_UNIT_INDEX" val="1"/>
  <p:tag name="KSO_WM_UNIT_BLOCK" val="0"/>
  <p:tag name="KSO_WM_UNIT_SM_LIMIT_TYPE" val="1"/>
  <p:tag name="KSO_WM_UNIT_PLACING_PICTURE_MD4" val="0"/>
</p:tagLst>
</file>

<file path=ppt/tags/tag19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2"/>
  <p:tag name="KSO_WM_TEMPLATE_CATEGORY" val="diagram"/>
  <p:tag name="KSO_WM_TEMPLATE_INDEX" val="20202386"/>
  <p:tag name="KSO_WM_UNIT_LAYERLEVEL" val="1"/>
  <p:tag name="KSO_WM_TAG_VERSION" val="1.0"/>
  <p:tag name="KSO_WM_BEAUTIFY_FLAG" val="#wm#"/>
  <p:tag name="KSO_WM_UNIT_TYPE" val="i"/>
  <p:tag name="KSO_WM_UNIT_INDEX" val="2"/>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19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3"/>
  <p:tag name="KSO_WM_TEMPLATE_CATEGORY" val="diagram"/>
  <p:tag name="KSO_WM_TEMPLATE_INDEX" val="20202386"/>
  <p:tag name="KSO_WM_UNIT_LAYERLEVEL" val="1"/>
  <p:tag name="KSO_WM_TAG_VERSION" val="1.0"/>
  <p:tag name="KSO_WM_BEAUTIFY_FLAG" val="#wm#"/>
  <p:tag name="KSO_WM_UNIT_TYPE" val="i"/>
  <p:tag name="KSO_WM_UNIT_INDEX" val="3"/>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1978.xml><?xml version="1.0" encoding="utf-8"?>
<p:tagLst xmlns:a="http://schemas.openxmlformats.org/drawingml/2006/main" xmlns:r="http://schemas.openxmlformats.org/officeDocument/2006/relationships" xmlns:p="http://schemas.openxmlformats.org/presentationml/2006/main">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BEAUTIFY_FLAG" val="#wm#"/>
  <p:tag name="KSO_WM_TEMPLATE_CATEGORY" val="diagram"/>
  <p:tag name="KSO_WM_TEMPLATE_INDEX" val="20205195"/>
  <p:tag name="KSO_WM_SLIDE_LAYOUT" val="a_b_f"/>
  <p:tag name="KSO_WM_SLIDE_LAYOUT_CNT" val="1_1_1"/>
  <p:tag name="KSO_WM_SLIDE_BK_DARK_LIGHT" val="2"/>
  <p:tag name="KSO_WM_SLIDE_BACKGROUND_TYPE" val="general"/>
  <p:tag name="KSO_WM_SPECIAL_SOURCE" val="bdnull"/>
</p:tagLst>
</file>

<file path=ppt/tags/tag197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86"/>
  <p:tag name="KSO_WM_UNIT_HIGHLIGHT" val="0"/>
  <p:tag name="KSO_WM_UNIT_COMPATIBLE" val="0"/>
  <p:tag name="KSO_WM_UNIT_DIAGRAM_ISNUMVISUAL" val="0"/>
  <p:tag name="KSO_WM_UNIT_DIAGRAM_ISREFERUNIT" val="0"/>
  <p:tag name="KSO_WM_UNIT_TYPE" val="b"/>
  <p:tag name="KSO_WM_UNIT_INDEX" val="1"/>
  <p:tag name="KSO_WM_UNIT_ID" val="diagram20212892_1*b*1"/>
  <p:tag name="KSO_WM_TEMPLATE_CATEGORY" val="diagram"/>
  <p:tag name="KSO_WM_TEMPLATE_INDEX" val="20212892"/>
  <p:tag name="KSO_WM_UNIT_LAYERLEVEL" val="1"/>
  <p:tag name="KSO_WM_TAG_VERSION" val="1.0"/>
  <p:tag name="KSO_WM_BEAUTIFY_FLAG" val="#wm#"/>
  <p:tag name="KSO_WM_UNIT_DEFAULT_FONT" val="18;24;2"/>
  <p:tag name="KSO_WM_UNIT_BLOCK" val="0"/>
  <p:tag name="KSO_WM_UNIT_DEC_AREA_ID" val="063b4ba0261d4d28a1a5e6ad25bec85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25"/>
  <p:tag name="KSO_WM_UNIT_TEXT_FILL_FORE_SCHEMECOLOR_INDEX" val="14"/>
  <p:tag name="KSO_WM_UNIT_TEXT_FILL_TYPE" val="1"/>
  <p:tag name="KSO_WM_TEMPLATE_ASSEMBLE_XID" val="60656efa4054ed1e2fb801b4"/>
  <p:tag name="KSO_WM_TEMPLATE_ASSEMBLE_GROUPID" val="60656efa4054ed1e2fb801b4"/>
</p:tagLst>
</file>

<file path=ppt/tags/tag19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BACK_SCHEMECOLOR_INDEX_BRIGHTNESS" val="-0.05"/>
  <p:tag name="KSO_WM_UNIT_FILL_BACK_SCHEMECOLOR_INDEX" val="14"/>
  <p:tag name="KSO_WM_UNIT_FILL_TYPE" val="2"/>
  <p:tag name="KSO_WM_UNIT_TEXT_FILL_FORE_SCHEMECOLOR_INDEX_BRIGHTNESS" val="0"/>
  <p:tag name="KSO_WM_UNIT_TEXT_FILL_FORE_SCHEMECOLOR_INDEX" val="2"/>
  <p:tag name="KSO_WM_UNIT_TEXT_FILL_TYPE" val="1"/>
</p:tagLst>
</file>

<file path=ppt/tags/tag19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2"/>
  <p:tag name="KSO_WM_UNIT_TEXT_FILL_TYPE" val="1"/>
</p:tagLst>
</file>

<file path=ppt/tags/tag19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85.xml><?xml version="1.0" encoding="utf-8"?>
<p:tagLst xmlns:a="http://schemas.openxmlformats.org/drawingml/2006/main" xmlns:r="http://schemas.openxmlformats.org/officeDocument/2006/relationships" xmlns:p="http://schemas.openxmlformats.org/presentationml/2006/main">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BEAUTIFY_FLAG" val="#wm#"/>
  <p:tag name="KSO_WM_TEMPLATE_CATEGORY" val="diagram"/>
  <p:tag name="KSO_WM_TEMPLATE_INDEX" val="20205195"/>
  <p:tag name="KSO_WM_SLIDE_LAYOUT" val="a_b_f"/>
  <p:tag name="KSO_WM_SLIDE_LAYOUT_CNT" val="1_1_1"/>
  <p:tag name="KSO_WM_SLIDE_BK_DARK_LIGHT" val="2"/>
  <p:tag name="KSO_WM_SLIDE_BACKGROUND_TYPE" val="general"/>
  <p:tag name="KSO_WM_SPECIAL_SOURCE" val="bdnull"/>
</p:tagLst>
</file>

<file path=ppt/tags/tag19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9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BACK_SCHEMECOLOR_INDEX_BRIGHTNESS" val="-0.05"/>
  <p:tag name="KSO_WM_UNIT_FILL_BACK_SCHEMECOLOR_INDEX" val="14"/>
  <p:tag name="KSO_WM_UNIT_FILL_TYPE" val="2"/>
  <p:tag name="KSO_WM_UNIT_TEXT_FILL_FORE_SCHEMECOLOR_INDEX_BRIGHTNESS" val="0"/>
  <p:tag name="KSO_WM_UNIT_TEXT_FILL_FORE_SCHEMECOLOR_INDEX" val="2"/>
  <p:tag name="KSO_WM_UNIT_TEXT_FILL_TYPE" val="1"/>
</p:tagLst>
</file>

<file path=ppt/tags/tag19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2"/>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4970_5*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92.xml><?xml version="1.0" encoding="utf-8"?>
<p:tagLst xmlns:a="http://schemas.openxmlformats.org/drawingml/2006/main" xmlns:r="http://schemas.openxmlformats.org/officeDocument/2006/relationships" xmlns:p="http://schemas.openxmlformats.org/presentationml/2006/main">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BEAUTIFY_FLAG" val="#wm#"/>
  <p:tag name="KSO_WM_TEMPLATE_CATEGORY" val="diagram"/>
  <p:tag name="KSO_WM_TEMPLATE_INDEX" val="20205195"/>
  <p:tag name="KSO_WM_SLIDE_LAYOUT" val="a_b_f"/>
  <p:tag name="KSO_WM_SLIDE_LAYOUT_CNT" val="1_1_1"/>
  <p:tag name="KSO_WM_SLIDE_BK_DARK_LIGHT" val="2"/>
  <p:tag name="KSO_WM_SLIDE_BACKGROUND_TYPE" val="general"/>
  <p:tag name="KSO_WM_SPECIAL_SOURCE" val="bdnull"/>
</p:tagLst>
</file>

<file path=ppt/tags/tag19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9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BACK_SCHEMECOLOR_INDEX_BRIGHTNESS" val="-0.05"/>
  <p:tag name="KSO_WM_UNIT_FILL_BACK_SCHEMECOLOR_INDEX" val="14"/>
  <p:tag name="KSO_WM_UNIT_FILL_TYPE" val="2"/>
  <p:tag name="KSO_WM_UNIT_TEXT_FILL_FORE_SCHEMECOLOR_INDEX_BRIGHTNESS" val="0"/>
  <p:tag name="KSO_WM_UNIT_TEXT_FILL_FORE_SCHEMECOLOR_INDEX" val="2"/>
  <p:tag name="KSO_WM_UNIT_TEXT_FILL_TYPE" val="1"/>
</p:tagLst>
</file>

<file path=ppt/tags/tag19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2"/>
  <p:tag name="KSO_WM_UNIT_TEXT_FILL_TYPE" val="1"/>
</p:tagLst>
</file>

<file path=ppt/tags/tag19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99.xml><?xml version="1.0" encoding="utf-8"?>
<p:tagLst xmlns:a="http://schemas.openxmlformats.org/drawingml/2006/main" xmlns:r="http://schemas.openxmlformats.org/officeDocument/2006/relationships" xmlns:p="http://schemas.openxmlformats.org/presentationml/2006/main">
  <p:tag name="KSO_WM_SLIDE_ID" val="custom20202608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608"/>
  <p:tag name="KSO_WM_SLIDE_LAYOUT" val="a_b_e"/>
  <p:tag name="KSO_WM_SLIDE_LAYOUT_CNT" val="1_1_1"/>
  <p:tag name="KSO_WM_SPECIAL_SOURCE" val="bdnul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4970_5*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2608_9*a*1"/>
  <p:tag name="KSO_WM_TEMPLATE_CATEGORY" val="custom"/>
  <p:tag name="KSO_WM_TEMPLATE_INDEX" val="20202608"/>
  <p:tag name="KSO_WM_UNIT_LAYERLEVEL" val="1"/>
  <p:tag name="KSO_WM_TAG_VERSION" val="1.0"/>
  <p:tag name="KSO_WM_BEAUTIFY_FLAG" val="#wm#"/>
  <p:tag name="KSO_WM_UNIT_PRESET_TEXT" val="添加标题"/>
  <p:tag name="KSO_WM_UNIT_TEXT_FILL_FORE_SCHEMECOLOR_INDEX_BRIGHTNESS" val="0.15"/>
  <p:tag name="KSO_WM_UNIT_TEXT_FILL_FORE_SCHEMECOLOR_INDEX" val="13"/>
  <p:tag name="KSO_WM_UNIT_TEXT_FILL_TYPE" val="1"/>
</p:tagLst>
</file>

<file path=ppt/tags/tag2001.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2608_9*e*1"/>
  <p:tag name="KSO_WM_TEMPLATE_CATEGORY" val="custom"/>
  <p:tag name="KSO_WM_TEMPLATE_INDEX" val="20202608"/>
  <p:tag name="KSO_WM_UNIT_LAYERLEVEL" val="1"/>
  <p:tag name="KSO_WM_TAG_VERSION" val="1.0"/>
  <p:tag name="KSO_WM_BEAUTIFY_FLAG" val="#wm#"/>
  <p:tag name="KSO_WM_UNIT_PRESET_TEXT" val="01"/>
  <p:tag name="KSO_WM_UNIT_TEXT_FILL_FORE_SCHEMECOLOR_INDEX_BRIGHTNESS" val="0.15"/>
  <p:tag name="KSO_WM_UNIT_TEXT_FILL_FORE_SCHEMECOLOR_INDEX" val="13"/>
  <p:tag name="KSO_WM_UNIT_TEXT_FILL_TYPE" val="1"/>
</p:tagLst>
</file>

<file path=ppt/tags/tag2002.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00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0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0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0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0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0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00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4970_5*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0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0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0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1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4970_5*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0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2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2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4970_5*l_h_i*1_2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3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3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0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4970_5*l_h_i*1_2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40.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04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0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0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0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0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0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04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0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0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4970_5*l_h_i*1_2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0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5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5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4970_5*l_h_f*1_2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0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6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6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4970_5*l_h_i*1_3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0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073.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07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0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0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0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0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0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4970_5*l_h_i*1_3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8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0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08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0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0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8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4970_5*l_h_i*1_3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9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9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0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0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4970_5*l_h_f*1_3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101.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10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10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04970_5*l_h_i*1_4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1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1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1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4970_5*l_h_i*1_4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2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2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4970_5*l_h_i*1_4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3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3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139.xml><?xml version="1.0" encoding="utf-8"?>
<p:tagLst xmlns:a="http://schemas.openxmlformats.org/drawingml/2006/main" xmlns:r="http://schemas.openxmlformats.org/officeDocument/2006/relationships" xmlns:p="http://schemas.openxmlformats.org/presentationml/2006/main">
  <p:tag name="KSO_WM_SLIDE_ID" val="custom20202608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608"/>
  <p:tag name="KSO_WM_SLIDE_LAYOUT" val="a_b_e"/>
  <p:tag name="KSO_WM_SLIDE_LAYOUT_CNT" val="1_1_1"/>
  <p:tag name="KSO_WM_SPECIAL_SOURCE" val="bdnull"/>
</p:tagLst>
</file>

<file path=ppt/tags/tag21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4970_5*l_h_f*1_4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14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2608_9*a*1"/>
  <p:tag name="KSO_WM_TEMPLATE_CATEGORY" val="custom"/>
  <p:tag name="KSO_WM_TEMPLATE_INDEX" val="20202608"/>
  <p:tag name="KSO_WM_UNIT_LAYERLEVEL" val="1"/>
  <p:tag name="KSO_WM_TAG_VERSION" val="1.0"/>
  <p:tag name="KSO_WM_BEAUTIFY_FLAG" val="#wm#"/>
  <p:tag name="KSO_WM_UNIT_PRESET_TEXT" val="添加标题"/>
  <p:tag name="KSO_WM_UNIT_TEXT_FILL_FORE_SCHEMECOLOR_INDEX_BRIGHTNESS" val="0.15"/>
  <p:tag name="KSO_WM_UNIT_TEXT_FILL_FORE_SCHEMECOLOR_INDEX" val="13"/>
  <p:tag name="KSO_WM_UNIT_TEXT_FILL_TYPE" val="1"/>
</p:tagLst>
</file>

<file path=ppt/tags/tag2141.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2608_9*e*1"/>
  <p:tag name="KSO_WM_TEMPLATE_CATEGORY" val="custom"/>
  <p:tag name="KSO_WM_TEMPLATE_INDEX" val="20202608"/>
  <p:tag name="KSO_WM_UNIT_LAYERLEVEL" val="1"/>
  <p:tag name="KSO_WM_TAG_VERSION" val="1.0"/>
  <p:tag name="KSO_WM_BEAUTIFY_FLAG" val="#wm#"/>
  <p:tag name="KSO_WM_UNIT_PRESET_TEXT" val="01"/>
  <p:tag name="KSO_WM_UNIT_TEXT_FILL_FORE_SCHEMECOLOR_INDEX_BRIGHTNESS" val="0.15"/>
  <p:tag name="KSO_WM_UNIT_TEXT_FILL_FORE_SCHEMECOLOR_INDEX" val="13"/>
  <p:tag name="KSO_WM_UNIT_TEXT_FILL_TYPE" val="1"/>
</p:tagLst>
</file>

<file path=ppt/tags/tag2142.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214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1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214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2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14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14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04970_5*l_h_i*1_5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2"/>
  <p:tag name="KSO_WM_UNIT_ID" val="diagram20204970_1*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3"/>
  <p:tag name="KSO_WM_UNIT_ID" val="diagram20204970_1*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1"/>
  <p:tag name="KSO_WM_UNIT_ID" val="diagram20204970_1*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5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204970_1*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2"/>
  <p:tag name="KSO_WM_UNIT_ID" val="diagram20204970_1*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3"/>
  <p:tag name="KSO_WM_UNIT_ID" val="diagram20204970_1*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1"/>
  <p:tag name="KSO_WM_UNIT_ID" val="diagram20204970_1*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5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204970_1*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2"/>
  <p:tag name="KSO_WM_UNIT_ID" val="diagram20204970_1*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04970_5*l_h_i*1_5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3"/>
  <p:tag name="KSO_WM_UNIT_ID" val="diagram20204970_1*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1"/>
  <p:tag name="KSO_WM_UNIT_ID" val="diagram20204970_1*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6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204970_1*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2"/>
  <p:tag name="KSO_WM_UNIT_ID" val="diagram20204970_1*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3"/>
  <p:tag name="KSO_WM_UNIT_ID" val="diagram20204970_1*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1"/>
  <p:tag name="KSO_WM_UNIT_ID" val="diagram20204970_1*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6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204970_1*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04970_5*l_h_i*1_5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1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04970_5*l_h_f*1_5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185.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1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04970_5*l_h_i*1_6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19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1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19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2"/>
  <p:tag name="KSO_WM_UNIT_ID" val="diagram20204970_1*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3"/>
  <p:tag name="KSO_WM_UNIT_ID" val="diagram20204970_1*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1"/>
  <p:tag name="KSO_WM_UNIT_ID" val="diagram20204970_1*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9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204970_1*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04970_5*l_h_i*1_6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2"/>
  <p:tag name="KSO_WM_UNIT_ID" val="diagram20204970_1*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3"/>
  <p:tag name="KSO_WM_UNIT_ID" val="diagram20204970_1*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1"/>
  <p:tag name="KSO_WM_UNIT_ID" val="diagram20204970_1*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0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204970_1*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2"/>
  <p:tag name="KSO_WM_UNIT_ID" val="diagram20204970_1*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3"/>
  <p:tag name="KSO_WM_UNIT_ID" val="diagram20204970_1*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1"/>
  <p:tag name="KSO_WM_UNIT_ID" val="diagram20204970_1*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0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204970_1*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04970_5*l_h_i*1_6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10.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221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2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2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3_2*l_h_i*1_1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3_2*l_h_i*1_1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1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2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3_2*l_h_i*1_1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2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3_2*l_h_i*1_2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3_2*l_h_i*1_2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04970_5*l_h_f*1_6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3_2*l_h_i*1_2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2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63_2*l_h_i*1_3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63_2*l_h_i*1_3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63_2*l_h_i*1_3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222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222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222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2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23.xml><?xml version="1.0" encoding="utf-8"?>
<p:tagLst xmlns:a="http://schemas.openxmlformats.org/drawingml/2006/main" xmlns:r="http://schemas.openxmlformats.org/officeDocument/2006/relationships" xmlns:p="http://schemas.openxmlformats.org/presentationml/2006/main">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BEAUTIFY_FLAG" val="#wm#"/>
  <p:tag name="KSO_WM_TEMPLATE_CATEGORY" val="diagram"/>
  <p:tag name="KSO_WM_TEMPLATE_INDEX" val="20205195"/>
  <p:tag name="KSO_WM_SLIDE_LAYOUT" val="a_b_f"/>
  <p:tag name="KSO_WM_SLIDE_LAYOUT_CNT" val="1_1_1"/>
  <p:tag name="KSO_WM_SLIDE_BK_DARK_LIGHT" val="2"/>
  <p:tag name="KSO_WM_SLIDE_BACKGROUND_TYPE" val="general"/>
  <p:tag name="KSO_WM_SPECIAL_SOURCE" val="bdnull"/>
</p:tagLst>
</file>

<file path=ppt/tags/tag2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2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243.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24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BACK_SCHEMECOLOR_INDEX_BRIGHTNESS" val="-0.05"/>
  <p:tag name="KSO_WM_UNIT_FILL_BACK_SCHEMECOLOR_INDEX" val="14"/>
  <p:tag name="KSO_WM_UNIT_FILL_TYPE" val="2"/>
  <p:tag name="KSO_WM_UNIT_TEXT_FILL_FORE_SCHEMECOLOR_INDEX_BRIGHTNESS" val="0"/>
  <p:tag name="KSO_WM_UNIT_TEXT_FILL_FORE_SCHEMECOLOR_INDEX" val="2"/>
  <p:tag name="KSO_WM_UNIT_TEXT_FILL_TYPE" val="1"/>
</p:tagLst>
</file>

<file path=ppt/tags/tag225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25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25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6140_2*m_i*1_1"/>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2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06140_2*m_i*1_2"/>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225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40_2*m_h_f*1_1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2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6140_2*m_i*1_1"/>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2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06140_2*m_i*1_2"/>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2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6140_2*m_h_i*1_2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6140_2*m_i*1_1"/>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226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40_2*m_h_f*1_1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226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40_2*m_h_f*1_1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2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6140_2*m_i*1_1"/>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226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40_2*m_h_f*1_1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226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40_2*m_h_f*1_1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226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40_2*m_h_f*1_1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226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40_2*m_h_f*1_1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2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40_2*m_h_i*1_1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40_2*m_h_i*1_1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2"/>
  <p:tag name="KSO_WM_UNIT_TEXT_FILL_TYPE" val="1"/>
</p:tagLst>
</file>

<file path=ppt/tags/tag2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40_2*m_h_i*1_1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40_2*m_h_i*1_1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40_2*m_h_i*1_1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40_2*m_h_i*1_1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40_2*m_h_i*1_1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40_2*m_h_i*1_1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40_2*m_h_i*1_1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40_2*m_h_i*1_1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40_2*m_h_i*1_1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40_2*m_h_i*1_1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UNIT_TEXT_PART_ID_V2" val="d-4-2"/>
  <p:tag name="KSO_WM_UNIT_ISCONTENTSTITLE" val="0"/>
  <p:tag name="KSO_WM_UNIT_ISNUMDGMTITLE" val="0"/>
  <p:tag name="KSO_WM_UNIT_NOCLEAR" val="0"/>
  <p:tag name="KSO_WM_UNIT_VALUE" val="43"/>
  <p:tag name="KSO_WM_UNIT_HIGHLIGHT" val="0"/>
  <p:tag name="KSO_WM_UNIT_COMPATIBLE" val="0"/>
  <p:tag name="KSO_WM_UNIT_DIAGRAM_ISNUMVISUAL" val="0"/>
  <p:tag name="KSO_WM_UNIT_DIAGRAM_ISREFERUNIT" val="0"/>
  <p:tag name="KSO_WM_UNIT_TYPE" val="b"/>
  <p:tag name="KSO_WM_UNIT_INDEX" val="1"/>
  <p:tag name="KSO_WM_UNIT_ID" val="diagram20205195_1*b*1"/>
  <p:tag name="KSO_WM_TEMPLATE_CATEGORY" val="diagram"/>
  <p:tag name="KSO_WM_TEMPLATE_INDEX" val="20205195"/>
  <p:tag name="KSO_WM_UNIT_LAYERLEVEL" val="1"/>
  <p:tag name="KSO_WM_TAG_VERSION" val="1.0"/>
  <p:tag name="KSO_WM_BEAUTIFY_FLAG" val="#wm#"/>
  <p:tag name="KSO_WM_UNIT_PRESET_TEXT" val="单击此处添加副标题"/>
  <p:tag name="KSO_WM_UNIT_TEXT_FILL_FORE_SCHEMECOLOR_INDEX_BRIGHTNESS" val="0.25"/>
  <p:tag name="KSO_WM_UNIT_TEXT_FILL_FORE_SCHEMECOLOR_INDEX" val="13"/>
  <p:tag name="KSO_WM_UNIT_TEXT_FILL_TYPE" val="1"/>
</p:tagLst>
</file>

<file path=ppt/tags/tag2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40_2*m_h_i*1_1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40_2*m_h_i*1_1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40_2*m_h_i*1_1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40_2*m_h_i*1_1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40_2*m_h_i*1_1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40_2*m_h_i*1_1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40_2*m_h_i*1_1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40_2*m_h_i*1_1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40_2*m_h_i*1_1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29.xml><?xml version="1.0" encoding="utf-8"?>
<p:tagLst xmlns:a="http://schemas.openxmlformats.org/drawingml/2006/main" xmlns:r="http://schemas.openxmlformats.org/officeDocument/2006/relationships"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
  <p:tag name="KSO_WM_UNIT_SUBTYPE" val="a"/>
  <p:tag name="KSO_WM_UNIT_TEXT_FILL_FORE_SCHEMECOLOR_INDEX_BRIGHTNESS" val="0.25"/>
  <p:tag name="KSO_WM_UNIT_TEXT_FILL_FORE_SCHEMECOLOR_INDEX" val="13"/>
  <p:tag name="KSO_WM_UNIT_TEXT_FILL_TYPE" val="1"/>
</p:tagLst>
</file>

<file path=ppt/tags/tag2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291.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22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29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2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3_2*l_h_i*1_1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3_2*l_h_i*1_1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9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2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3_2*l_h_i*1_1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2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3_2*l_h_i*1_2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3_2*l_h_i*1_2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0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3_2*l_h_f*1_2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2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3_2*l_h_i*1_2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2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63_2*l_h_i*1_3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63_2*l_h_i*1_3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0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63_2*l_h_f*1_3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2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63_2*l_h_i*1_3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2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63_2*l_h_i*1_3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63_2*l_h_i*1_3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63_2*l_h_i*1_3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1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63_2*l_h_f*1_3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2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3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5195_1*a*1"/>
  <p:tag name="KSO_WM_TEMPLATE_CATEGORY" val="diagram"/>
  <p:tag name="KSO_WM_TEMPLATE_INDEX" val="20205195"/>
  <p:tag name="KSO_WM_UNIT_LAYERLEVEL" val="1"/>
  <p:tag name="KSO_WM_TAG_VERSION" val="1.0"/>
  <p:tag name="KSO_WM_BEAUTIFY_FLAG" val="#wm#"/>
  <p:tag name="KSO_WM_UNIT_PRESET_TEXT" val="单击此处添加大标题内容"/>
  <p:tag name="KSO_WM_UNIT_TEXT_FILL_FORE_SCHEMECOLOR_INDEX_BRIGHTNESS" val="0.15"/>
  <p:tag name="KSO_WM_UNIT_TEXT_FILL_FORE_SCHEMECOLOR_INDEX" val="13"/>
  <p:tag name="KSO_WM_UNIT_TEXT_FILL_TYPE" val="1"/>
</p:tagLst>
</file>

<file path=ppt/tags/tag2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2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2327.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2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33.xml><?xml version="1.0" encoding="utf-8"?>
<p:tagLst xmlns:a="http://schemas.openxmlformats.org/drawingml/2006/main" xmlns:r="http://schemas.openxmlformats.org/officeDocument/2006/relationships" xmlns:p="http://schemas.openxmlformats.org/presentationml/2006/main">
  <p:tag name="KSO_WM_SLIDE_ID" val="diagram20202386_1"/>
  <p:tag name="KSO_WM_TEMPLATE_SUBCATEGORY" val="1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2386"/>
  <p:tag name="KSO_WM_SLIDE_LAYOUT" val="a_d"/>
  <p:tag name="KSO_WM_SLIDE_LAYOUT_CNT" val="1_1"/>
  <p:tag name="KSO_WM_SLIDE_TYPE" val="text"/>
  <p:tag name="KSO_WM_SLIDE_SUBTYPE" val="picTxt"/>
  <p:tag name="KSO_WM_SLIDE_SIZE" val="960*457"/>
  <p:tag name="KSO_WM_SLIDE_POSITION" val="0*3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horizontalAlign&quot;:1,&quot;id&quot;:&quot;2022-02-18T10:11:59&quot;,&quot;maxSize&quot;:{&quot;size1&quot;:23.600000000000001},&quot;minSize&quot;:{&quot;size1&quot;:23.600000000000001},&quot;normalSize&quot;:{&quot;size1&quot;:23.600000000000001},&quot;subLayout&quot;:[{&quot;id&quot;:&quot;2022-02-18T10:11:59&quot;,&quot;margin&quot;:{&quot;bottom&quot;:1.2350000143051147,&quot;left&quot;:1.690000057220459,&quot;right&quot;:1.6970000267028809,&quot;top&quot;:1.690000057220459},&quot;type&quot;:0},{&quot;horizontalAlign&quot;:0,&quot;id&quot;:&quot;2022-02-18T10:11:59&quot;,&quot;margin&quot;:{&quot;bottom&quot;:2.5399999618530273,&quot;left&quot;:1.690000057220459,&quot;right&quot;:1.690000057220459,&quot;top&quot;:0.026000002399086952},&quot;type&quot;:1,&quot;verticalAlign&quot;:0}],&quot;type&quot;:1,&quot;verticalAlign&quot;:1}"/>
  <p:tag name="KSO_WM_SLIDE_CAN_ADD_NAVIGATION" val="1"/>
  <p:tag name="KSO_WM_SLIDE_BACKGROUND" val="[&quot;general&quot;,&quot;frame&quot;]"/>
  <p:tag name="KSO_WM_SLIDE_RATIO" val="1.777778"/>
  <p:tag name="KSO_WM_SLIDE_BK_DARK_LIGHT" val="2"/>
  <p:tag name="KSO_WM_SLIDE_BACKGROUND_TYPE" val="frame"/>
  <p:tag name="KSO_WM_SPECIAL_SOURCE" val="bdnull"/>
</p:tagLst>
</file>

<file path=ppt/tags/tag233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3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233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233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335.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3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41.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3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3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347.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34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3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UNIT_FILL_FORE_SCHEMECOLOR_INDEX_BRIGHTNESS" val="0"/>
  <p:tag name="KSO_WM_UNIT_FILL_FORE_SCHEMECOLOR_INDEX" val="16"/>
  <p:tag name="KSO_WM_UNIT_FILL_TYPE" val="1"/>
</p:tagLst>
</file>

<file path=ppt/tags/tag2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5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3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358.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35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386_1*i*4"/>
  <p:tag name="KSO_WM_TEMPLATE_CATEGORY" val="diagram"/>
  <p:tag name="KSO_WM_TEMPLATE_INDEX" val="20202386"/>
  <p:tag name="KSO_WM_UNIT_LAYERLEVEL" val="1"/>
  <p:tag name="KSO_WM_TAG_VERSION" val="1.0"/>
  <p:tag name="KSO_WM_BEAUTIFY_FLAG" val="#wm#"/>
  <p:tag name="KSO_WM_UNIT_BLOCK" val="0"/>
  <p:tag name="KSO_WM_UNIT_SM_LIMIT_TYPE" val="1"/>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Lst>
</file>

<file path=ppt/tags/tag2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6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36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369.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3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WPS/极墨产品部"/>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2386_1*a*1"/>
  <p:tag name="KSO_WM_TEMPLATE_CATEGORY" val="diagram"/>
  <p:tag name="KSO_WM_TEMPLATE_INDEX" val="20202386"/>
  <p:tag name="KSO_WM_UNIT_LAYERLEVEL" val="1"/>
  <p:tag name="KSO_WM_TAG_VERSION" val="1.0"/>
  <p:tag name="KSO_WM_BEAUTIFY_FLAG" val="#wm#"/>
  <p:tag name="KSO_WM_UNIT_DEFAULT_FONT" val="28;32;4"/>
  <p:tag name="KSO_WM_UNIT_BLOCK" val="0"/>
  <p:tag name="KSO_WM_UNIT_ISNUMDGMTITLE" val="0"/>
  <p:tag name="KSO_WM_UNIT_PLACING_PICTURE_MD4" val="0"/>
  <p:tag name="KSO_WM_UNIT_TEXT_FILL_FORE_SCHEMECOLOR_INDEX_BRIGHTNESS" val="0.25"/>
  <p:tag name="KSO_WM_UNIT_TEXT_FILL_FORE_SCHEMECOLOR_INDEX" val="13"/>
  <p:tag name="KSO_WM_UNIT_TEXT_FILL_TYPE" val="1"/>
</p:tagLst>
</file>

<file path=ppt/tags/tag237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7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37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37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1"/>
  <p:tag name="KSO_WM_TEMPLATE_CATEGORY" val="diagram"/>
  <p:tag name="KSO_WM_TEMPLATE_INDEX" val="20202386"/>
  <p:tag name="KSO_WM_UNIT_LAYERLEVEL" val="1"/>
  <p:tag name="KSO_WM_TAG_VERSION" val="1.0"/>
  <p:tag name="KSO_WM_BEAUTIFY_FLAG" val="#wm#"/>
  <p:tag name="KSO_WM_UNIT_TYPE" val="i"/>
  <p:tag name="KSO_WM_UNIT_INDEX" val="1"/>
  <p:tag name="KSO_WM_UNIT_BLOCK" val="0"/>
  <p:tag name="KSO_WM_UNIT_SM_LIMIT_TYPE" val="1"/>
  <p:tag name="KSO_WM_UNIT_PLACING_PICTURE_MD4" val="0"/>
</p:tagLst>
</file>

<file path=ppt/tags/tag2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381.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38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8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38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4970_5*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392.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3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3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39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4970_5*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4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404.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40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4970_5*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1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4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4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416.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41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4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4970_5*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42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42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42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428.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42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4970_5*l_h_i*1_2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43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43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439.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4970_5*l_h_i*1_2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4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44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44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44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4970_5*l_h_i*1_2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451.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45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45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4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4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4970_5*l_h_f*1_2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46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2463.xml><?xml version="1.0" encoding="utf-8"?>
<p:tagLst xmlns:a="http://schemas.openxmlformats.org/drawingml/2006/main" xmlns:r="http://schemas.openxmlformats.org/officeDocument/2006/relationships" xmlns:p="http://schemas.openxmlformats.org/presentationml/2006/main">
  <p:tag name="KSO_WM_SLIDE_ID" val="custom20202608_17"/>
  <p:tag name="KSO_WM_TEMPLATE_SUBCATEGORY" val="17"/>
  <p:tag name="KSO_WM_TEMPLATE_MASTER_TYPE" val="1"/>
  <p:tag name="KSO_WM_TEMPLATE_COLOR_TYPE" val="1"/>
  <p:tag name="KSO_WM_SLIDE_TYPE" val="endPage"/>
  <p:tag name="KSO_WM_SLIDE_SUBTYPE" val="pureTxt"/>
  <p:tag name="KSO_WM_SLIDE_ITEM_CNT" val="0"/>
  <p:tag name="KSO_WM_SLIDE_INDEX" val="17"/>
  <p:tag name="KSO_WM_TAG_VERSION" val="1.0"/>
  <p:tag name="KSO_WM_BEAUTIFY_FLAG" val="#wm#"/>
  <p:tag name="KSO_WM_TEMPLATE_CATEGORY" val="custom"/>
  <p:tag name="KSO_WM_TEMPLATE_INDEX" val="20202608"/>
  <p:tag name="KSO_WM_SLIDE_LAYOUT" val="a_b"/>
  <p:tag name="KSO_WM_SLIDE_LAYOUT_CNT" val="1_1"/>
  <p:tag name="KSO_WM_SPECIAL_SOURCE" val="bdnull"/>
</p:tagLst>
</file>

<file path=ppt/tags/tag24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1"/>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608_17*a*1"/>
  <p:tag name="KSO_WM_TEMPLATE_CATEGORY" val="custom"/>
  <p:tag name="KSO_WM_TEMPLATE_INDEX" val="20202608"/>
  <p:tag name="KSO_WM_UNIT_LAYERLEVEL" val="1"/>
  <p:tag name="KSO_WM_TAG_VERSION" val="1.0"/>
  <p:tag name="KSO_WM_BEAUTIFY_FLAG" val="#wm#"/>
  <p:tag name="KSO_WM_UNIT_PRESET_TEXT" val="谢谢聆听"/>
  <p:tag name="KSO_WM_UNIT_TEXT_FILL_FORE_SCHEMECOLOR_INDEX_BRIGHTNESS" val="0"/>
  <p:tag name="KSO_WM_UNIT_TEXT_FILL_FORE_SCHEMECOLOR_INDEX" val="5"/>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4970_5*l_h_i*1_3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4970_5*l_h_i*1_3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4970_5*l_h_i*1_3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4970_5*l_h_f*1_3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04970_5*l_h_i*1_4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4970_5*l_h_i*1_4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4970_5*l_h_i*1_4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4970_5*l_h_f*1_4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04970_5*l_h_i*1_5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04970_5*l_h_i*1_5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04970_5*l_h_i*1_5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04970_5*l_h_f*1_5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04970_5*l_h_i*1_6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BK_DARK_LIGHT" val="2"/>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04970_5*l_h_i*1_6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04970_5*l_h_i*1_6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04970_5*l_h_f*1_6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2"/>
  <p:tag name="KSO_WM_TEMPLATE_CATEGORY" val="diagram"/>
  <p:tag name="KSO_WM_TEMPLATE_INDEX" val="20202386"/>
  <p:tag name="KSO_WM_UNIT_LAYERLEVEL" val="1"/>
  <p:tag name="KSO_WM_TAG_VERSION" val="1.0"/>
  <p:tag name="KSO_WM_BEAUTIFY_FLAG" val="#wm#"/>
  <p:tag name="KSO_WM_UNIT_TYPE" val="i"/>
  <p:tag name="KSO_WM_UNIT_INDEX" val="2"/>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86_1*i*3"/>
  <p:tag name="KSO_WM_TEMPLATE_CATEGORY" val="diagram"/>
  <p:tag name="KSO_WM_TEMPLATE_INDEX" val="20202386"/>
  <p:tag name="KSO_WM_UNIT_LAYERLEVEL" val="1"/>
  <p:tag name="KSO_WM_TAG_VERSION" val="1.0"/>
  <p:tag name="KSO_WM_BEAUTIFY_FLAG" val="#wm#"/>
  <p:tag name="KSO_WM_UNIT_TYPE" val="i"/>
  <p:tag name="KSO_WM_UNIT_INDEX" val="3"/>
  <p:tag name="KSO_WM_UNIT_SM_LIMIT_TYPE" val="1"/>
  <p:tag name="KSO_WM_UNIT_PLACING_PICTURE_MD4" val="0"/>
  <p:tag name="KSO_WM_UNIT_LINE_FORE_SCHEMECOLOR_INDEX_BRIGHTNESS" val="0.25"/>
  <p:tag name="KSO_WM_UNIT_LINE_FORE_SCHEMECOLOR_INDEX" val="13"/>
  <p:tag name="KSO_WM_UNIT_LINE_FILL_TYPE" val="2"/>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90"/>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4:55:44&quot;,&quot;maxSize&quot;:{&quot;size1&quot;:42.5},&quot;minSize&quot;:{&quot;size1&quot;:40},&quot;normalSize&quot;:{&quot;size1&quot;:42.5},&quot;subLayout&quot;:[{&quot;id&quot;:&quot;2021-04-01T14:55:44&quot;,&quot;maxSize&quot;:{&quot;size1&quot;:41.980718066074232},&quot;minSize&quot;:{&quot;size1&quot;:30.88071806607423},&quot;normalSize&quot;:{&quot;size1&quot;:32.692014362370521},&quot;subLayout&quot;:[{&quot;id&quot;:&quot;2021-04-01T14:55:44&quot;,&quot;margin&quot;:{&quot;bottom&quot;:0,&quot;left&quot;:2.5399999618530273,&quot;right&quot;:0,&quot;top&quot;:4.2329998016357422},&quot;type&quot;:0},{&quot;id&quot;:&quot;2021-04-01T14:55:44&quot;,&quot;margin&quot;:{&quot;bottom&quot;:4.2329998016357422,&quot;left&quot;:2.5399999618530273,&quot;right&quot;:0,&quot;top&quot;:0.42300000786781311},&quot;type&quot;:0}],&quot;type&quot;:0},{&quot;id&quot;:&quot;2021-04-01T14:55:44&quot;,&quot;margin&quot;:{&quot;bottom&quot;:1.6929999589920044,&quot;left&quot;:1.6929999589920044,&quot;right&quot;:2.5399999618530273,&quot;top&quot;:2.5399999618530273},&quot;type&quot;:0}],&quot;type&quot;:0}"/>
  <p:tag name="KSO_WM_SLIDE_CAN_ADD_NAVIGATION" val="1"/>
  <p:tag name="KSO_WM_SLIDE_BACKGROUND" val="[&quot;general&quot;,&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71e94347edf80c4a5df17d"/>
  <p:tag name="KSO_WM_SLIDE_ID" val="diagram202075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444"/>
  <p:tag name="KSO_WM_SLIDE_POSITION" val="72*48"/>
  <p:tag name="KSO_WM_TAG_VERSION" val="1.0"/>
  <p:tag name="KSO_WM_CHIP_FILLPROP" val="[[{&quot;fill_id&quot;:&quot;6aa9d056f12f4650b878f62fc9959662&quot;,&quot;fill_align&quot;:&quot;lb&quot;,&quot;text_align&quot;:&quot;lb&quot;,&quot;text_direction&quot;:&quot;horizontal&quot;,&quot;chip_types&quot;:[&quot;header&quot;]},{&quot;fill_id&quot;:&quot;e82a4608aea64580aaf26f6e1f31bf91&quot;,&quot;fill_align&quot;:&quot;lt&quot;,&quot;text_align&quot;:&quot;lt&quot;,&quot;text_direction&quot;:&quot;horizontal&quot;,&quot;chip_types&quot;:[&quot;text&quot;]},{&quot;fill_id&quot;:&quot;71541026f7c64921bc82fd1971f82436&quot;,&quot;fill_align&quot;:&quot;cm&quot;,&quot;text_align&quot;:&quot;lm&quot;,&quot;text_direction&quot;:&quot;horizontal&quot;,&quot;chip_types&quot;:[&quot;picture&quot;,&quot;video&quot;]}]]"/>
  <p:tag name="KSO_WM_SLIDE_LAYOUT" val="a_d_f"/>
  <p:tag name="KSO_WM_SLIDE_LAYOUT_CNT" val="1_1_1"/>
  <p:tag name="KSO_WM_CHIP_GROUPID" val="5e71e94347edf80c4a5df17c"/>
  <p:tag name="KSO_WM_SLIDE_BK_DARK_LIGHT" val="2"/>
  <p:tag name="KSO_WM_SLIDE_BACKGROUND_TYPE" val="frame"/>
  <p:tag name="KSO_WM_SLIDE_SUPPORT_FEATURE_TYPE" val="0"/>
  <p:tag name="KSO_WM_TEMPLATE_ASSEMBLE_XID" val="60656e634054ed1e2fb7f79b"/>
  <p:tag name="KSO_WM_TEMPLATE_ASSEMBLE_GROUPID" val="60656e634054ed1e2fb7f79b"/>
  <p:tag name="KSO_WM_SPECIAL_SOURCE" val="bdnull"/>
</p:tagLst>
</file>

<file path=ppt/tags/tag26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UNIT_FILL_FORE_SCHEMECOLOR_INDEX_BRIGHTNESS" val="0"/>
  <p:tag name="KSO_WM_UNIT_FILL_FORE_SCHEMECOLOR_INDEX" val="16"/>
  <p:tag name="KSO_WM_UNI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db3d9dfb82345f9b3bdba4da0e23cb8"/>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diagram20207590_1*i*2"/>
  <p:tag name="KSO_WM_TEMPLATE_CATEGORY" val="diagram"/>
  <p:tag name="KSO_WM_TEMPLATE_INDEX" val="20207590"/>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0},&quot;ReferentInfo&quot;:{&quot;Id&quot;:&quot;1f8855e5b1094a71a6935fc8d8390bf8&quot;,&quot;X&quot;:{&quot;Pos&quot;:2},&quot;Y&quot;:{&quot;Pos&quot;:0}},&quot;whChangeMode&quot;:0}"/>
  <p:tag name="KSO_WM_CHIP_GROUPID" val="5e71e94347edf80c4a5df17c"/>
  <p:tag name="KSO_WM_CHIP_XID" val="5e71e94347edf80c4a5df17d"/>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10"/>
  <p:tag name="KSO_WM_TEMPLATE_ASSEMBLE_XID" val="60656e634054ed1e2fb7f79b"/>
  <p:tag name="KSO_WM_TEMPLATE_ASSEMBLE_GROUPID" val="60656e634054ed1e2fb7f79b"/>
</p:tagLst>
</file>

<file path=ppt/tags/tag2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07590_1*a*1"/>
  <p:tag name="KSO_WM_TEMPLATE_CATEGORY" val="diagram"/>
  <p:tag name="KSO_WM_TEMPLATE_INDEX" val="2020759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a14b96f65a044e988192e664011f09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540ec2b1caa413e94efb698724799df"/>
  <p:tag name="KSO_WM_UNIT_TEXT_FILL_FORE_SCHEMECOLOR_INDEX_BRIGHTNESS" val="0"/>
  <p:tag name="KSO_WM_UNIT_TEXT_FILL_FORE_SCHEMECOLOR_INDEX" val="13"/>
  <p:tag name="KSO_WM_UNIT_TEXT_FILL_TYPE" val="1"/>
  <p:tag name="KSO_WM_TEMPLATE_ASSEMBLE_XID" val="60656e634054ed1e2fb7f79b"/>
  <p:tag name="KSO_WM_TEMPLATE_ASSEMBLE_GROUPID" val="60656e634054ed1e2fb7f79b"/>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90_1*f*1"/>
  <p:tag name="KSO_WM_TEMPLATE_CATEGORY" val="diagram"/>
  <p:tag name="KSO_WM_TEMPLATE_INDEX" val="20207590"/>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70d71383acfa4d97994e336204bd94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12fcfd9a18e4628b961eaa38d35da7d"/>
  <p:tag name="KSO_WM_UNIT_TEXT_FILL_FORE_SCHEMECOLOR_INDEX_BRIGHTNESS" val="0.25"/>
  <p:tag name="KSO_WM_UNIT_TEXT_FILL_FORE_SCHEMECOLOR_INDEX" val="13"/>
  <p:tag name="KSO_WM_UNIT_TEXT_FILL_TYPE" val="1"/>
  <p:tag name="KSO_WM_TEMPLATE_ASSEMBLE_XID" val="60656e634054ed1e2fb7f79b"/>
  <p:tag name="KSO_WM_TEMPLATE_ASSEMBLE_GROUPID" val="60656e634054ed1e2fb7f79b"/>
</p:tagLst>
</file>

<file path=ppt/tags/tag271.xml><?xml version="1.0" encoding="utf-8"?>
<p:tagLst xmlns:a="http://schemas.openxmlformats.org/drawingml/2006/main" xmlns:r="http://schemas.openxmlformats.org/officeDocument/2006/relationships" xmlns:p="http://schemas.openxmlformats.org/presentationml/2006/main">
  <p:tag name="KSO_WM_UNIT_VALUE" val="1481*1438"/>
  <p:tag name="KSO_WM_UNIT_HIGHLIGHT" val="0"/>
  <p:tag name="KSO_WM_UNIT_COMPATIBLE" val="1"/>
  <p:tag name="KSO_WM_UNIT_DIAGRAM_ISNUMVISUAL" val="0"/>
  <p:tag name="KSO_WM_UNIT_DIAGRAM_ISREFERUNIT" val="0"/>
  <p:tag name="KSO_WM_UNIT_TYPE" val="d"/>
  <p:tag name="KSO_WM_UNIT_INDEX" val="1"/>
  <p:tag name="KSO_WM_UNIT_ID" val="diagram20207590_1*d*1"/>
  <p:tag name="KSO_WM_TEMPLATE_CATEGORY" val="diagram"/>
  <p:tag name="KSO_WM_TEMPLATE_INDEX" val="20207590"/>
  <p:tag name="KSO_WM_UNIT_LAYERLEVEL" val="1"/>
  <p:tag name="KSO_WM_TAG_VERSION" val="1.0"/>
  <p:tag name="KSO_WM_BEAUTIFY_FLAG" val="#wm#"/>
  <p:tag name="KSO_WM_CHIP_GROUPID" val="5e7310da9a230a26b9e88a19"/>
  <p:tag name="KSO_WM_CHIP_XID" val="5e7310da9a230a26b9e88a1a"/>
  <p:tag name="KSO_WM_UNIT_DEC_AREA_ID" val="1f8855e5b1094a71a6935fc8d8390bf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999a3577184cd490667effb9a7f6d4"/>
  <p:tag name="KSO_WM_UNIT_PLACING_PICTURE" val="a5999a3577184cd490667effb9a7f6d4"/>
  <p:tag name="KSO_WM_UNIT_SUPPORT_UNIT_TYPE" val="[&quot;d&quot;,&quot;θ&quot;]"/>
  <p:tag name="KSO_WM_TEMPLATE_ASSEMBLE_XID" val="60656e634054ed1e2fb7f79b"/>
  <p:tag name="KSO_WM_TEMPLATE_ASSEMBLE_GROUPID" val="60656e634054ed1e2fb7f79b"/>
</p:tagLst>
</file>

<file path=ppt/tags/tag272.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27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27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2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28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8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9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9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30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3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3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3_2*l_h_i*1_1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3_2*l_h_i*1_1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3_2*l_h_i*1_1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3_2*l_h_i*1_2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3_2*l_h_i*1_2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3_2*l_h_f*1_2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3_2*l_h_i*1_2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63_2*l_h_i*1_3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63_2*l_h_i*1_3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63_2*l_h_f*1_3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63_2*l_h_i*1_3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333.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33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34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3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4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5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5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361.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3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36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3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6140_2*m_i*1_1"/>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06140_2*m_i*1_2"/>
  <p:tag name="KSO_WM_TEMPLATE_CATEGORY" val="diagram"/>
  <p:tag name="KSO_WM_TEMPLATE_INDEX" val="20206140"/>
  <p:tag name="KSO_WM_UNIT_LAYERLEVEL" val="1_1"/>
  <p:tag name="KSO_WM_TAG_VERSION" val="1.0"/>
  <p:tag name="KSO_WM_BEAUTIFY_FLAG" val="#wm#"/>
  <p:tag name="KSO_WM_UNIT_LINE_FORE_SCHEMECOLOR_INDEX_BRIGHTNESS" val="-0.35"/>
  <p:tag name="KSO_WM_UNIT_LINE_FORE_SCHEMECOLOR_INDEX" val="14"/>
  <p:tag name="KSO_WM_UNIT_LINE_FILL_TYPE" val="2"/>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6140_2*m_h_i*1_3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6140_2*m_h_i*1_3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6140_2*m_h_i*1_3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6140_2*m_h_i*1_3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6140_2*m_h_i*1_2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6140_2*m_h_i*1_2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6140_2*m_h_i*1_2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6140_2*m_h_i*1_2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40_2*m_h_i*1_1_4"/>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40_2*m_h_i*1_1_3"/>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40_2*m_h_i*1_1_2"/>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6140_2*m_h_i*1_1_1"/>
  <p:tag name="KSO_WM_TEMPLATE_CATEGORY" val="diagram"/>
  <p:tag name="KSO_WM_TEMPLATE_INDEX" val="2020614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38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6140_2*m_h_f*1_3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38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6140_2*m_h_f*1_2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38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40_2*m_h_f*1_1_1"/>
  <p:tag name="KSO_WM_TEMPLATE_CATEGORY" val="diagram"/>
  <p:tag name="KSO_WM_TEMPLATE_INDEX" val="2020614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391.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3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3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3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39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4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40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150_1*l_h_f*1_1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150_1*l_h_i*1_1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150_1*l_h_i*1_1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150_1*l_h_i*1_1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40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150_1*l_h_f*1_2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150_1*l_h_i*1_2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150_1*l_h_i*1_2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150_1*l_h_i*1_2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150_1*l_h_f*1_3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150_1*l_h_i*1_3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150_1*l_h_i*1_3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150_1*l_h_i*1_3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416.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41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4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4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3_2*l_h_i*1_1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3_2*l_h_i*1_1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2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3_2*l_h_i*1_1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3_2*l_h_i*1_2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3_2*l_h_i*1_2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2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3_2*l_h_f*1_2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3_2*l_h_i*1_2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63_2*l_h_i*1_3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63_2*l_h_i*1_3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3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63_2*l_h_f*1_3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63_2*l_h_i*1_3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449.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45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4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4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6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6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7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477.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4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4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1_1"/>
  <p:tag name="KSO_WM_TEMPLATE_CATEGORY" val="diagram"/>
  <p:tag name="KSO_WM_TEMPLATE_INDEX" val="20219153"/>
  <p:tag name="KSO_WM_UNIT_LAYERLEVEL" val="1_1_1"/>
  <p:tag name="KSO_WM_TAG_VERSION" val="1.0"/>
  <p:tag name="KSO_WM_BEAUTIFY_FLAG" val="#wm#"/>
  <p:tag name="KSO_WM_UNIT_TYPE" val="m_h_i"/>
  <p:tag name="KSO_WM_UNIT_INDEX" val="1_1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19153_5*m_h_f*1_1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1_2"/>
  <p:tag name="KSO_WM_TEMPLATE_CATEGORY" val="diagram"/>
  <p:tag name="KSO_WM_TEMPLATE_INDEX" val="20219153"/>
  <p:tag name="KSO_WM_UNIT_LAYERLEVEL" val="1_1_1"/>
  <p:tag name="KSO_WM_TAG_VERSION" val="1.0"/>
  <p:tag name="KSO_WM_BEAUTIFY_FLAG" val="#wm#"/>
  <p:tag name="KSO_WM_UNIT_TYPE" val="m_h_i"/>
  <p:tag name="KSO_WM_UNIT_INDEX" val="1_1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2_1"/>
  <p:tag name="KSO_WM_TEMPLATE_CATEGORY" val="diagram"/>
  <p:tag name="KSO_WM_TEMPLATE_INDEX" val="20219153"/>
  <p:tag name="KSO_WM_UNIT_LAYERLEVEL" val="1_1_1"/>
  <p:tag name="KSO_WM_TAG_VERSION" val="1.0"/>
  <p:tag name="KSO_WM_BEAUTIFY_FLAG" val="#wm#"/>
  <p:tag name="KSO_WM_UNIT_TYPE" val="m_h_i"/>
  <p:tag name="KSO_WM_UNIT_INDEX" val="1_2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19153_5*m_h_f*1_2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4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2_2"/>
  <p:tag name="KSO_WM_TEMPLATE_CATEGORY" val="diagram"/>
  <p:tag name="KSO_WM_TEMPLATE_INDEX" val="20219153"/>
  <p:tag name="KSO_WM_UNIT_LAYERLEVEL" val="1_1_1"/>
  <p:tag name="KSO_WM_TAG_VERSION" val="1.0"/>
  <p:tag name="KSO_WM_BEAUTIFY_FLAG" val="#wm#"/>
  <p:tag name="KSO_WM_UNIT_TYPE" val="m_h_i"/>
  <p:tag name="KSO_WM_UNIT_INDEX" val="1_2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3_1"/>
  <p:tag name="KSO_WM_TEMPLATE_CATEGORY" val="diagram"/>
  <p:tag name="KSO_WM_TEMPLATE_INDEX" val="20219153"/>
  <p:tag name="KSO_WM_UNIT_LAYERLEVEL" val="1_1_1"/>
  <p:tag name="KSO_WM_TAG_VERSION" val="1.0"/>
  <p:tag name="KSO_WM_BEAUTIFY_FLAG" val="#wm#"/>
  <p:tag name="KSO_WM_UNIT_TYPE" val="m_h_i"/>
  <p:tag name="KSO_WM_UNIT_INDEX" val="1_3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19153_5*m_h_f*1_3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3_2"/>
  <p:tag name="KSO_WM_TEMPLATE_CATEGORY" val="diagram"/>
  <p:tag name="KSO_WM_TEMPLATE_INDEX" val="20219153"/>
  <p:tag name="KSO_WM_UNIT_LAYERLEVEL" val="1_1_1"/>
  <p:tag name="KSO_WM_TAG_VERSION" val="1.0"/>
  <p:tag name="KSO_WM_BEAUTIFY_FLAG" val="#wm#"/>
  <p:tag name="KSO_WM_UNIT_TYPE" val="m_h_i"/>
  <p:tag name="KSO_WM_UNIT_INDEX" val="1_3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4_1"/>
  <p:tag name="KSO_WM_TEMPLATE_CATEGORY" val="diagram"/>
  <p:tag name="KSO_WM_TEMPLATE_INDEX" val="20219153"/>
  <p:tag name="KSO_WM_UNIT_LAYERLEVEL" val="1_1_1"/>
  <p:tag name="KSO_WM_TAG_VERSION" val="1.0"/>
  <p:tag name="KSO_WM_BEAUTIFY_FLAG" val="#wm#"/>
  <p:tag name="KSO_WM_UNIT_TYPE" val="m_h_i"/>
  <p:tag name="KSO_WM_UNIT_INDEX" val="1_4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19153_5*m_h_f*1_4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4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4_2"/>
  <p:tag name="KSO_WM_TEMPLATE_CATEGORY" val="diagram"/>
  <p:tag name="KSO_WM_TEMPLATE_INDEX" val="20219153"/>
  <p:tag name="KSO_WM_UNIT_LAYERLEVEL" val="1_1_1"/>
  <p:tag name="KSO_WM_TAG_VERSION" val="1.0"/>
  <p:tag name="KSO_WM_BEAUTIFY_FLAG" val="#wm#"/>
  <p:tag name="KSO_WM_UNIT_TYPE" val="m_h_i"/>
  <p:tag name="KSO_WM_UNIT_INDEX" val="1_4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5_1"/>
  <p:tag name="KSO_WM_TEMPLATE_CATEGORY" val="diagram"/>
  <p:tag name="KSO_WM_TEMPLATE_INDEX" val="20219153"/>
  <p:tag name="KSO_WM_UNIT_LAYERLEVEL" val="1_1_1"/>
  <p:tag name="KSO_WM_TAG_VERSION" val="1.0"/>
  <p:tag name="KSO_WM_BEAUTIFY_FLAG" val="#wm#"/>
  <p:tag name="KSO_WM_UNIT_TYPE" val="m_h_i"/>
  <p:tag name="KSO_WM_UNIT_INDEX" val="1_5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20219153_5*m_h_f*1_5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4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5_2"/>
  <p:tag name="KSO_WM_TEMPLATE_CATEGORY" val="diagram"/>
  <p:tag name="KSO_WM_TEMPLATE_INDEX" val="20219153"/>
  <p:tag name="KSO_WM_UNIT_LAYERLEVEL" val="1_1_1"/>
  <p:tag name="KSO_WM_TAG_VERSION" val="1.0"/>
  <p:tag name="KSO_WM_BEAUTIFY_FLAG" val="#wm#"/>
  <p:tag name="KSO_WM_UNIT_TYPE" val="m_h_i"/>
  <p:tag name="KSO_WM_UNIT_INDEX" val="1_5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6_1"/>
  <p:tag name="KSO_WM_TEMPLATE_CATEGORY" val="diagram"/>
  <p:tag name="KSO_WM_TEMPLATE_INDEX" val="20219153"/>
  <p:tag name="KSO_WM_UNIT_LAYERLEVEL" val="1_1_1"/>
  <p:tag name="KSO_WM_TAG_VERSION" val="1.0"/>
  <p:tag name="KSO_WM_BEAUTIFY_FLAG" val="#wm#"/>
  <p:tag name="KSO_WM_UNIT_TYPE" val="m_h_i"/>
  <p:tag name="KSO_WM_UNIT_INDEX" val="1_6_1"/>
  <p:tag name="KSO_WM_DIAGRAM_GROUP_CODE" val="m1-1"/>
  <p:tag name="KSO_WM_CHIP_GROUPID" val="60b9ecfbd573a1aeab43c12c"/>
  <p:tag name="KSO_WM_CHIP_XID" val="60b9ecfbd573a1aeab43c12d"/>
  <p:tag name="KSO_WM_ASSEMBLE_CHIP_INDEX" val="829624c34c9041fd89c22cca72dad33d"/>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6_1"/>
  <p:tag name="KSO_WM_UNIT_ID" val="diagram20219153_5*m_h_f*1_6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829624c34c9041fd89c22cca72dad33d"/>
  <p:tag name="KSO_WM_UNIT_TEXT_FILL_FORE_SCHEMECOLOR_INDEX_BRIGHTNESS" val="0.25"/>
  <p:tag name="KSO_WM_UNIT_TEXT_FILL_FORE_SCHEMECOLOR_INDEX" val="13"/>
  <p:tag name="KSO_WM_UNIT_TEXT_FILL_TYPE" val="1"/>
</p:tagLst>
</file>

<file path=ppt/tags/tag4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9153_5*m_h_i*1_6_2"/>
  <p:tag name="KSO_WM_TEMPLATE_CATEGORY" val="diagram"/>
  <p:tag name="KSO_WM_TEMPLATE_INDEX" val="20219153"/>
  <p:tag name="KSO_WM_UNIT_LAYERLEVEL" val="1_1_1"/>
  <p:tag name="KSO_WM_TAG_VERSION" val="1.0"/>
  <p:tag name="KSO_WM_BEAUTIFY_FLAG" val="#wm#"/>
  <p:tag name="KSO_WM_UNIT_TYPE" val="m_h_i"/>
  <p:tag name="KSO_WM_UNIT_INDEX" val="1_6_2"/>
  <p:tag name="KSO_WM_DIAGRAM_GROUP_CODE" val="m1-1"/>
  <p:tag name="KSO_WM_CHIP_GROUPID" val="60b9ecfbd573a1aeab43c12c"/>
  <p:tag name="KSO_WM_CHIP_XID" val="60b9ecfbd573a1aeab43c12d"/>
  <p:tag name="KSO_WM_ASSEMBLE_CHIP_INDEX" val="829624c34c9041fd89c22cca72dad33d"/>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16.xml><?xml version="1.0" encoding="utf-8"?>
<p:tagLst xmlns:a="http://schemas.openxmlformats.org/drawingml/2006/main" xmlns:r="http://schemas.openxmlformats.org/officeDocument/2006/relationships" xmlns:p="http://schemas.openxmlformats.org/presentationml/2006/main">
  <p:tag name="KSO_WM_SLIDE_ID" val="diagram2021596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96"/>
  <p:tag name="KSO_WM_SLIDE_POSITION" val="0*71"/>
  <p:tag name="KSO_WM_TAG_VERSION" val="1.0"/>
  <p:tag name="KSO_WM_BEAUTIFY_FLAG" val="#wm#"/>
  <p:tag name="KSO_WM_TEMPLATE_CATEGORY" val="diagram"/>
  <p:tag name="KSO_WM_TEMPLATE_INDEX" val="20215963"/>
  <p:tag name="KSO_WM_SLIDE_LAYOUT" val="a_b_d"/>
  <p:tag name="KSO_WM_SLIDE_LAYOUT_CNT" val="1_1_1"/>
  <p:tag name="KSO_WM_SLIDE_LAYOUT_INFO" val="{&quot;id&quot;:&quot;2021-04-01T16:02:08&quot;,&quot;maxSize&quot;:{&quot;size1&quot;:13.107367670977556},&quot;minSize&quot;:{&quot;size1&quot;:13.107367670977556},&quot;normalSize&quot;:{&quot;size1&quot;:13.107367670977556},&quot;subLayout&quot;:[{&quot;id&quot;:&quot;2021-04-01T16:02:08&quot;,&quot;type&quot;:0},{&quot;id&quot;:&quot;2021-04-01T16:02:08&quot;,&quot;maxSize&quot;:{&quot;size1&quot;:84.567658875187291},&quot;minSize&quot;:{&quot;size1&quot;:84.567658875187291},&quot;normalSize&quot;:{&quot;size1&quot;:84.567658875187291},&quot;subLayout&quot;:[{&quot;backgroundInfo&quot;:[{&quot;bottom&quot;:0,&quot;bottomAbs&quot;:false,&quot;left&quot;:0,&quot;leftAbs&quot;:false,&quot;right&quot;:0,&quot;rightAbs&quot;:false,&quot;top&quot;:0,&quot;topAbs&quot;:false,&quot;type&quot;:&quot;belt&quot;}],&quot;id&quot;:&quot;2021-04-01T16:02:08&quot;,&quot;maxSize&quot;:{&quot;size1&quot;:36.161175833176969},&quot;minSize&quot;:{&quot;size1&quot;:24.061175833176968},&quot;normalSize&quot;:{&quot;size1&quot;:32.542416993106677},&quot;subLayout&quot;:[{&quot;id&quot;:&quot;2021-04-01T16:02:08&quot;,&quot;margin&quot;:{&quot;bottom&quot;:0.026000002399086952,&quot;left&quot;:3.5980000495910645,&quot;right&quot;:3.5980000495910645,&quot;top&quot;:1.6929999589920044},&quot;type&quot;:0},{&quot;id&quot;:&quot;2021-04-01T16:02:08&quot;,&quot;margin&quot;:{&quot;bottom&quot;:1.6929999589920044,&quot;left&quot;:3.5980000495910645,&quot;right&quot;:3.5980000495910645,&quot;top&quot;:0.81999999284744263},&quot;type&quot;:0}],&quot;type&quot;:0},{&quot;id&quot;:&quot;2021-04-01T16:02:08&quot;,&quot;type&quot;:0}],&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a53605d5daf04fe6016"/>
  <p:tag name="KSO_WM_CHIP_FILLPROP" val="[[{&quot;text_align&quot;:&quot;lb&quot;,&quot;text_direction&quot;:&quot;horizontal&quot;,&quot;support_big_font&quot;:false,&quot;picture_toward&quot;:0,&quot;picture_dockside&quot;:[],&quot;fill_id&quot;:&quot;378672c150fa4415af9b4ff8e08b5010&quot;,&quot;fill_align&quot;:&quot;lb&quot;,&quot;chip_types&quot;:[&quot;header&quot;]},{&quot;text_align&quot;:&quot;lt&quot;,&quot;text_direction&quot;:&quot;horizontal&quot;,&quot;support_big_font&quot;:false,&quot;picture_toward&quot;:0,&quot;picture_dockside&quot;:[],&quot;fill_id&quot;:&quot;100d0ed1c2994f368cb46b423deb1752&quot;,&quot;fill_align&quot;:&quot;lt&quot;,&quot;chip_types&quot;:[&quot;text&quot;]}],[{&quot;text_align&quot;:&quot;cb&quot;,&quot;text_direction&quot;:&quot;horizontal&quot;,&quot;support_big_font&quot;:false,&quot;picture_toward&quot;:0,&quot;picture_dockside&quot;:[],&quot;fill_id&quot;:&quot;378672c150fa4415af9b4ff8e08b5010&quot;,&quot;fill_align&quot;:&quot;cb&quot;,&quot;chip_types&quot;:[&quot;header&quot;]},{&quot;text_align&quot;:&quot;lm&quot;,&quot;text_direction&quot;:&quot;horizontal&quot;,&quot;support_features&quot;:[&quot;collage&quot;,&quot;carousel&quot;],&quot;support_big_font&quot;:false,&quot;picture_toward&quot;:0,&quot;picture_dockside&quot;:[],&quot;fill_id&quot;:&quot;100d0ed1c2994f368cb46b423deb1752&quot;,&quot;fill_align&quot;:&quot;cm&quot;,&quot;chip_types&quot;:[&quot;diagram&quot;,&quot;picture&quot;,&quot;chart&quot;,&quot;table&quot;]}]]"/>
  <p:tag name="KSO_WM_CHIP_DECFILLPROP" val="[]"/>
  <p:tag name="KSO_WM_CHIP_GROUPID" val="5e6f1a53605d5daf04fe6016"/>
  <p:tag name="KSO_WM_SLIDE_BK_DARK_LIGHT" val="2"/>
  <p:tag name="KSO_WM_SLIDE_BACKGROUND_TYPE" val="belt"/>
  <p:tag name="KSO_WM_SLIDE_SUPPORT_FEATURE_TYPE" val="3"/>
  <p:tag name="KSO_WM_TEMPLATE_ASSEMBLE_XID" val="60656fc14054ed1e2fb80fb7"/>
  <p:tag name="KSO_WM_TEMPLATE_ASSEMBLE_GROUPID" val="60656fc14054ed1e2fb80fb7"/>
  <p:tag name="KSO_WM_SPECIAL_SOURCE" val="bdnull"/>
</p:tagLst>
</file>

<file path=ppt/tags/tag51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1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TYPE" val="i"/>
  <p:tag name="KSO_WM_UNIT_FILL_FORE_SCHEMECOLOR_INDEX_BRIGHTNESS" val="0"/>
  <p:tag name="KSO_WM_UNIT_FILL_FORE_SCHEMECOLOR_INDEX" val="5"/>
  <p:tag name="KSO_WM_UNIT_FILL_TYPE" val="1"/>
</p:tagLst>
</file>

<file path=ppt/tags/tag51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TYPE" val="i"/>
  <p:tag name="KSO_WM_UNIT_FILL_FORE_SCHEMECOLOR_INDEX_BRIGHTNESS" val="0"/>
  <p:tag name="KSO_WM_UNIT_FILL_FORE_SCHEMECOLOR_INDEX" val="5"/>
  <p:tag name="KSO_WM_UNI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5963_1*a*1"/>
  <p:tag name="KSO_WM_TEMPLATE_CATEGORY" val="diagram"/>
  <p:tag name="KSO_WM_TEMPLATE_INDEX" val="20215963"/>
  <p:tag name="KSO_WM_UNIT_LAYERLEVEL" val="1"/>
  <p:tag name="KSO_WM_TAG_VERSION" val="1.0"/>
  <p:tag name="KSO_WM_BEAUTIFY_FLAG" val="#wm#"/>
  <p:tag name="KSO_WM_UNIT_SHOW_EDIT_AREA_INDICATION" val="1"/>
  <p:tag name="KSO_WM_UNIT_DEFAULT_FONT" val="24;44;4"/>
  <p:tag name="KSO_WM_UNIT_BLOCK" val="0"/>
  <p:tag name="KSO_WM_UNIT_DEC_AREA_ID" val="d00cae052fd44e13a3cfba734fe7f72f"/>
  <p:tag name="KSO_WM_CHIP_GROUPID" val="5f0681562c9c209bb8bb14eb"/>
  <p:tag name="KSO_WM_CHIP_XID" val="5f0681562c9c209bb8bb14ec"/>
  <p:tag name="KSO_WM_CHIP_FILLAREA_FILL_RULE" val="{&quot;fill_align&quot;:&quot;cb&quot;,&quot;fill_mode&quot;:&quot;full&quot;,&quot;sacle_strategy&quot;:&quot;smart&quot;}"/>
  <p:tag name="KSO_WM_ASSEMBLE_CHIP_INDEX" val="c59840f939cb441db8ed0d0008e069e3"/>
  <p:tag name="KSO_WM_UNIT_TEXT_FILL_FORE_SCHEMECOLOR_INDEX_BRIGHTNESS" val="0"/>
  <p:tag name="KSO_WM_UNIT_TEXT_FILL_FORE_SCHEMECOLOR_INDEX" val="13"/>
  <p:tag name="KSO_WM_UNIT_TEXT_FILL_TYPE" val="1"/>
  <p:tag name="KSO_WM_TEMPLATE_ASSEMBLE_XID" val="60656fc14054ed1e2fb80fb7"/>
  <p:tag name="KSO_WM_TEMPLATE_ASSEMBLE_GROUPID" val="60656fc14054ed1e2fb80fb7"/>
</p:tagLst>
</file>

<file path=ppt/tags/tag5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b"/>
  <p:tag name="KSO_WM_UNIT_INDEX" val="1"/>
  <p:tag name="KSO_WM_UNIT_ID" val="diagram20215963_1*b*1"/>
  <p:tag name="KSO_WM_TEMPLATE_CATEGORY" val="diagram"/>
  <p:tag name="KSO_WM_TEMPLATE_INDEX" val="20215963"/>
  <p:tag name="KSO_WM_UNIT_LAYERLEVEL" val="1"/>
  <p:tag name="KSO_WM_TAG_VERSION" val="1.0"/>
  <p:tag name="KSO_WM_BEAUTIFY_FLAG" val="#wm#"/>
  <p:tag name="KSO_WM_UNIT_DEFAULT_FONT" val="18;24;2"/>
  <p:tag name="KSO_WM_UNIT_BLOCK" val="0"/>
  <p:tag name="KSO_WM_UNIT_DEC_AREA_ID" val="c39dce008a7e41aea4b045ed806dd2b3"/>
  <p:tag name="KSO_WM_CHIP_GROUPID" val="5f0681562c9c209bb8bb14eb"/>
  <p:tag name="KSO_WM_CHIP_XID" val="5f0681562c9c209bb8bb14ec"/>
  <p:tag name="KSO_WM_CHIP_FILLAREA_FILL_RULE" val="{&quot;fill_align&quot;:&quot;cb&quot;,&quot;fill_mode&quot;:&quot;full&quot;,&quot;sacle_strategy&quot;:&quot;smart&quot;}"/>
  <p:tag name="KSO_WM_ASSEMBLE_CHIP_INDEX" val="c59840f939cb441db8ed0d0008e069e3"/>
  <p:tag name="KSO_WM_UNIT_TEXT_FILL_FORE_SCHEMECOLOR_INDEX_BRIGHTNESS" val="-0.25"/>
  <p:tag name="KSO_WM_UNIT_TEXT_FILL_FORE_SCHEMECOLOR_INDEX" val="14"/>
  <p:tag name="KSO_WM_UNIT_TEXT_FILL_TYPE" val="1"/>
  <p:tag name="KSO_WM_TEMPLATE_ASSEMBLE_XID" val="60656fc14054ed1e2fb80fb7"/>
  <p:tag name="KSO_WM_TEMPLATE_ASSEMBLE_GROUPID" val="60656fc14054ed1e2fb80fb7"/>
</p:tagLst>
</file>

<file path=ppt/tags/tag52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231_1*l_h_f*1_1_1"/>
  <p:tag name="KSO_WM_TEMPLATE_CATEGORY" val="diagram"/>
  <p:tag name="KSO_WM_TEMPLATE_INDEX" val="20219231"/>
  <p:tag name="KSO_WM_UNIT_LAYERLEVEL" val="1_1_1"/>
  <p:tag name="KSO_WM_TAG_VERSION" val="1.0"/>
  <p:tag name="KSO_WM_BEAUTIFY_FLAG" val="#wm#"/>
  <p:tag name="KSO_WM_UNIT_PRESET_TEXT" val="正文"/>
  <p:tag name="KSO_WM_CHIP_GROUPID" val="60b9eaed65103b6cf1b28659"/>
  <p:tag name="KSO_WM_CHIP_XID" val="60b9eaed65103b6cf1b2865a"/>
  <p:tag name="KSO_WM_ASSEMBLE_CHIP_INDEX" val="4a754949369a4cd387628450c2454a6d"/>
  <p:tag name="KSO_WM_UNIT_VALUE" val="3"/>
  <p:tag name="KSO_WM_UNIT_TEXT_FILL_FORE_SCHEMECOLOR_INDEX_BRIGHTNESS" val="0.15"/>
  <p:tag name="KSO_WM_UNIT_TEXT_FILL_FORE_SCHEMECOLOR_INDEX" val="13"/>
  <p:tag name="KSO_WM_UNIT_TEXT_FILL_TYPE" val="1"/>
</p:tagLst>
</file>

<file path=ppt/tags/tag52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231_1*l_h_f*1_2_1"/>
  <p:tag name="KSO_WM_TEMPLATE_CATEGORY" val="diagram"/>
  <p:tag name="KSO_WM_TEMPLATE_INDEX" val="20219231"/>
  <p:tag name="KSO_WM_UNIT_LAYERLEVEL" val="1_1_1"/>
  <p:tag name="KSO_WM_TAG_VERSION" val="1.0"/>
  <p:tag name="KSO_WM_BEAUTIFY_FLAG" val="#wm#"/>
  <p:tag name="KSO_WM_UNIT_PRESET_TEXT" val="正文"/>
  <p:tag name="KSO_WM_CHIP_GROUPID" val="60b9eaed65103b6cf1b28659"/>
  <p:tag name="KSO_WM_CHIP_XID" val="60b9eaed65103b6cf1b2865a"/>
  <p:tag name="KSO_WM_ASSEMBLE_CHIP_INDEX" val="4a754949369a4cd387628450c2454a6d"/>
  <p:tag name="KSO_WM_UNIT_VALUE" val="3"/>
  <p:tag name="KSO_WM_UNIT_TEXT_FILL_FORE_SCHEMECOLOR_INDEX_BRIGHTNESS" val="0.15"/>
  <p:tag name="KSO_WM_UNIT_TEXT_FILL_FORE_SCHEMECOLOR_INDEX" val="13"/>
  <p:tag name="KSO_WM_UNIT_TEXT_FILL_TYPE" val="1"/>
</p:tagLst>
</file>

<file path=ppt/tags/tag524.xml><?xml version="1.0" encoding="utf-8"?>
<p:tagLst xmlns:a="http://schemas.openxmlformats.org/drawingml/2006/main" xmlns:r="http://schemas.openxmlformats.org/officeDocument/2006/relationships" xmlns:p="http://schemas.openxmlformats.org/presentationml/2006/main">
  <p:tag name="KSO_WM_SLIDE_ID" val="diagram20201852_1"/>
  <p:tag name="KSO_WM_TEMPLATE_SUBCATEGORY" val="11"/>
  <p:tag name="KSO_WM_SLIDE_ITEM_CNT" val="0"/>
  <p:tag name="KSO_WM_SLIDE_INDEX" val="1"/>
  <p:tag name="KSO_WM_UNIT_SHOW_EDIT_AREA_INDICATION" val="1"/>
  <p:tag name="KSO_WM_TAG_VERSION" val="1.0"/>
  <p:tag name="KSO_WM_BEAUTIFY_FLAG" val="#wm#"/>
  <p:tag name="KSO_WM_TEMPLATE_CATEGORY" val="diagram"/>
  <p:tag name="KSO_WM_TEMPLATE_INDEX" val="20201852"/>
  <p:tag name="KSO_WM_SLIDE_LAYOUT" val="a_d_i"/>
  <p:tag name="KSO_WM_SLIDE_LAYOUT_CNT" val="1_1_1"/>
  <p:tag name="KSO_WM_SLIDE_TYPE" val="text"/>
  <p:tag name="KSO_WM_SLIDE_SUBTYPE" val="picTxt"/>
  <p:tag name="KSO_WM_SLIDE_SIZE" val="960*493"/>
  <p:tag name="KSO_WM_SLIDE_POSITION" val="0*47"/>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2-02-18T10:12:01&quot;,&quot;maxSize&quot;:{&quot;size1&quot;:53.299999999999997},&quot;minSize&quot;:{&quot;size1&quot;:24.600000000000001},&quot;normalSize&quot;:{&quot;size1&quot;:24.600000000000001},&quot;subLayout&quot;:[{&quot;id&quot;:&quot;2022-02-18T10:12:01&quot;,&quot;margin&quot;:{&quot;bottom&quot;:1.2439998388290405,&quot;left&quot;:1.2699999809265137,&quot;right&quot;:1.2669999599456787,&quot;top&quot;:1.690000057220459},&quot;type&quot;:0},{&quot;backgroundInfo&quot;:[{&quot;bottom&quot;:0,&quot;bottomAbs&quot;:false,&quot;left&quot;:0,&quot;leftAbs&quot;:false,&quot;right&quot;:0,&quot;rightAbs&quot;:false,&quot;top&quot;:0.16409391200000001,&quot;topAbs&quot;:false,&quot;type&quot;:&quot;bottomTop&quot;}],&quot;id&quot;:&quot;2022-02-18T10:12:01&quot;,&quot;margin&quot;:{&quot;bottom&quot;:1.690000057220459,&quot;left&quot;:1.2699999809265137,&quot;right&quot;:1.2699999809265137,&quot;top&quot;:0.026000002399086952},&quot;marginOverLayout&quot;:{&quot;bottom&quot;:1.690000057220459,&quot;left&quot;:1.2699999809265137,&quot;right&quot;:1.2699999809265137,&quot;top&quot;:0.026000002399086952},&quot;type&quot;:1}],&quot;type&quot;:1}"/>
  <p:tag name="KSO_WM_SLIDE_CAN_ADD_NAVIGATION" val="1"/>
  <p:tag name="KSO_WM_SLIDE_BACKGROUND" val="[&quot;general&quot;,&quot;frame&quot;,&quot;bottomTop&quot;]"/>
  <p:tag name="KSO_WM_SLIDE_RATIO" val="1.777778"/>
  <p:tag name="KSO_WM_SLIDE_BK_DARK_LIGHT" val="2"/>
  <p:tag name="KSO_WM_SLIDE_BACKGROUND_TYPE" val="bottomTop"/>
  <p:tag name="KSO_WM_SPECIAL_SOURCE" val="bdnull"/>
</p:tagLst>
</file>

<file path=ppt/tags/tag5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5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52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大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852_1*a*1"/>
  <p:tag name="KSO_WM_TEMPLATE_CATEGORY" val="diagram"/>
  <p:tag name="KSO_WM_TEMPLATE_INDEX" val="20201852"/>
  <p:tag name="KSO_WM_UNIT_LAYERLEVEL" val="1"/>
  <p:tag name="KSO_WM_TAG_VERSION" val="1.0"/>
  <p:tag name="KSO_WM_BEAUTIFY_FLAG" val="#wm#"/>
  <p:tag name="KSO_WM_UNIT_SHOW_EDIT_AREA_INDICATION" val="1"/>
  <p:tag name="KSO_WM_UNIT_DEFAULT_FONT" val="28;40;4"/>
  <p:tag name="KSO_WM_UNIT_BLOCK" val="0"/>
  <p:tag name="KSO_WM_UNIT_TEXT_FILL_FORE_SCHEMECOLOR_INDEX_BRIGHTNESS" val="0.25"/>
  <p:tag name="KSO_WM_UNIT_TEXT_FILL_FORE_SCHEMECOLOR_INDEX" val="13"/>
  <p:tag name="KSO_WM_UNIT_TEXT_FILL_TYPE" val="1"/>
</p:tagLst>
</file>

<file path=ppt/tags/tag5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5123_5*l_h_i*1_1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5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05123_5*l_h_i*1_1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123_5*l_h_f*1_1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5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5123_5*l_h_i*1_2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5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05123_5*l_h_i*1_2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3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5123_5*l_h_f*1_2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5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5123_5*l_h_i*1_3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5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05123_5*l_h_i*1_3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3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5123_5*l_h_f*1_3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5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5123_5*l_h_i*1_4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5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05123_5*l_h_i*1_4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3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5123_5*l_h_f*1_4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05123_5*l_h_i*1_5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5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05123_5*l_h_i*1_5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4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05123_5*l_h_f*1_5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5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05123_5*l_h_i*1_6_1"/>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5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05123_5*l_h_i*1_6_2"/>
  <p:tag name="KSO_WM_TEMPLATE_CATEGORY" val="diagram"/>
  <p:tag name="KSO_WM_TEMPLATE_INDEX" val="2020512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4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05123_5*l_h_f*1_6_1"/>
  <p:tag name="KSO_WM_TEMPLATE_CATEGORY" val="diagram"/>
  <p:tag name="KSO_WM_TEMPLATE_INDEX" val="2020512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Lst>
</file>

<file path=ppt/tags/tag546.xml><?xml version="1.0" encoding="utf-8"?>
<p:tagLst xmlns:a="http://schemas.openxmlformats.org/drawingml/2006/main" xmlns:r="http://schemas.openxmlformats.org/officeDocument/2006/relationships" xmlns:p="http://schemas.openxmlformats.org/presentationml/2006/main">
  <p:tag name="KSO_WM_SLIDE_ID" val="diagram20201852_1"/>
  <p:tag name="KSO_WM_TEMPLATE_SUBCATEGORY" val="11"/>
  <p:tag name="KSO_WM_SLIDE_ITEM_CNT" val="0"/>
  <p:tag name="KSO_WM_SLIDE_INDEX" val="1"/>
  <p:tag name="KSO_WM_UNIT_SHOW_EDIT_AREA_INDICATION" val="1"/>
  <p:tag name="KSO_WM_TAG_VERSION" val="1.0"/>
  <p:tag name="KSO_WM_BEAUTIFY_FLAG" val="#wm#"/>
  <p:tag name="KSO_WM_TEMPLATE_CATEGORY" val="diagram"/>
  <p:tag name="KSO_WM_TEMPLATE_INDEX" val="20201852"/>
  <p:tag name="KSO_WM_SLIDE_LAYOUT" val="a_d_i"/>
  <p:tag name="KSO_WM_SLIDE_LAYOUT_CNT" val="1_1_1"/>
  <p:tag name="KSO_WM_SLIDE_TYPE" val="text"/>
  <p:tag name="KSO_WM_SLIDE_SUBTYPE" val="picTxt"/>
  <p:tag name="KSO_WM_SLIDE_SIZE" val="960*493"/>
  <p:tag name="KSO_WM_SLIDE_POSITION" val="0*47"/>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2-02-18T10:12:01&quot;,&quot;maxSize&quot;:{&quot;size1&quot;:53.299999999999997},&quot;minSize&quot;:{&quot;size1&quot;:24.600000000000001},&quot;normalSize&quot;:{&quot;size1&quot;:24.600000000000001},&quot;subLayout&quot;:[{&quot;id&quot;:&quot;2022-02-18T10:12:01&quot;,&quot;margin&quot;:{&quot;bottom&quot;:1.2439998388290405,&quot;left&quot;:1.2699999809265137,&quot;right&quot;:1.2669999599456787,&quot;top&quot;:1.690000057220459},&quot;type&quot;:0},{&quot;backgroundInfo&quot;:[{&quot;bottom&quot;:0,&quot;bottomAbs&quot;:false,&quot;left&quot;:0,&quot;leftAbs&quot;:false,&quot;right&quot;:0,&quot;rightAbs&quot;:false,&quot;top&quot;:0.16409391200000001,&quot;topAbs&quot;:false,&quot;type&quot;:&quot;bottomTop&quot;}],&quot;id&quot;:&quot;2022-02-18T10:12:01&quot;,&quot;margin&quot;:{&quot;bottom&quot;:1.690000057220459,&quot;left&quot;:1.2699999809265137,&quot;right&quot;:1.2699999809265137,&quot;top&quot;:0.026000002399086952},&quot;marginOverLayout&quot;:{&quot;bottom&quot;:1.690000057220459,&quot;left&quot;:1.2699999809265137,&quot;right&quot;:1.2699999809265137,&quot;top&quot;:0.026000002399086952},&quot;type&quot;:1}],&quot;type&quot;:1}"/>
  <p:tag name="KSO_WM_SLIDE_CAN_ADD_NAVIGATION" val="1"/>
  <p:tag name="KSO_WM_SLIDE_BACKGROUND" val="[&quot;general&quot;,&quot;frame&quot;,&quot;bottomTop&quot;]"/>
  <p:tag name="KSO_WM_SLIDE_RATIO" val="1.777778"/>
  <p:tag name="KSO_WM_SLIDE_BK_DARK_LIGHT" val="2"/>
  <p:tag name="KSO_WM_SLIDE_BACKGROUND_TYPE" val="bottomTop"/>
  <p:tag name="KSO_WM_SPECIAL_SOURCE" val="bdnull"/>
</p:tagLst>
</file>

<file path=ppt/tags/tag54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54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54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大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852_1*a*1"/>
  <p:tag name="KSO_WM_TEMPLATE_CATEGORY" val="diagram"/>
  <p:tag name="KSO_WM_TEMPLATE_INDEX" val="20201852"/>
  <p:tag name="KSO_WM_UNIT_LAYERLEVEL" val="1"/>
  <p:tag name="KSO_WM_TAG_VERSION" val="1.0"/>
  <p:tag name="KSO_WM_BEAUTIFY_FLAG" val="#wm#"/>
  <p:tag name="KSO_WM_UNIT_SHOW_EDIT_AREA_INDICATION" val="1"/>
  <p:tag name="KSO_WM_UNIT_DEFAULT_FONT" val="28;40;4"/>
  <p:tag name="KSO_WM_UNIT_BLOCK" val="0"/>
  <p:tag name="KSO_WM_UNIT_TEXT_FILL_FORE_SCHEMECOLOR_INDEX_BRIGHTNESS" val="0.25"/>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8974_1*l_h_i*1_1_1"/>
  <p:tag name="KSO_WM_TEMPLATE_CATEGORY" val="diagram"/>
  <p:tag name="KSO_WM_TEMPLATE_INDEX" val="20218974"/>
  <p:tag name="KSO_WM_UNIT_LAYERLEVEL" val="1_1_1"/>
  <p:tag name="KSO_WM_TAG_VERSION" val="1.0"/>
  <p:tag name="KSO_WM_BEAUTIFY_FLAG" val="#wm#"/>
  <p:tag name="KSO_WM_CHIP_GROUPID" val="60a78f872952b09bdbdcea46"/>
  <p:tag name="KSO_WM_CHIP_XID" val="60a78f872952b09bdbdcea47"/>
  <p:tag name="KSO_WM_ASSEMBLE_CHIP_INDEX" val="bb52a6522ce141399596a289e019cf8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16"/>
</p:tagLst>
</file>

<file path=ppt/tags/tag5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8974_1*l_h_i*1_1_2"/>
  <p:tag name="KSO_WM_TEMPLATE_CATEGORY" val="diagram"/>
  <p:tag name="KSO_WM_TEMPLATE_INDEX" val="20218974"/>
  <p:tag name="KSO_WM_UNIT_LAYERLEVEL" val="1_1_1"/>
  <p:tag name="KSO_WM_TAG_VERSION" val="1.0"/>
  <p:tag name="KSO_WM_BEAUTIFY_FLAG" val="#wm#"/>
  <p:tag name="KSO_WM_CHIP_GROUPID" val="60a78f872952b09bdbdcea46"/>
  <p:tag name="KSO_WM_CHIP_XID" val="60a78f872952b09bdbdcea47"/>
  <p:tag name="KSO_WM_ASSEMBLE_CHIP_INDEX" val="bb52a6522ce141399596a289e019cf8a"/>
  <p:tag name="KSO_WM_UNIT_TEXT_FILL_FORE_SCHEMECOLOR_INDEX_BRIGHTNESS" val="0"/>
  <p:tag name="KSO_WM_UNIT_TEXT_FILL_FORE_SCHEMECOLOR_INDEX" val="14"/>
  <p:tag name="KSO_WM_UNIT_TEXT_FILL_TYPE" val="1"/>
  <p:tag name="KSO_WM_UNIT_VALUE" val="1"/>
</p:tagLst>
</file>

<file path=ppt/tags/tag55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8974_1*l_h_f*1_1_1"/>
  <p:tag name="KSO_WM_TEMPLATE_CATEGORY" val="diagram"/>
  <p:tag name="KSO_WM_TEMPLATE_INDEX" val="20218974"/>
  <p:tag name="KSO_WM_UNIT_LAYERLEVEL" val="1_1_1"/>
  <p:tag name="KSO_WM_TAG_VERSION" val="1.0"/>
  <p:tag name="KSO_WM_BEAUTIFY_FLAG" val="#wm#"/>
  <p:tag name="KSO_WM_UNIT_PRESET_TEXT" val="输入正文"/>
  <p:tag name="KSO_WM_CHIP_GROUPID" val="60a78f872952b09bdbdcea46"/>
  <p:tag name="KSO_WM_CHIP_XID" val="60a78f872952b09bdbdcea47"/>
  <p:tag name="KSO_WM_ASSEMBLE_CHIP_INDEX" val="bb52a6522ce141399596a289e019cf8a"/>
  <p:tag name="KSO_WM_UNIT_TEXT_FILL_FORE_SCHEMECOLOR_INDEX_BRIGHTNESS" val="0.15"/>
  <p:tag name="KSO_WM_UNIT_TEXT_FILL_FORE_SCHEMECOLOR_INDEX" val="13"/>
  <p:tag name="KSO_WM_UNIT_TEXT_FILL_TYPE" val="1"/>
  <p:tag name="KSO_WM_UNIT_VALUE" val="5"/>
</p:tagLst>
</file>

<file path=ppt/tags/tag5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8974_1*l_h_i*1_2_1"/>
  <p:tag name="KSO_WM_TEMPLATE_CATEGORY" val="diagram"/>
  <p:tag name="KSO_WM_TEMPLATE_INDEX" val="20218974"/>
  <p:tag name="KSO_WM_UNIT_LAYERLEVEL" val="1_1_1"/>
  <p:tag name="KSO_WM_TAG_VERSION" val="1.0"/>
  <p:tag name="KSO_WM_BEAUTIFY_FLAG" val="#wm#"/>
  <p:tag name="KSO_WM_CHIP_GROUPID" val="60a78f872952b09bdbdcea46"/>
  <p:tag name="KSO_WM_CHIP_XID" val="60a78f872952b09bdbdcea47"/>
  <p:tag name="KSO_WM_ASSEMBLE_CHIP_INDEX" val="bb52a6522ce141399596a289e019cf8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16"/>
</p:tagLst>
</file>

<file path=ppt/tags/tag5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8974_1*l_h_i*1_2_2"/>
  <p:tag name="KSO_WM_TEMPLATE_CATEGORY" val="diagram"/>
  <p:tag name="KSO_WM_TEMPLATE_INDEX" val="20218974"/>
  <p:tag name="KSO_WM_UNIT_LAYERLEVEL" val="1_1_1"/>
  <p:tag name="KSO_WM_TAG_VERSION" val="1.0"/>
  <p:tag name="KSO_WM_BEAUTIFY_FLAG" val="#wm#"/>
  <p:tag name="KSO_WM_CHIP_GROUPID" val="60a78f872952b09bdbdcea46"/>
  <p:tag name="KSO_WM_CHIP_XID" val="60a78f872952b09bdbdcea47"/>
  <p:tag name="KSO_WM_ASSEMBLE_CHIP_INDEX" val="bb52a6522ce141399596a289e019cf8a"/>
  <p:tag name="KSO_WM_UNIT_TEXT_FILL_FORE_SCHEMECOLOR_INDEX_BRIGHTNESS" val="0"/>
  <p:tag name="KSO_WM_UNIT_TEXT_FILL_FORE_SCHEMECOLOR_INDEX" val="14"/>
  <p:tag name="KSO_WM_UNIT_TEXT_FILL_TYPE" val="1"/>
  <p:tag name="KSO_WM_UNIT_VALUE" val="1"/>
</p:tagLst>
</file>

<file path=ppt/tags/tag55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8974_1*l_h_f*1_2_1"/>
  <p:tag name="KSO_WM_TEMPLATE_CATEGORY" val="diagram"/>
  <p:tag name="KSO_WM_TEMPLATE_INDEX" val="20218974"/>
  <p:tag name="KSO_WM_UNIT_LAYERLEVEL" val="1_1_1"/>
  <p:tag name="KSO_WM_TAG_VERSION" val="1.0"/>
  <p:tag name="KSO_WM_BEAUTIFY_FLAG" val="#wm#"/>
  <p:tag name="KSO_WM_UNIT_PRESET_TEXT" val="输入正文"/>
  <p:tag name="KSO_WM_CHIP_GROUPID" val="60a78f872952b09bdbdcea46"/>
  <p:tag name="KSO_WM_CHIP_XID" val="60a78f872952b09bdbdcea47"/>
  <p:tag name="KSO_WM_ASSEMBLE_CHIP_INDEX" val="bb52a6522ce141399596a289e019cf8a"/>
  <p:tag name="KSO_WM_UNIT_TEXT_FILL_FORE_SCHEMECOLOR_INDEX_BRIGHTNESS" val="0.15"/>
  <p:tag name="KSO_WM_UNIT_TEXT_FILL_FORE_SCHEMECOLOR_INDEX" val="13"/>
  <p:tag name="KSO_WM_UNIT_TEXT_FILL_TYPE" val="1"/>
  <p:tag name="KSO_WM_UNIT_VALUE" val="5"/>
</p:tagLst>
</file>

<file path=ppt/tags/tag556.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55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5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5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8*i*2"/>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161_3*m_h_i*1_1_1"/>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161_3*m_h_i*1_1_2"/>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161_3*m_h_i*1_1_3"/>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64.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160161_3*m_h_i*1_1_7"/>
  <p:tag name="KSO_WM_TEMPLATE_CATEGORY" val="diagram"/>
  <p:tag name="KSO_WM_TEMPLATE_INDEX" val="160161"/>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160161_3*m_h_i*1_1_4"/>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5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160161_3*m_h_i*1_1_5"/>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5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160161_3*m_h_i*1_1_6"/>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5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161_3*m_h_i*1_2_2"/>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160161_3*m_h_i*1_2_3"/>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160161_3*m_h_i*1_2_4"/>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71.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2_7"/>
  <p:tag name="KSO_WM_UNIT_ID" val="diagram160161_3*m_h_i*1_2_7"/>
  <p:tag name="KSO_WM_TEMPLATE_CATEGORY" val="diagram"/>
  <p:tag name="KSO_WM_TEMPLATE_INDEX" val="160161"/>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161_3*m_h_i*1_2_1"/>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5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160161_3*m_h_i*1_2_5"/>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5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160161_3*m_h_i*1_2_6"/>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5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161_3*m_h_i*1_3_1"/>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160161_3*m_h_i*1_3_2"/>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160161_3*m_h_i*1_3_3"/>
  <p:tag name="KSO_WM_TEMPLATE_CATEGORY" val="diagram"/>
  <p:tag name="KSO_WM_TEMPLATE_INDEX" val="16016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578.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3_7"/>
  <p:tag name="KSO_WM_UNIT_ID" val="diagram160161_3*m_h_i*1_3_7"/>
  <p:tag name="KSO_WM_TEMPLATE_CATEGORY" val="diagram"/>
  <p:tag name="KSO_WM_TEMPLATE_INDEX" val="160161"/>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160161_3*m_h_i*1_3_4"/>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160161_3*m_h_i*1_3_5"/>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5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160161_3*m_h_i*1_3_6"/>
  <p:tag name="KSO_WM_TEMPLATE_CATEGORY" val="diagram"/>
  <p:tag name="KSO_WM_TEMPLATE_INDEX" val="160161"/>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58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161_3*m_h_f*1_1_1"/>
  <p:tag name="KSO_WM_TEMPLATE_CATEGORY" val="diagram"/>
  <p:tag name="KSO_WM_TEMPLATE_INDEX" val="160161"/>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3"/>
  <p:tag name="KSO_WM_UNIT_TEXT_FILL_TYPE" val="1"/>
</p:tagLst>
</file>

<file path=ppt/tags/tag58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161_3*m_h_f*1_2_1"/>
  <p:tag name="KSO_WM_TEMPLATE_CATEGORY" val="diagram"/>
  <p:tag name="KSO_WM_TEMPLATE_INDEX" val="160161"/>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3"/>
  <p:tag name="KSO_WM_UNIT_TEXT_FILL_TYPE" val="1"/>
</p:tagLst>
</file>

<file path=ppt/tags/tag58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161_3*m_h_f*1_3_1"/>
  <p:tag name="KSO_WM_TEMPLATE_CATEGORY" val="diagram"/>
  <p:tag name="KSO_WM_TEMPLATE_INDEX" val="160161"/>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3"/>
  <p:tag name="KSO_WM_UNIT_TEXT_FILL_TYPE" val="1"/>
</p:tagLst>
</file>

<file path=ppt/tags/tag5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5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5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601.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60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6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60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6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6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3_1"/>
  <p:tag name="KSO_WM_TEMPLATE_CATEGORY" val="diagram"/>
  <p:tag name="KSO_WM_TEMPLATE_INDEX" val="20214862"/>
  <p:tag name="KSO_WM_UNIT_LAYERLEVEL" val="1_1_1"/>
  <p:tag name="KSO_WM_TAG_VERSION" val="1.0"/>
  <p:tag name="KSO_WM_BEAUTIFY_FLAG" val="#wm#"/>
  <p:tag name="KSO_WM_UNIT_TYPE" val="m_h_i"/>
  <p:tag name="KSO_WM_UNIT_INDEX" val="1_3_1"/>
  <p:tag name="KSO_WM_UNIT_FILL_FORE_SCHEMECOLOR_INDEX_BRIGHTNESS" val="0"/>
  <p:tag name="KSO_WM_UNIT_FILL_FORE_SCHEMECOLOR_INDEX" val="9"/>
  <p:tag name="KSO_WM_UNIT_FILL_TYPE" val="1"/>
</p:tagLst>
</file>

<file path=ppt/tags/tag6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1_4"/>
  <p:tag name="KSO_WM_TEMPLATE_CATEGORY" val="diagram"/>
  <p:tag name="KSO_WM_TEMPLATE_INDEX" val="20214862"/>
  <p:tag name="KSO_WM_UNIT_LAYERLEVEL" val="1_1_1"/>
  <p:tag name="KSO_WM_TAG_VERSION" val="1.0"/>
  <p:tag name="KSO_WM_BEAUTIFY_FLAG" val="#wm#"/>
  <p:tag name="KSO_WM_UNIT_TYPE" val="m_h_i"/>
  <p:tag name="KSO_WM_UNIT_INDEX" val="1_1_4"/>
  <p:tag name="KSO_WM_UNIT_FILL_FORE_SCHEMECOLOR_INDEX_BRIGHTNESS" val="0"/>
  <p:tag name="KSO_WM_UNIT_FILL_FORE_SCHEMECOLOR_INDEX" val="7"/>
  <p:tag name="KSO_WM_UNIT_FILL_TYPE" val="1"/>
</p:tagLst>
</file>

<file path=ppt/tags/tag6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2_2"/>
  <p:tag name="KSO_WM_TEMPLATE_CATEGORY" val="diagram"/>
  <p:tag name="KSO_WM_TEMPLATE_INDEX" val="20214862"/>
  <p:tag name="KSO_WM_UNIT_LAYERLEVEL" val="1_1_1"/>
  <p:tag name="KSO_WM_TAG_VERSION" val="1.0"/>
  <p:tag name="KSO_WM_BEAUTIFY_FLAG" val="#wm#"/>
  <p:tag name="KSO_WM_UNIT_TYPE" val="m_h_i"/>
  <p:tag name="KSO_WM_UNIT_INDEX" val="1_2_2"/>
  <p:tag name="KSO_WM_UNIT_FILL_FORE_SCHEMECOLOR_INDEX_BRIGHTNESS" val="0"/>
  <p:tag name="KSO_WM_UNIT_FILL_FORE_SCHEMECOLOR_INDEX" val="5"/>
  <p:tag name="KSO_WM_UNIT_FILL_TYPE" val="1"/>
</p:tagLst>
</file>

<file path=ppt/tags/tag6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2_3"/>
  <p:tag name="KSO_WM_TEMPLATE_CATEGORY" val="diagram"/>
  <p:tag name="KSO_WM_TEMPLATE_INDEX" val="20214862"/>
  <p:tag name="KSO_WM_UNIT_LAYERLEVEL" val="1_1_1"/>
  <p:tag name="KSO_WM_TAG_VERSION" val="1.0"/>
  <p:tag name="KSO_WM_BEAUTIFY_FLAG" val="#wm#"/>
  <p:tag name="KSO_WM_UNIT_TYPE" val="m_h_i"/>
  <p:tag name="KSO_WM_UNIT_INDEX" val="1_2_3"/>
  <p:tag name="KSO_WM_UNIT_FILL_FORE_SCHEMECOLOR_INDEX_BRIGHTNESS" val="0.4"/>
  <p:tag name="KSO_WM_UNIT_FILL_FORE_SCHEMECOLOR_INDEX" val="5"/>
  <p:tag name="KSO_WM_UNI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2_4"/>
  <p:tag name="KSO_WM_TEMPLATE_CATEGORY" val="diagram"/>
  <p:tag name="KSO_WM_TEMPLATE_INDEX" val="20214862"/>
  <p:tag name="KSO_WM_UNIT_LAYERLEVEL" val="1_1_1"/>
  <p:tag name="KSO_WM_TAG_VERSION" val="1.0"/>
  <p:tag name="KSO_WM_BEAUTIFY_FLAG" val="#wm#"/>
  <p:tag name="KSO_WM_UNIT_TYPE" val="m_h_i"/>
  <p:tag name="KSO_WM_UNIT_INDEX" val="1_2_4"/>
  <p:tag name="KSO_WM_UNIT_FILL_FORE_SCHEMECOLOR_INDEX_BRIGHTNESS" val="0"/>
  <p:tag name="KSO_WM_UNIT_FILL_FORE_SCHEMECOLOR_INDEX" val="5"/>
  <p:tag name="KSO_WM_UNIT_FILL_TYPE" val="1"/>
</p:tagLst>
</file>

<file path=ppt/tags/tag6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2_1"/>
  <p:tag name="KSO_WM_TEMPLATE_CATEGORY" val="diagram"/>
  <p:tag name="KSO_WM_TEMPLATE_INDEX" val="20214862"/>
  <p:tag name="KSO_WM_UNIT_LAYERLEVEL" val="1_1_1"/>
  <p:tag name="KSO_WM_TAG_VERSION" val="1.0"/>
  <p:tag name="KSO_WM_BEAUTIFY_FLAG" val="#wm#"/>
  <p:tag name="KSO_WM_UNIT_TYPE" val="m_h_i"/>
  <p:tag name="KSO_WM_UNIT_INDEX" val="1_2_1"/>
  <p:tag name="KSO_WM_UNIT_FILL_FORE_SCHEMECOLOR_INDEX_BRIGHTNESS" val="-0.25"/>
  <p:tag name="KSO_WM_UNIT_FILL_FORE_SCHEMECOLOR_INDEX" val="5"/>
  <p:tag name="KSO_WM_UNIT_FILL_TYPE" val="1"/>
</p:tagLst>
</file>

<file path=ppt/tags/tag6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1_1"/>
  <p:tag name="KSO_WM_TEMPLATE_CATEGORY" val="diagram"/>
  <p:tag name="KSO_WM_TEMPLATE_INDEX" val="20214862"/>
  <p:tag name="KSO_WM_UNIT_LAYERLEVEL" val="1_1_1"/>
  <p:tag name="KSO_WM_TAG_VERSION" val="1.0"/>
  <p:tag name="KSO_WM_BEAUTIFY_FLAG" val="#wm#"/>
  <p:tag name="KSO_WM_UNIT_TYPE" val="m_h_i"/>
  <p:tag name="KSO_WM_UNIT_INDEX" val="1_1_1"/>
  <p:tag name="KSO_WM_UNIT_FILL_FORE_SCHEMECOLOR_INDEX_BRIGHTNESS" val="0.4"/>
  <p:tag name="KSO_WM_UNIT_FILL_FORE_SCHEMECOLOR_INDEX" val="7"/>
  <p:tag name="KSO_WM_UNIT_FILL_TYPE" val="1"/>
</p:tagLst>
</file>

<file path=ppt/tags/tag6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1_2"/>
  <p:tag name="KSO_WM_TEMPLATE_CATEGORY" val="diagram"/>
  <p:tag name="KSO_WM_TEMPLATE_INDEX" val="20214862"/>
  <p:tag name="KSO_WM_UNIT_LAYERLEVEL" val="1_1_1"/>
  <p:tag name="KSO_WM_TAG_VERSION" val="1.0"/>
  <p:tag name="KSO_WM_BEAUTIFY_FLAG" val="#wm#"/>
  <p:tag name="KSO_WM_UNIT_TYPE" val="m_h_i"/>
  <p:tag name="KSO_WM_UNIT_INDEX" val="1_1_2"/>
  <p:tag name="KSO_WM_UNIT_FILL_FORE_SCHEMECOLOR_INDEX_BRIGHTNESS" val="0"/>
  <p:tag name="KSO_WM_UNIT_FILL_FORE_SCHEMECOLOR_INDEX" val="7"/>
  <p:tag name="KSO_WM_UNIT_FILL_TYPE" val="1"/>
</p:tagLst>
</file>

<file path=ppt/tags/tag6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1_3"/>
  <p:tag name="KSO_WM_TEMPLATE_CATEGORY" val="diagram"/>
  <p:tag name="KSO_WM_TEMPLATE_INDEX" val="20214862"/>
  <p:tag name="KSO_WM_UNIT_LAYERLEVEL" val="1_1_1"/>
  <p:tag name="KSO_WM_TAG_VERSION" val="1.0"/>
  <p:tag name="KSO_WM_BEAUTIFY_FLAG" val="#wm#"/>
  <p:tag name="KSO_WM_UNIT_TYPE" val="m_h_i"/>
  <p:tag name="KSO_WM_UNIT_INDEX" val="1_1_3"/>
  <p:tag name="KSO_WM_UNIT_FILL_FORE_SCHEMECOLOR_INDEX_BRIGHTNESS" val="-0.25"/>
  <p:tag name="KSO_WM_UNIT_FILL_FORE_SCHEMECOLOR_INDEX" val="7"/>
  <p:tag name="KSO_WM_UNIT_FILL_TYPE" val="1"/>
</p:tagLst>
</file>

<file path=ppt/tags/tag6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i*1_1"/>
  <p:tag name="KSO_WM_TEMPLATE_CATEGORY" val="diagram"/>
  <p:tag name="KSO_WM_TEMPLATE_INDEX" val="20214862"/>
  <p:tag name="KSO_WM_UNIT_LAYERLEVEL" val="1_1"/>
  <p:tag name="KSO_WM_TAG_VERSION" val="1.0"/>
  <p:tag name="KSO_WM_BEAUTIFY_FLAG" val="#wm#"/>
  <p:tag name="KSO_WM_UNIT_TYPE" val="m_i"/>
  <p:tag name="KSO_WM_UNIT_INDEX" val="1_1"/>
</p:tagLst>
</file>

<file path=ppt/tags/tag6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3_2"/>
  <p:tag name="KSO_WM_TEMPLATE_CATEGORY" val="diagram"/>
  <p:tag name="KSO_WM_TEMPLATE_INDEX" val="20214862"/>
  <p:tag name="KSO_WM_UNIT_LAYERLEVEL" val="1_1_1"/>
  <p:tag name="KSO_WM_TAG_VERSION" val="1.0"/>
  <p:tag name="KSO_WM_BEAUTIFY_FLAG" val="#wm#"/>
  <p:tag name="KSO_WM_UNIT_TYPE" val="m_h_i"/>
  <p:tag name="KSO_WM_UNIT_INDEX" val="1_3_2"/>
  <p:tag name="KSO_WM_UNIT_FILL_FORE_SCHEMECOLOR_INDEX_BRIGHTNESS" val="0.4"/>
  <p:tag name="KSO_WM_UNIT_FILL_FORE_SCHEMECOLOR_INDEX" val="9"/>
  <p:tag name="KSO_WM_UNIT_FILL_TYPE" val="1"/>
</p:tagLst>
</file>

<file path=ppt/tags/tag6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3_3"/>
  <p:tag name="KSO_WM_TEMPLATE_CATEGORY" val="diagram"/>
  <p:tag name="KSO_WM_TEMPLATE_INDEX" val="20214862"/>
  <p:tag name="KSO_WM_UNIT_LAYERLEVEL" val="1_1_1"/>
  <p:tag name="KSO_WM_TAG_VERSION" val="1.0"/>
  <p:tag name="KSO_WM_BEAUTIFY_FLAG" val="#wm#"/>
  <p:tag name="KSO_WM_UNIT_TYPE" val="m_h_i"/>
  <p:tag name="KSO_WM_UNIT_INDEX" val="1_3_3"/>
  <p:tag name="KSO_WM_UNIT_FILL_FORE_SCHEMECOLOR_INDEX_BRIGHTNESS" val="0"/>
  <p:tag name="KSO_WM_UNIT_FILL_FORE_SCHEMECOLOR_INDEX" val="9"/>
  <p:tag name="KSO_WM_UNIT_FILL_TYPE" val="1"/>
</p:tagLst>
</file>

<file path=ppt/tags/tag6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i*1_3_4"/>
  <p:tag name="KSO_WM_TEMPLATE_CATEGORY" val="diagram"/>
  <p:tag name="KSO_WM_TEMPLATE_INDEX" val="20214862"/>
  <p:tag name="KSO_WM_UNIT_LAYERLEVEL" val="1_1_1"/>
  <p:tag name="KSO_WM_TAG_VERSION" val="1.0"/>
  <p:tag name="KSO_WM_BEAUTIFY_FLAG" val="#wm#"/>
  <p:tag name="KSO_WM_UNIT_TYPE" val="m_h_i"/>
  <p:tag name="KSO_WM_UNIT_INDEX" val="1_3_4"/>
  <p:tag name="KSO_WM_UNIT_FILL_FORE_SCHEMECOLOR_INDEX_BRIGHTNESS" val="-0.25"/>
  <p:tag name="KSO_WM_UNIT_FILL_FORE_SCHEMECOLOR_INDEX" val="9"/>
  <p:tag name="KSO_WM_UNIT_FILL_TYPE" val="1"/>
</p:tagLst>
</file>

<file path=ppt/tags/tag6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i*1_2"/>
  <p:tag name="KSO_WM_TEMPLATE_CATEGORY" val="diagram"/>
  <p:tag name="KSO_WM_TEMPLATE_INDEX" val="20214862"/>
  <p:tag name="KSO_WM_UNIT_LAYERLEVEL" val="1_1"/>
  <p:tag name="KSO_WM_TAG_VERSION" val="1.0"/>
  <p:tag name="KSO_WM_BEAUTIFY_FLAG" val="#wm#"/>
  <p:tag name="KSO_WM_UNIT_TYPE" val="m_i"/>
  <p:tag name="KSO_WM_UNIT_INDEX" val="1_2"/>
  <p:tag name="KSO_WM_UNIT_FILL_FORE_SCHEMECOLOR_INDEX_BRIGHTNESS" val="0.25"/>
  <p:tag name="KSO_WM_UNIT_FILL_FORE_SCHEMECOLOR_INDEX" val="13"/>
  <p:tag name="KSO_WM_UNI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x*1_3_1"/>
  <p:tag name="KSO_WM_TEMPLATE_CATEGORY" val="diagram"/>
  <p:tag name="KSO_WM_TEMPLATE_INDEX" val="20214862"/>
  <p:tag name="KSO_WM_UNIT_LAYERLEVEL" val="1_1_1"/>
  <p:tag name="KSO_WM_TAG_VERSION" val="1.0"/>
  <p:tag name="KSO_WM_BEAUTIFY_FLAG" val="#wm#"/>
  <p:tag name="KSO_WM_UNIT_VALUE" val="115*115"/>
  <p:tag name="KSO_WM_UNIT_TYPE" val="m_h_x"/>
  <p:tag name="KSO_WM_UNIT_INDEX" val="1_3_1"/>
  <p:tag name="KSO_WM_UNIT_FILL_FORE_SCHEMECOLOR_INDEX_BRIGHTNESS" val="0"/>
  <p:tag name="KSO_WM_UNIT_FILL_FORE_SCHEMECOLOR_INDEX" val="14"/>
  <p:tag name="KSO_WM_UNIT_FILL_TYPE" val="1"/>
</p:tagLst>
</file>

<file path=ppt/tags/tag6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x*1_2_1"/>
  <p:tag name="KSO_WM_TEMPLATE_CATEGORY" val="diagram"/>
  <p:tag name="KSO_WM_TEMPLATE_INDEX" val="20214862"/>
  <p:tag name="KSO_WM_UNIT_LAYERLEVEL" val="1_1_1"/>
  <p:tag name="KSO_WM_TAG_VERSION" val="1.0"/>
  <p:tag name="KSO_WM_BEAUTIFY_FLAG" val="#wm#"/>
  <p:tag name="KSO_WM_UNIT_VALUE" val="102*95"/>
  <p:tag name="KSO_WM_UNIT_TYPE" val="m_h_x"/>
  <p:tag name="KSO_WM_UNIT_INDEX" val="1_2_1"/>
  <p:tag name="KSO_WM_UNIT_FILL_FORE_SCHEMECOLOR_INDEX_BRIGHTNESS" val="0"/>
  <p:tag name="KSO_WM_UNIT_FILL_FORE_SCHEMECOLOR_INDEX" val="14"/>
  <p:tag name="KSO_WM_UNIT_FILL_TYPE" val="1"/>
</p:tagLst>
</file>

<file path=ppt/tags/tag6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14862_1*m_h_x*1_1_1"/>
  <p:tag name="KSO_WM_TEMPLATE_CATEGORY" val="diagram"/>
  <p:tag name="KSO_WM_TEMPLATE_INDEX" val="20214862"/>
  <p:tag name="KSO_WM_UNIT_LAYERLEVEL" val="1_1_1"/>
  <p:tag name="KSO_WM_TAG_VERSION" val="1.0"/>
  <p:tag name="KSO_WM_BEAUTIFY_FLAG" val="#wm#"/>
  <p:tag name="KSO_WM_UNIT_VALUE" val="93*93"/>
  <p:tag name="KSO_WM_UNIT_TYPE" val="m_h_x"/>
  <p:tag name="KSO_WM_UNIT_INDEX" val="1_1_1"/>
  <p:tag name="KSO_WM_UNIT_FILL_FORE_SCHEMECOLOR_INDEX_BRIGHTNESS" val="0"/>
  <p:tag name="KSO_WM_UNIT_FILL_FORE_SCHEMECOLOR_INDEX" val="14"/>
  <p:tag name="KSO_WM_UNIT_FILL_TYPE" val="1"/>
</p:tagLst>
</file>

<file path=ppt/tags/tag62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14862_1*m_h_f*1_2_1"/>
  <p:tag name="KSO_WM_TEMPLATE_CATEGORY" val="diagram"/>
  <p:tag name="KSO_WM_TEMPLATE_INDEX" val="20214862"/>
  <p:tag name="KSO_WM_UNIT_LAYERLEVEL" val="1_1_1"/>
  <p:tag name="KSO_WM_TAG_VERSION" val="1.0"/>
  <p:tag name="KSO_WM_BEAUTIFY_FLAG" val="#wm#"/>
  <p:tag name="KSO_WM_UNIT_VALUE" val="32"/>
  <p:tag name="KSO_WM_UNIT_PRESET_TEXT" val="单击此处输入你的正文"/>
  <p:tag name="KSO_WM_UNIT_TEXT_FILL_FORE_SCHEMECOLOR_INDEX_BRIGHTNESS" val="0"/>
  <p:tag name="KSO_WM_UNIT_TEXT_FILL_FORE_SCHEMECOLOR_INDEX" val="16"/>
  <p:tag name="KSO_WM_UNIT_TEXT_FILL_TYPE" val="1"/>
</p:tagLst>
</file>

<file path=ppt/tags/tag62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14862_1*m_h_f*1_3_1"/>
  <p:tag name="KSO_WM_TEMPLATE_CATEGORY" val="diagram"/>
  <p:tag name="KSO_WM_TEMPLATE_INDEX" val="20214862"/>
  <p:tag name="KSO_WM_UNIT_LAYERLEVEL" val="1_1_1"/>
  <p:tag name="KSO_WM_TAG_VERSION" val="1.0"/>
  <p:tag name="KSO_WM_BEAUTIFY_FLAG" val="#wm#"/>
  <p:tag name="KSO_WM_UNIT_VALUE" val="32"/>
  <p:tag name="KSO_WM_UNIT_PRESET_TEXT" val="单击此处输入你的正文"/>
  <p:tag name="KSO_WM_UNIT_TEXT_FILL_FORE_SCHEMECOLOR_INDEX_BRIGHTNESS" val="0"/>
  <p:tag name="KSO_WM_UNIT_TEXT_FILL_FORE_SCHEMECOLOR_INDEX" val="16"/>
  <p:tag name="KSO_WM_UNIT_TEXT_FILL_TYPE" val="1"/>
</p:tagLst>
</file>

<file path=ppt/tags/tag62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14862_1*m_h_f*1_1_1"/>
  <p:tag name="KSO_WM_TEMPLATE_CATEGORY" val="diagram"/>
  <p:tag name="KSO_WM_TEMPLATE_INDEX" val="20214862"/>
  <p:tag name="KSO_WM_UNIT_LAYERLEVEL" val="1_1_1"/>
  <p:tag name="KSO_WM_TAG_VERSION" val="1.0"/>
  <p:tag name="KSO_WM_BEAUTIFY_FLAG" val="#wm#"/>
  <p:tag name="KSO_WM_UNIT_VALUE" val="32"/>
  <p:tag name="KSO_WM_UNIT_PRESET_TEXT" val="单击此处输入你的正文"/>
  <p:tag name="KSO_WM_UNIT_TEXT_FILL_FORE_SCHEMECOLOR_INDEX_BRIGHTNESS" val="0"/>
  <p:tag name="KSO_WM_UNIT_TEXT_FILL_FORE_SCHEMECOLOR_INDEX" val="16"/>
  <p:tag name="KSO_WM_UNIT_TEXT_FILL_TYPE" val="1"/>
</p:tagLst>
</file>

<file path=ppt/tags/tag6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6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6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6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6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6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6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6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6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6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6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6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6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6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642.xml><?xml version="1.0" encoding="utf-8"?>
<p:tagLst xmlns:a="http://schemas.openxmlformats.org/drawingml/2006/main" xmlns:r="http://schemas.openxmlformats.org/officeDocument/2006/relationships" xmlns:p="http://schemas.openxmlformats.org/presentationml/2006/main">
  <p:tag name="KSO_WM_SLIDE_COLORSCHEME_VERSION" val="3.2"/>
  <p:tag name="KSO_WM_SLIDE_ID" val="diagram2021714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20"/>
  <p:tag name="KSO_WM_SLIDE_POSITION" val="48*60"/>
  <p:tag name="KSO_WM_TAG_VERSION" val="1.0"/>
  <p:tag name="KSO_WM_BEAUTIFY_FLAG" val="#wm#"/>
  <p:tag name="KSO_WM_TEMPLATE_CATEGORY" val="diagram"/>
  <p:tag name="KSO_WM_TEMPLATE_INDEX" val="20217144"/>
  <p:tag name="KSO_WM_SLIDE_LAYOUT" val="a_b_d"/>
  <p:tag name="KSO_WM_SLIDE_LAYOUT_CNT" val="1_1_1"/>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lm&quot;,&quot;text_direction&quot;:&quot;horizontal&quot;,&quot;support_big_font&quot;:false,&quot;picture_toward&quot;:0,&quot;picture_dockside&quot;:[],&quot;fill_id&quot;:&quot;1a64a48662ca45e7a2ef2dffb46de0df&quot;,&quot;fill_align&quot;:&quot;cm&quot;,&quot;chip_types&quot;:[&quot;text&quot;]}],[{&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cm&quot;,&quot;text_direction&quot;:&quot;horizontal&quot;,&quot;support_features&quot;:[&quot;collage&quot;],&quot;support_big_font&quot;:false,&quot;picture_toward&quot;:0,&quot;picture_dockside&quot;:[],&quot;fill_id&quot;:&quot;1a64a48662ca45e7a2ef2dffb46de0df&quot;,&quot;fill_align&quot;:&quot;cm&quot;,&quot;chip_types&quot;:[&quot;diagram&quot;,&quot;pictext&quot;,&quot;picture&quot;,&quot;chart&quot;,&quot;table&quot;,&quot;video&quot;]}]]"/>
  <p:tag name="KSO_WM_SLIDE_LAYOUT_INFO" val="{&quot;id&quot;:&quot;2020-12-10T01:20:20&quot;,&quot;maxSize&quot;:{&quot;size1&quot;:28.899999999999999},&quot;minSize&quot;:{&quot;size1&quot;:22.199999999999999},&quot;normalSize&quot;:{&quot;size1&quot;:27.950185185185187},&quot;subLayout&quot;:[{&quot;id&quot;:&quot;2020-12-10T01:20:20&quot;,&quot;margin&quot;:{&quot;bottom&quot;:0.42300000786781311,&quot;left&quot;:1.6929999589920044,&quot;right&quot;:5.9270000457763672,&quot;top&quot;:1.6929999589920044},&quot;type&quot;:0},{&quot;id&quot;:&quot;2020-12-10T01:20:20&quot;,&quot;margin&quot;:{&quot;bottom&quot;:2.9630000591278076,&quot;left&quot;:2.9630000591278076,&quot;right&quot;:2.9630000591278076,&quot;top&quot;:1.6929999589920044},&quot;type&quot;:0}],&quot;type&quot;:0}"/>
  <p:tag name="KSO_WM_SLIDE_RATIO" val="1.777778"/>
  <p:tag name="KSO_WM_CHIP_XID" val="5ef20a5ea491bb0086638ac2"/>
  <p:tag name="KSO_WM_CHIP_DECFILLPROP" val="[]"/>
  <p:tag name="KSO_WM_CHIP_GROUPID" val="5ef20a5ea491bb0086638ac1"/>
  <p:tag name="KSO_WM_SLIDE_BK_DARK_LIGHT" val="2"/>
  <p:tag name="KSO_WM_SLIDE_BACKGROUND_TYPE" val="general"/>
  <p:tag name="KSO_WM_SLIDE_SUPPORT_FEATURE_TYPE" val="1"/>
  <p:tag name="KSO_WM_TEMPLATE_ASSEMBLE_XID" val="5fd107541fa9d42129ddd92d"/>
  <p:tag name="KSO_WM_TEMPLATE_ASSEMBLE_GROUPID" val="5fd107541fa9d42129ddd92d"/>
  <p:tag name="KSO_WM_SPECIAL_SOURCE" val="bdnull"/>
</p:tagLst>
</file>

<file path=ppt/tags/tag64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6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7144_1**"/>
  <p:tag name="KSO_WM_TEMPLATE_CATEGORY" val="diagram"/>
  <p:tag name="KSO_WM_TEMPLATE_INDEX" val="20217144"/>
  <p:tag name="KSO_WM_UNIT_LAYERLEVEL" val="1"/>
  <p:tag name="KSO_WM_TAG_VERSION" val="1.0"/>
  <p:tag name="KSO_WM_BEAUTIFY_FLAG" val="#wm#"/>
  <p:tag name="KSO_WM_UNIT_BLOCK" val="0"/>
  <p:tag name="KSO_WM_UNIT_DEC_AREA_ID" val="35eb58c266794e9c92660c525c4ec180"/>
  <p:tag name="KSO_WM_UNIT_SM_LIMIT_TYPE" val="0"/>
  <p:tag name="KSO_WM_CHIP_GROUPID" val="5ef20a5ea491bb0086638ac1"/>
  <p:tag name="KSO_WM_CHIP_XID" val="5ef20a5ea491bb0086638ac2"/>
  <p:tag name="KSO_WM_TEMPLATE_ASSEMBLE_XID" val="5fd107541fa9d42129ddd92d"/>
  <p:tag name="KSO_WM_TEMPLATE_ASSEMBLE_GROUPID" val="5fd107541fa9d42129ddd92d"/>
</p:tagLst>
</file>

<file path=ppt/tags/tag64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7144_1*a*1"/>
  <p:tag name="KSO_WM_TEMPLATE_CATEGORY" val="diagram"/>
  <p:tag name="KSO_WM_TEMPLATE_INDEX" val="20217144"/>
  <p:tag name="KSO_WM_UNIT_LAYERLEVEL" val="1"/>
  <p:tag name="KSO_WM_TAG_VERSION" val="1.0"/>
  <p:tag name="KSO_WM_BEAUTIFY_FLAG" val="#wm#"/>
  <p:tag name="KSO_WM_UNIT_SHOW_EDIT_AREA_INDICATION" val="1"/>
  <p:tag name="KSO_WM_UNIT_DEFAULT_FONT" val="24;44;4"/>
  <p:tag name="KSO_WM_UNIT_BLOCK" val="0"/>
  <p:tag name="KSO_WM_UNIT_DEC_AREA_ID" val="d403b00cf9344ababc7121802268f67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
  <p:tag name="KSO_WM_UNIT_TEXT_FILL_FORE_SCHEMECOLOR_INDEX" val="13"/>
  <p:tag name="KSO_WM_UNIT_TEXT_FILL_TYPE" val="1"/>
  <p:tag name="KSO_WM_TEMPLATE_ASSEMBLE_XID" val="5fd107541fa9d42129ddd92d"/>
  <p:tag name="KSO_WM_TEMPLATE_ASSEMBLE_GROUPID" val="5fd107541fa9d42129ddd92d"/>
</p:tagLst>
</file>

<file path=ppt/tags/tag6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1"/>
  <p:tag name="KSO_WM_UNIT_HIGHLIGHT" val="0"/>
  <p:tag name="KSO_WM_UNIT_COMPATIBLE" val="0"/>
  <p:tag name="KSO_WM_UNIT_DIAGRAM_ISNUMVISUAL" val="0"/>
  <p:tag name="KSO_WM_UNIT_DIAGRAM_ISREFERUNIT" val="0"/>
  <p:tag name="KSO_WM_UNIT_TYPE" val="b"/>
  <p:tag name="KSO_WM_UNIT_INDEX" val="1"/>
  <p:tag name="KSO_WM_UNIT_ID" val="diagram20217144_1*b*1"/>
  <p:tag name="KSO_WM_TEMPLATE_CATEGORY" val="diagram"/>
  <p:tag name="KSO_WM_TEMPLATE_INDEX" val="20217144"/>
  <p:tag name="KSO_WM_UNIT_LAYERLEVEL" val="1"/>
  <p:tag name="KSO_WM_TAG_VERSION" val="1.0"/>
  <p:tag name="KSO_WM_BEAUTIFY_FLAG" val="#wm#"/>
  <p:tag name="KSO_WM_UNIT_DEFAULT_FONT" val="18;24;2"/>
  <p:tag name="KSO_WM_UNIT_BLOCK" val="0"/>
  <p:tag name="KSO_WM_UNIT_DEC_AREA_ID" val="7fb7ad3b16e947d6844dca9b79b16b88"/>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25"/>
  <p:tag name="KSO_WM_UNIT_TEXT_FILL_FORE_SCHEMECOLOR_INDEX" val="14"/>
  <p:tag name="KSO_WM_UNIT_TEXT_FILL_TYPE" val="1"/>
  <p:tag name="KSO_WM_TEMPLATE_ASSEMBLE_XID" val="5fd107541fa9d42129ddd92d"/>
  <p:tag name="KSO_WM_TEMPLATE_ASSEMBLE_GROUPID" val="5fd107541fa9d42129ddd92d"/>
</p:tagLst>
</file>

<file path=ppt/tags/tag6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44_1*i*3"/>
  <p:tag name="KSO_WM_TEMPLATE_CATEGORY" val="diagram"/>
  <p:tag name="KSO_WM_TEMPLATE_INDEX" val="20217144"/>
  <p:tag name="KSO_WM_UNIT_LAYERLEVEL" val="1"/>
  <p:tag name="KSO_WM_TAG_VERSION" val="1.0"/>
  <p:tag name="KSO_WM_BEAUTIFY_FLAG" val="#wm#"/>
  <p:tag name="KSO_WM_UNIT_BLOCK" val="0"/>
  <p:tag name="KSO_WM_UNIT_SM_LIMIT_TYPE" val="2"/>
  <p:tag name="KSO_WM_UNIT_DEC_AREA_ID" val="10691f53730d49c8acb30cf03664d6f3"/>
  <p:tag name="KSO_WM_UNIT_DECORATE_INFO" val="{&quot;DecorateInfoH&quot;:{&quot;IsAbs&quot;:true},&quot;DecorateInfoW&quot;:{&quot;IsAbs&quot;:true},&quot;DecorateInfoX&quot;:{&quot;IsAbs&quot;:true,&quot;Pos&quot;:1},&quot;DecorateInfoY&quot;:{&quot;IsAbs&quot;:true,&quot;Pos&quot;:1},&quot;ReferentInfo&quot;:{&quot;Id&quot;:&quot;fc98e3c3d7b143728fda204061101284&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02"/>
  <p:tag name="KSO_WM_TEMPLATE_ASSEMBLE_XID" val="5fd107541fa9d42129ddd92d"/>
  <p:tag name="KSO_WM_TEMPLATE_ASSEMBLE_GROUPID" val="5fd107541fa9d42129ddd92d"/>
</p:tagLst>
</file>

<file path=ppt/tags/tag64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150_1*l_h_f*1_1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6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150_1*l_h_i*1_1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150_1*l_h_i*1_1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150_1*l_h_i*1_1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65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150_1*l_h_f*1_2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6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150_1*l_h_i*1_2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150_1*l_h_i*1_2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150_1*l_h_i*1_2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65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150_1*l_h_f*1_3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6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150_1*l_h_i*1_3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150_1*l_h_i*1_3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150_1*l_h_i*1_3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0.xml><?xml version="1.0" encoding="utf-8"?>
<p:tagLst xmlns:a="http://schemas.openxmlformats.org/drawingml/2006/main" xmlns:r="http://schemas.openxmlformats.org/officeDocument/2006/relationships" xmlns:p="http://schemas.openxmlformats.org/presentationml/2006/main">
  <p:tag name="KSO_WM_UNIT_COLOR_SCHEME_SHAPE_ID" val="8"/>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1"/>
  <p:tag name="KSO_WM_UNIT_ID" val="diagram20217144_1*i*1"/>
  <p:tag name="KSO_WM_TEMPLATE_CATEGORY" val="diagram"/>
  <p:tag name="KSO_WM_TEMPLATE_INDEX" val="20217144"/>
  <p:tag name="KSO_WM_UNIT_LAYERLEVEL" val="1"/>
  <p:tag name="KSO_WM_TAG_VERSION" val="1.0"/>
  <p:tag name="KSO_WM_BEAUTIFY_FLAG" val="#wm#"/>
  <p:tag name="KSO_WM_UNIT_BLOCK" val="0"/>
  <p:tag name="KSO_WM_UNIT_DEC_AREA_ID" val="41671fd2bac94011bc43e1c0357fd0b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661.xml><?xml version="1.0" encoding="utf-8"?>
<p:tagLst xmlns:a="http://schemas.openxmlformats.org/drawingml/2006/main" xmlns:r="http://schemas.openxmlformats.org/officeDocument/2006/relationships" xmlns:p="http://schemas.openxmlformats.org/presentationml/2006/main">
  <p:tag name="KSO_WM_UNIT_COLOR_SCHEME_SHAPE_ID" val="9"/>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2"/>
  <p:tag name="KSO_WM_UNIT_ID" val="diagram20217144_1*i*2"/>
  <p:tag name="KSO_WM_TEMPLATE_CATEGORY" val="diagram"/>
  <p:tag name="KSO_WM_TEMPLATE_INDEX" val="20217144"/>
  <p:tag name="KSO_WM_UNIT_LAYERLEVEL" val="1"/>
  <p:tag name="KSO_WM_TAG_VERSION" val="1.0"/>
  <p:tag name="KSO_WM_BEAUTIFY_FLAG" val="#wm#"/>
  <p:tag name="KSO_WM_UNIT_BLOCK" val="0"/>
  <p:tag name="KSO_WM_UNIT_DEC_AREA_ID" val="6c32adebec5d4a6ba863174d46b3cb0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662.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66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6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6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6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6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6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66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6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6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6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6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67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6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6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68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6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6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6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68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6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6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6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690.xml><?xml version="1.0" encoding="utf-8"?>
<p:tagLst xmlns:a="http://schemas.openxmlformats.org/drawingml/2006/main" xmlns:r="http://schemas.openxmlformats.org/officeDocument/2006/relationships" xmlns:p="http://schemas.openxmlformats.org/presentationml/2006/main">
  <p:tag name="KSO_WM_SLIDE_ID" val="diagram2021596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96"/>
  <p:tag name="KSO_WM_SLIDE_POSITION" val="0*71"/>
  <p:tag name="KSO_WM_TAG_VERSION" val="1.0"/>
  <p:tag name="KSO_WM_BEAUTIFY_FLAG" val="#wm#"/>
  <p:tag name="KSO_WM_TEMPLATE_CATEGORY" val="diagram"/>
  <p:tag name="KSO_WM_TEMPLATE_INDEX" val="20215963"/>
  <p:tag name="KSO_WM_SLIDE_LAYOUT" val="a_b_d"/>
  <p:tag name="KSO_WM_SLIDE_LAYOUT_CNT" val="1_1_1"/>
  <p:tag name="KSO_WM_SLIDE_LAYOUT_INFO" val="{&quot;id&quot;:&quot;2021-04-01T16:02:08&quot;,&quot;maxSize&quot;:{&quot;size1&quot;:13.107367670977556},&quot;minSize&quot;:{&quot;size1&quot;:13.107367670977556},&quot;normalSize&quot;:{&quot;size1&quot;:13.107367670977556},&quot;subLayout&quot;:[{&quot;id&quot;:&quot;2021-04-01T16:02:08&quot;,&quot;type&quot;:0},{&quot;id&quot;:&quot;2021-04-01T16:02:08&quot;,&quot;maxSize&quot;:{&quot;size1&quot;:84.567658875187291},&quot;minSize&quot;:{&quot;size1&quot;:84.567658875187291},&quot;normalSize&quot;:{&quot;size1&quot;:84.567658875187291},&quot;subLayout&quot;:[{&quot;backgroundInfo&quot;:[{&quot;bottom&quot;:0,&quot;bottomAbs&quot;:false,&quot;left&quot;:0,&quot;leftAbs&quot;:false,&quot;right&quot;:0,&quot;rightAbs&quot;:false,&quot;top&quot;:0,&quot;topAbs&quot;:false,&quot;type&quot;:&quot;belt&quot;}],&quot;id&quot;:&quot;2021-04-01T16:02:08&quot;,&quot;maxSize&quot;:{&quot;size1&quot;:36.161175833176969},&quot;minSize&quot;:{&quot;size1&quot;:24.061175833176968},&quot;normalSize&quot;:{&quot;size1&quot;:32.542416993106677},&quot;subLayout&quot;:[{&quot;id&quot;:&quot;2021-04-01T16:02:08&quot;,&quot;margin&quot;:{&quot;bottom&quot;:0.026000002399086952,&quot;left&quot;:3.5980000495910645,&quot;right&quot;:3.5980000495910645,&quot;top&quot;:1.6929999589920044},&quot;type&quot;:0},{&quot;id&quot;:&quot;2021-04-01T16:02:08&quot;,&quot;margin&quot;:{&quot;bottom&quot;:1.6929999589920044,&quot;left&quot;:3.5980000495910645,&quot;right&quot;:3.5980000495910645,&quot;top&quot;:0.81999999284744263},&quot;type&quot;:0}],&quot;type&quot;:0},{&quot;id&quot;:&quot;2021-04-01T16:02:08&quot;,&quot;type&quot;:0}],&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a53605d5daf04fe6016"/>
  <p:tag name="KSO_WM_CHIP_FILLPROP" val="[[{&quot;text_align&quot;:&quot;lb&quot;,&quot;text_direction&quot;:&quot;horizontal&quot;,&quot;support_big_font&quot;:false,&quot;picture_toward&quot;:0,&quot;picture_dockside&quot;:[],&quot;fill_id&quot;:&quot;378672c150fa4415af9b4ff8e08b5010&quot;,&quot;fill_align&quot;:&quot;lb&quot;,&quot;chip_types&quot;:[&quot;header&quot;]},{&quot;text_align&quot;:&quot;lt&quot;,&quot;text_direction&quot;:&quot;horizontal&quot;,&quot;support_big_font&quot;:false,&quot;picture_toward&quot;:0,&quot;picture_dockside&quot;:[],&quot;fill_id&quot;:&quot;100d0ed1c2994f368cb46b423deb1752&quot;,&quot;fill_align&quot;:&quot;lt&quot;,&quot;chip_types&quot;:[&quot;text&quot;]}],[{&quot;text_align&quot;:&quot;cb&quot;,&quot;text_direction&quot;:&quot;horizontal&quot;,&quot;support_big_font&quot;:false,&quot;picture_toward&quot;:0,&quot;picture_dockside&quot;:[],&quot;fill_id&quot;:&quot;378672c150fa4415af9b4ff8e08b5010&quot;,&quot;fill_align&quot;:&quot;cb&quot;,&quot;chip_types&quot;:[&quot;header&quot;]},{&quot;text_align&quot;:&quot;lm&quot;,&quot;text_direction&quot;:&quot;horizontal&quot;,&quot;support_features&quot;:[&quot;collage&quot;,&quot;carousel&quot;],&quot;support_big_font&quot;:false,&quot;picture_toward&quot;:0,&quot;picture_dockside&quot;:[],&quot;fill_id&quot;:&quot;100d0ed1c2994f368cb46b423deb1752&quot;,&quot;fill_align&quot;:&quot;cm&quot;,&quot;chip_types&quot;:[&quot;diagram&quot;,&quot;picture&quot;,&quot;chart&quot;,&quot;table&quot;]}]]"/>
  <p:tag name="KSO_WM_CHIP_DECFILLPROP" val="[]"/>
  <p:tag name="KSO_WM_CHIP_GROUPID" val="5e6f1a53605d5daf04fe6016"/>
  <p:tag name="KSO_WM_SLIDE_BK_DARK_LIGHT" val="2"/>
  <p:tag name="KSO_WM_SLIDE_BACKGROUND_TYPE" val="belt"/>
  <p:tag name="KSO_WM_SLIDE_SUPPORT_FEATURE_TYPE" val="3"/>
  <p:tag name="KSO_WM_TEMPLATE_ASSEMBLE_XID" val="60656fc14054ed1e2fb80fb7"/>
  <p:tag name="KSO_WM_TEMPLATE_ASSEMBLE_GROUPID" val="60656fc14054ed1e2fb80fb7"/>
  <p:tag name="KSO_WM_SPECIAL_SOURCE" val="bdnull"/>
</p:tagLst>
</file>

<file path=ppt/tags/tag69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9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TYPE" val="i"/>
  <p:tag name="KSO_WM_UNIT_FILL_FORE_SCHEMECOLOR_INDEX_BRIGHTNESS" val="0"/>
  <p:tag name="KSO_WM_UNIT_FILL_FORE_SCHEMECOLOR_INDEX" val="5"/>
  <p:tag name="KSO_WM_UNIT_FILL_TYPE" val="1"/>
</p:tagLst>
</file>

<file path=ppt/tags/tag69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TYPE" val="i"/>
  <p:tag name="KSO_WM_UNIT_FILL_FORE_SCHEMECOLOR_INDEX_BRIGHTNESS" val="0"/>
  <p:tag name="KSO_WM_UNIT_FILL_FORE_SCHEMECOLOR_INDEX" val="5"/>
  <p:tag name="KSO_WM_UNIT_FILL_TYPE" val="1"/>
</p:tagLst>
</file>

<file path=ppt/tags/tag6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5963_1*a*1"/>
  <p:tag name="KSO_WM_TEMPLATE_CATEGORY" val="diagram"/>
  <p:tag name="KSO_WM_TEMPLATE_INDEX" val="20215963"/>
  <p:tag name="KSO_WM_UNIT_LAYERLEVEL" val="1"/>
  <p:tag name="KSO_WM_TAG_VERSION" val="1.0"/>
  <p:tag name="KSO_WM_BEAUTIFY_FLAG" val="#wm#"/>
  <p:tag name="KSO_WM_UNIT_SHOW_EDIT_AREA_INDICATION" val="1"/>
  <p:tag name="KSO_WM_UNIT_DEFAULT_FONT" val="24;44;4"/>
  <p:tag name="KSO_WM_UNIT_BLOCK" val="0"/>
  <p:tag name="KSO_WM_UNIT_DEC_AREA_ID" val="d00cae052fd44e13a3cfba734fe7f72f"/>
  <p:tag name="KSO_WM_CHIP_GROUPID" val="5f0681562c9c209bb8bb14eb"/>
  <p:tag name="KSO_WM_CHIP_XID" val="5f0681562c9c209bb8bb14ec"/>
  <p:tag name="KSO_WM_CHIP_FILLAREA_FILL_RULE" val="{&quot;fill_align&quot;:&quot;cb&quot;,&quot;fill_mode&quot;:&quot;full&quot;,&quot;sacle_strategy&quot;:&quot;smart&quot;}"/>
  <p:tag name="KSO_WM_ASSEMBLE_CHIP_INDEX" val="c59840f939cb441db8ed0d0008e069e3"/>
  <p:tag name="KSO_WM_UNIT_TEXT_FILL_FORE_SCHEMECOLOR_INDEX_BRIGHTNESS" val="0"/>
  <p:tag name="KSO_WM_UNIT_TEXT_FILL_FORE_SCHEMECOLOR_INDEX" val="13"/>
  <p:tag name="KSO_WM_UNIT_TEXT_FILL_TYPE" val="1"/>
  <p:tag name="KSO_WM_TEMPLATE_ASSEMBLE_XID" val="60656fc14054ed1e2fb80fb7"/>
  <p:tag name="KSO_WM_TEMPLATE_ASSEMBLE_GROUPID" val="60656fc14054ed1e2fb80fb7"/>
</p:tagLst>
</file>

<file path=ppt/tags/tag69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b"/>
  <p:tag name="KSO_WM_UNIT_INDEX" val="1"/>
  <p:tag name="KSO_WM_UNIT_ID" val="diagram20215963_1*b*1"/>
  <p:tag name="KSO_WM_TEMPLATE_CATEGORY" val="diagram"/>
  <p:tag name="KSO_WM_TEMPLATE_INDEX" val="20215963"/>
  <p:tag name="KSO_WM_UNIT_LAYERLEVEL" val="1"/>
  <p:tag name="KSO_WM_TAG_VERSION" val="1.0"/>
  <p:tag name="KSO_WM_BEAUTIFY_FLAG" val="#wm#"/>
  <p:tag name="KSO_WM_UNIT_DEFAULT_FONT" val="18;24;2"/>
  <p:tag name="KSO_WM_UNIT_BLOCK" val="0"/>
  <p:tag name="KSO_WM_UNIT_DEC_AREA_ID" val="c39dce008a7e41aea4b045ed806dd2b3"/>
  <p:tag name="KSO_WM_CHIP_GROUPID" val="5f0681562c9c209bb8bb14eb"/>
  <p:tag name="KSO_WM_CHIP_XID" val="5f0681562c9c209bb8bb14ec"/>
  <p:tag name="KSO_WM_CHIP_FILLAREA_FILL_RULE" val="{&quot;fill_align&quot;:&quot;cb&quot;,&quot;fill_mode&quot;:&quot;full&quot;,&quot;sacle_strategy&quot;:&quot;smart&quot;}"/>
  <p:tag name="KSO_WM_ASSEMBLE_CHIP_INDEX" val="c59840f939cb441db8ed0d0008e069e3"/>
  <p:tag name="KSO_WM_UNIT_TEXT_FILL_FORE_SCHEMECOLOR_INDEX_BRIGHTNESS" val="-0.25"/>
  <p:tag name="KSO_WM_UNIT_TEXT_FILL_FORE_SCHEMECOLOR_INDEX" val="14"/>
  <p:tag name="KSO_WM_UNIT_TEXT_FILL_TYPE" val="1"/>
  <p:tag name="KSO_WM_TEMPLATE_ASSEMBLE_XID" val="60656fc14054ed1e2fb80fb7"/>
  <p:tag name="KSO_WM_TEMPLATE_ASSEMBLE_GROUPID" val="60656fc14054ed1e2fb80fb7"/>
</p:tagLst>
</file>

<file path=ppt/tags/tag6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0088_1*l_h_i*1_1_1"/>
  <p:tag name="KSO_WM_TEMPLATE_CATEGORY" val="diagram"/>
  <p:tag name="KSO_WM_TEMPLATE_INDEX" val="20210088"/>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69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0088_1*l_h_f*1_1_1"/>
  <p:tag name="KSO_WM_TEMPLATE_CATEGORY" val="diagram"/>
  <p:tag name="KSO_WM_TEMPLATE_INDEX" val="20210088"/>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6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0088_1*l_h_i*1_2_1"/>
  <p:tag name="KSO_WM_TEMPLATE_CATEGORY" val="diagram"/>
  <p:tag name="KSO_WM_TEMPLATE_INDEX" val="20210088"/>
  <p:tag name="KSO_WM_UNIT_LAYERLEVEL" val="1_1_1"/>
  <p:tag name="KSO_WM_TAG_VERSION" val="1.0"/>
  <p:tag name="KSO_WM_BEAUTIFY_FLAG" val="#wm#"/>
  <p:tag name="KSO_WM_UNIT_LINE_FORE_SCHEMECOLOR_INDEX_BRIGHTNESS" val="0"/>
  <p:tag name="KSO_WM_UNIT_LINE_FORE_SCHEMECOLOR_INDEX" val="5"/>
  <p:tag name="KSO_WM_UNIT_LINE_FILL_TYPE" val="2"/>
</p:tagLst>
</file>

<file path=ppt/tags/tag69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0088_1*l_h_f*1_2_1"/>
  <p:tag name="KSO_WM_TEMPLATE_CATEGORY" val="diagram"/>
  <p:tag name="KSO_WM_TEMPLATE_INDEX" val="20210088"/>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9、12、15、17"/>
  <p:tag name="KSO_WM_TEMPLATE_SUBCATEGORY" val="17"/>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608"/>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7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813"/>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44444444799999999,&quot;topAbs&quot;:false,&quot;type&quot;:&quot;bottomTop&quot;},{&quot;bottom&quot;:0,&quot;bottomAbs&quot;:false,&quot;left&quot;:0,&quot;leftAbs&quot;:false,&quot;right&quot;:0,&quot;rightAbs&quot;:false,&quot;top&quot;:0,&quot;topAbs&quot;:false,&quot;type&quot;:&quot;general&quot;}],&quot;id&quot;:&quot;2020-12-09T22:09:58&quot;,&quot;maxSize&quot;:{&quot;size1&quot;:26.699999999999999},&quot;minSize&quot;:{&quot;size1&quot;:20},&quot;normalSize&quot;:{&quot;size1&quot;:25.729814814814816},&quot;subLayout&quot;:[{&quot;id&quot;:&quot;2020-12-09T22:09:58&quot;,&quot;margin&quot;:{&quot;bottom&quot;:0,&quot;left&quot;:1.6929999589920044,&quot;right&quot;:1.6929999589920044,&quot;top&quot;:1.6929999589920044},&quot;type&quot;:0},{&quot;id&quot;:&quot;2020-12-09T22:09:58&quot;,&quot;margin&quot;:{&quot;bottom&quot;:2.5399999618530273,&quot;left&quot;:2.5399999618530273,&quot;right&quot;:2.5399999618530273,&quot;top&quot;:2.1170001029968262},&quot;type&quot;:0}],&quot;type&quot;:0}"/>
  <p:tag name="KSO_WM_SLIDE_BACKGROUND" val="[&quot;bottomTop&quot;,&quot;general&quot;]"/>
  <p:tag name="KSO_WM_SLIDE_RATIO" val="1.777778"/>
  <p:tag name="KSO_WM_SLIDE_ID" val="diagram202128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91"/>
  <p:tag name="KSO_WM_SLIDE_POSITION" val="0*48"/>
  <p:tag name="KSO_WM_TAG_VERSION" val="1.0"/>
  <p:tag name="KSO_WM_SLIDE_LAYOUT" val="a_b_d"/>
  <p:tag name="KSO_WM_SLIDE_LAYOUT_CNT" val="1_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quot;text_align&quot;:&quot;ct&quot;,&quot;text_direction&quot;:&quot;horizontal&quot;,&quot;support_big_font&quot;:false,&quot;picture_toward&quot;:0,&quot;picture_dockside&quot;:[],&quot;fill_id&quot;:&quot;fbc1d1c81b9c4bca8f09873cfc4ac6db&quot;,&quot;fill_align&quot;:&quot;c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
  <p:tag name="KSO_WM_CHIP_GROUPID" val="5eda18a25860357932c55e72"/>
  <p:tag name="KSO_WM_CHIP_XID" val="5eda18ef5860357932c55e83"/>
  <p:tag name="KSO_WM_CHIP_DECFILLPROP" val="[]"/>
  <p:tag name="KSO_WM_SLIDE_BK_DARK_LIGHT" val="2"/>
  <p:tag name="KSO_WM_SLIDE_BACKGROUND_TYPE" val="bottomTop"/>
  <p:tag name="KSO_WM_SLIDE_SUPPORT_FEATURE_TYPE" val="3"/>
  <p:tag name="KSO_WM_TEMPLATE_ASSEMBLE_XID" val="5fd0dab61fa9d42129dd8978"/>
  <p:tag name="KSO_WM_TEMPLATE_ASSEMBLE_GROUPID" val="5fd0dab61fa9d42129dd8978"/>
  <p:tag name="KSO_WM_SPECIAL_SOURCE" val="bdnull"/>
</p:tagLst>
</file>

<file path=ppt/tags/tag70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70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03.xml><?xml version="1.0" encoding="utf-8"?>
<p:tagLst xmlns:a="http://schemas.openxmlformats.org/drawingml/2006/main" xmlns:r="http://schemas.openxmlformats.org/officeDocument/2006/relationships"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2"/>
  <p:tag name="KSO_WM_UNIT_ID" val="diagram20212813_1*i*2"/>
  <p:tag name="KSO_WM_TEMPLATE_CATEGORY" val="diagram"/>
  <p:tag name="KSO_WM_TEMPLATE_INDEX" val="20212813"/>
  <p:tag name="KSO_WM_UNIT_LAYERLEVEL" val="1"/>
  <p:tag name="KSO_WM_TAG_VERSION" val="1.0"/>
  <p:tag name="KSO_WM_BEAUTIFY_FLAG" val="#wm#"/>
  <p:tag name="KSO_WM_CHIP_GROUPID" val="5eda18a25860357932c55e72"/>
  <p:tag name="KSO_WM_UNIT_SM_LIMIT_TYPE" val="2"/>
  <p:tag name="KSO_WM_UNIT_DECORATE_INFO" val="{&quot;DecorateInfoH&quot;:{&quot;IsAbs&quot;:false},&quot;DecorateInfoW&quot;:{&quot;IsAbs&quot;:false},&quot;DecorateInfoX&quot;:{&quot;IsAbs&quot;:false,&quot;Pos&quot;:1},&quot;DecorateInfoY&quot;:{&quot;IsAbs&quot;:false,&quot;Pos&quot;:1},&quot;ReferentInfo&quot;:{&quot;Id&quot;:&quot;3b06e62085104a53b18e8462b5cd4e30&quot;,&quot;X&quot;:{&quot;Pos&quot;:1},&quot;Y&quot;:{&quot;Pos&quot;:1}},&quot;whChangeMode&quot;:0}"/>
  <p:tag name="KSO_WM_UNIT_DEC_AREA_ID" val="c45318388db24c3093a7b43751e5bea9"/>
  <p:tag name="KSO_WM_CHIP_XID" val="5eda18ef5860357932c55e8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VALUE" val="756"/>
  <p:tag name="KSO_WM_TEMPLATE_ASSEMBLE_XID" val="5fd0dab61fa9d42129dd8978"/>
  <p:tag name="KSO_WM_TEMPLATE_ASSEMBLE_GROUPID" val="5fd0dab61fa9d42129dd8978"/>
</p:tagLst>
</file>

<file path=ppt/tags/tag70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813_1*a*1"/>
  <p:tag name="KSO_WM_TEMPLATE_CATEGORY" val="diagram"/>
  <p:tag name="KSO_WM_TEMPLATE_INDEX" val="20212813"/>
  <p:tag name="KSO_WM_UNIT_LAYERLEVEL" val="1"/>
  <p:tag name="KSO_WM_TAG_VERSION" val="1.0"/>
  <p:tag name="KSO_WM_BEAUTIFY_FLAG" val="#wm#"/>
  <p:tag name="KSO_WM_UNIT_SHOW_EDIT_AREA_INDICATION" val="1"/>
  <p:tag name="KSO_WM_UNIT_DEFAULT_FONT" val="24;44;4"/>
  <p:tag name="KSO_WM_UNIT_BLOCK" val="0"/>
  <p:tag name="KSO_WM_UNIT_DEC_AREA_ID" val="c45c2a08b9fc4670b0b1a11897d709ad"/>
  <p:tag name="KSO_WM_CHIP_GROUPID" val="5f0681562c9c209bb8bb14eb"/>
  <p:tag name="KSO_WM_CHIP_XID" val="5f0681562c9c209bb8bb14ec"/>
  <p:tag name="KSO_WM_CHIP_FILLAREA_FILL_RULE" val="{&quot;fill_align&quot;:&quot;lt&quot;,&quot;fill_mode&quot;:&quot;full&quot;,&quot;sacle_strategy&quot;:&quot;smart&quot;}"/>
  <p:tag name="KSO_WM_ASSEMBLE_CHIP_INDEX" val="3dd55b66173840969bcee90ea8a07351"/>
  <p:tag name="KSO_WM_UNIT_TEXT_FILL_FORE_SCHEMECOLOR_INDEX_BRIGHTNESS" val="0"/>
  <p:tag name="KSO_WM_UNIT_TEXT_FILL_FORE_SCHEMECOLOR_INDEX" val="13"/>
  <p:tag name="KSO_WM_UNIT_TEXT_FILL_TYPE" val="1"/>
  <p:tag name="KSO_WM_TEMPLATE_ASSEMBLE_XID" val="5fd0dab61fa9d42129dd8978"/>
  <p:tag name="KSO_WM_TEMPLATE_ASSEMBLE_GROUPID" val="5fd0dab61fa9d42129dd8978"/>
</p:tagLst>
</file>

<file path=ppt/tags/tag7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diagram20212813_1*b*1"/>
  <p:tag name="KSO_WM_TEMPLATE_CATEGORY" val="diagram"/>
  <p:tag name="KSO_WM_TEMPLATE_INDEX" val="20212813"/>
  <p:tag name="KSO_WM_UNIT_LAYERLEVEL" val="1"/>
  <p:tag name="KSO_WM_TAG_VERSION" val="1.0"/>
  <p:tag name="KSO_WM_BEAUTIFY_FLAG" val="#wm#"/>
  <p:tag name="KSO_WM_UNIT_DEFAULT_FONT" val="18;24;2"/>
  <p:tag name="KSO_WM_UNIT_BLOCK" val="0"/>
  <p:tag name="KSO_WM_UNIT_DEC_AREA_ID" val="0d4396a9a3c04a76bc9203233b0fa611"/>
  <p:tag name="KSO_WM_CHIP_GROUPID" val="5f0681562c9c209bb8bb14eb"/>
  <p:tag name="KSO_WM_CHIP_XID" val="5f0681562c9c209bb8bb14ec"/>
  <p:tag name="KSO_WM_CHIP_FILLAREA_FILL_RULE" val="{&quot;fill_align&quot;:&quot;lt&quot;,&quot;fill_mode&quot;:&quot;full&quot;,&quot;sacle_strategy&quot;:&quot;smart&quot;}"/>
  <p:tag name="KSO_WM_ASSEMBLE_CHIP_INDEX" val="3dd55b66173840969bcee90ea8a07351"/>
  <p:tag name="KSO_WM_UNIT_TEXT_FILL_FORE_SCHEMECOLOR_INDEX_BRIGHTNESS" val="-0.25"/>
  <p:tag name="KSO_WM_UNIT_TEXT_FILL_FORE_SCHEMECOLOR_INDEX" val="14"/>
  <p:tag name="KSO_WM_UNIT_TEXT_FILL_TYPE" val="1"/>
  <p:tag name="KSO_WM_TEMPLATE_ASSEMBLE_XID" val="5fd0dab61fa9d42129dd8978"/>
  <p:tag name="KSO_WM_TEMPLATE_ASSEMBLE_GROUPID" val="5fd0dab61fa9d42129dd8978"/>
</p:tagLst>
</file>

<file path=ppt/tags/tag7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9444_2*l_h_i*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5"/>
  <p:tag name="KSO_WM_UNIT_TEXT_FILL_TYPE" val="1"/>
</p:tagLst>
</file>

<file path=ppt/tags/tag70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1_1"/>
  <p:tag name="KSO_WM_UNIT_ID" val="diagram20219444_2*l_h_f*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7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9444_2*l_h_i*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7"/>
  <p:tag name="KSO_WM_UNIT_TEXT_FILL_TYPE" val="1"/>
</p:tagLst>
</file>

<file path=ppt/tags/tag70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2_1"/>
  <p:tag name="KSO_WM_UNIT_ID" val="diagram20219444_2*l_h_f*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19444_2*l_h_i*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9"/>
  <p:tag name="KSO_WM_UNIT_TEXT_FILL_TYPE" val="1"/>
</p:tagLst>
</file>

<file path=ppt/tags/tag71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3_1"/>
  <p:tag name="KSO_WM_UNIT_ID" val="diagram20219444_2*l_h_f*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712.xml><?xml version="1.0" encoding="utf-8"?>
<p:tagLst xmlns:a="http://schemas.openxmlformats.org/drawingml/2006/main" xmlns:r="http://schemas.openxmlformats.org/officeDocument/2006/relationships" xmlns:p="http://schemas.openxmlformats.org/presentationml/2006/main">
  <p:tag name="KSO_WM_SLIDE_COLORSCHEME_VERSION" val="3.2"/>
  <p:tag name="KSO_WM_SLIDE_ID" val="diagram2021714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20"/>
  <p:tag name="KSO_WM_SLIDE_POSITION" val="48*60"/>
  <p:tag name="KSO_WM_TAG_VERSION" val="1.0"/>
  <p:tag name="KSO_WM_BEAUTIFY_FLAG" val="#wm#"/>
  <p:tag name="KSO_WM_TEMPLATE_CATEGORY" val="diagram"/>
  <p:tag name="KSO_WM_TEMPLATE_INDEX" val="20217144"/>
  <p:tag name="KSO_WM_SLIDE_LAYOUT" val="a_b_d"/>
  <p:tag name="KSO_WM_SLIDE_LAYOUT_CNT" val="1_1_1"/>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lm&quot;,&quot;text_direction&quot;:&quot;horizontal&quot;,&quot;support_big_font&quot;:false,&quot;picture_toward&quot;:0,&quot;picture_dockside&quot;:[],&quot;fill_id&quot;:&quot;1a64a48662ca45e7a2ef2dffb46de0df&quot;,&quot;fill_align&quot;:&quot;cm&quot;,&quot;chip_types&quot;:[&quot;text&quot;]}],[{&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cm&quot;,&quot;text_direction&quot;:&quot;horizontal&quot;,&quot;support_features&quot;:[&quot;collage&quot;],&quot;support_big_font&quot;:false,&quot;picture_toward&quot;:0,&quot;picture_dockside&quot;:[],&quot;fill_id&quot;:&quot;1a64a48662ca45e7a2ef2dffb46de0df&quot;,&quot;fill_align&quot;:&quot;cm&quot;,&quot;chip_types&quot;:[&quot;diagram&quot;,&quot;pictext&quot;,&quot;picture&quot;,&quot;chart&quot;,&quot;table&quot;,&quot;video&quot;]}]]"/>
  <p:tag name="KSO_WM_SLIDE_LAYOUT_INFO" val="{&quot;id&quot;:&quot;2020-12-10T01:20:20&quot;,&quot;maxSize&quot;:{&quot;size1&quot;:28.899999999999999},&quot;minSize&quot;:{&quot;size1&quot;:22.199999999999999},&quot;normalSize&quot;:{&quot;size1&quot;:27.950185185185187},&quot;subLayout&quot;:[{&quot;id&quot;:&quot;2020-12-10T01:20:20&quot;,&quot;margin&quot;:{&quot;bottom&quot;:0.42300000786781311,&quot;left&quot;:1.6929999589920044,&quot;right&quot;:5.9270000457763672,&quot;top&quot;:1.6929999589920044},&quot;type&quot;:0},{&quot;id&quot;:&quot;2020-12-10T01:20:20&quot;,&quot;margin&quot;:{&quot;bottom&quot;:2.9630000591278076,&quot;left&quot;:2.9630000591278076,&quot;right&quot;:2.9630000591278076,&quot;top&quot;:1.6929999589920044},&quot;type&quot;:0}],&quot;type&quot;:0}"/>
  <p:tag name="KSO_WM_SLIDE_RATIO" val="1.777778"/>
  <p:tag name="KSO_WM_CHIP_XID" val="5ef20a5ea491bb0086638ac2"/>
  <p:tag name="KSO_WM_CHIP_DECFILLPROP" val="[]"/>
  <p:tag name="KSO_WM_CHIP_GROUPID" val="5ef20a5ea491bb0086638ac1"/>
  <p:tag name="KSO_WM_SLIDE_BK_DARK_LIGHT" val="2"/>
  <p:tag name="KSO_WM_SLIDE_BACKGROUND_TYPE" val="general"/>
  <p:tag name="KSO_WM_SLIDE_SUPPORT_FEATURE_TYPE" val="1"/>
  <p:tag name="KSO_WM_TEMPLATE_ASSEMBLE_XID" val="5fd107541fa9d42129ddd92d"/>
  <p:tag name="KSO_WM_TEMPLATE_ASSEMBLE_GROUPID" val="5fd107541fa9d42129ddd92d"/>
  <p:tag name="KSO_WM_SPECIAL_SOURCE" val="bdnull"/>
</p:tagLst>
</file>

<file path=ppt/tags/tag71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7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7144_1**"/>
  <p:tag name="KSO_WM_TEMPLATE_CATEGORY" val="diagram"/>
  <p:tag name="KSO_WM_TEMPLATE_INDEX" val="20217144"/>
  <p:tag name="KSO_WM_UNIT_LAYERLEVEL" val="1"/>
  <p:tag name="KSO_WM_TAG_VERSION" val="1.0"/>
  <p:tag name="KSO_WM_BEAUTIFY_FLAG" val="#wm#"/>
  <p:tag name="KSO_WM_UNIT_BLOCK" val="0"/>
  <p:tag name="KSO_WM_UNIT_DEC_AREA_ID" val="35eb58c266794e9c92660c525c4ec180"/>
  <p:tag name="KSO_WM_UNIT_SM_LIMIT_TYPE" val="0"/>
  <p:tag name="KSO_WM_CHIP_GROUPID" val="5ef20a5ea491bb0086638ac1"/>
  <p:tag name="KSO_WM_CHIP_XID" val="5ef20a5ea491bb0086638ac2"/>
  <p:tag name="KSO_WM_TEMPLATE_ASSEMBLE_XID" val="5fd107541fa9d42129ddd92d"/>
  <p:tag name="KSO_WM_TEMPLATE_ASSEMBLE_GROUPID" val="5fd107541fa9d42129ddd92d"/>
</p:tagLst>
</file>

<file path=ppt/tags/tag71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7144_1*a*1"/>
  <p:tag name="KSO_WM_TEMPLATE_CATEGORY" val="diagram"/>
  <p:tag name="KSO_WM_TEMPLATE_INDEX" val="20217144"/>
  <p:tag name="KSO_WM_UNIT_LAYERLEVEL" val="1"/>
  <p:tag name="KSO_WM_TAG_VERSION" val="1.0"/>
  <p:tag name="KSO_WM_BEAUTIFY_FLAG" val="#wm#"/>
  <p:tag name="KSO_WM_UNIT_SHOW_EDIT_AREA_INDICATION" val="1"/>
  <p:tag name="KSO_WM_UNIT_DEFAULT_FONT" val="24;44;4"/>
  <p:tag name="KSO_WM_UNIT_BLOCK" val="0"/>
  <p:tag name="KSO_WM_UNIT_DEC_AREA_ID" val="d403b00cf9344ababc7121802268f67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
  <p:tag name="KSO_WM_UNIT_TEXT_FILL_FORE_SCHEMECOLOR_INDEX" val="13"/>
  <p:tag name="KSO_WM_UNIT_TEXT_FILL_TYPE" val="1"/>
  <p:tag name="KSO_WM_TEMPLATE_ASSEMBLE_XID" val="5fd107541fa9d42129ddd92d"/>
  <p:tag name="KSO_WM_TEMPLATE_ASSEMBLE_GROUPID" val="5fd107541fa9d42129ddd92d"/>
</p:tagLst>
</file>

<file path=ppt/tags/tag7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1"/>
  <p:tag name="KSO_WM_UNIT_HIGHLIGHT" val="0"/>
  <p:tag name="KSO_WM_UNIT_COMPATIBLE" val="0"/>
  <p:tag name="KSO_WM_UNIT_DIAGRAM_ISNUMVISUAL" val="0"/>
  <p:tag name="KSO_WM_UNIT_DIAGRAM_ISREFERUNIT" val="0"/>
  <p:tag name="KSO_WM_UNIT_TYPE" val="b"/>
  <p:tag name="KSO_WM_UNIT_INDEX" val="1"/>
  <p:tag name="KSO_WM_UNIT_ID" val="diagram20217144_1*b*1"/>
  <p:tag name="KSO_WM_TEMPLATE_CATEGORY" val="diagram"/>
  <p:tag name="KSO_WM_TEMPLATE_INDEX" val="20217144"/>
  <p:tag name="KSO_WM_UNIT_LAYERLEVEL" val="1"/>
  <p:tag name="KSO_WM_TAG_VERSION" val="1.0"/>
  <p:tag name="KSO_WM_BEAUTIFY_FLAG" val="#wm#"/>
  <p:tag name="KSO_WM_UNIT_DEFAULT_FONT" val="18;24;2"/>
  <p:tag name="KSO_WM_UNIT_BLOCK" val="0"/>
  <p:tag name="KSO_WM_UNIT_DEC_AREA_ID" val="7fb7ad3b16e947d6844dca9b79b16b88"/>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25"/>
  <p:tag name="KSO_WM_UNIT_TEXT_FILL_FORE_SCHEMECOLOR_INDEX" val="14"/>
  <p:tag name="KSO_WM_UNIT_TEXT_FILL_TYPE" val="1"/>
  <p:tag name="KSO_WM_TEMPLATE_ASSEMBLE_XID" val="5fd107541fa9d42129ddd92d"/>
  <p:tag name="KSO_WM_TEMPLATE_ASSEMBLE_GROUPID" val="5fd107541fa9d42129ddd92d"/>
</p:tagLst>
</file>

<file path=ppt/tags/tag7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44_1*i*3"/>
  <p:tag name="KSO_WM_TEMPLATE_CATEGORY" val="diagram"/>
  <p:tag name="KSO_WM_TEMPLATE_INDEX" val="20217144"/>
  <p:tag name="KSO_WM_UNIT_LAYERLEVEL" val="1"/>
  <p:tag name="KSO_WM_TAG_VERSION" val="1.0"/>
  <p:tag name="KSO_WM_BEAUTIFY_FLAG" val="#wm#"/>
  <p:tag name="KSO_WM_UNIT_BLOCK" val="0"/>
  <p:tag name="KSO_WM_UNIT_SM_LIMIT_TYPE" val="2"/>
  <p:tag name="KSO_WM_UNIT_DEC_AREA_ID" val="10691f53730d49c8acb30cf03664d6f3"/>
  <p:tag name="KSO_WM_UNIT_DECORATE_INFO" val="{&quot;DecorateInfoH&quot;:{&quot;IsAbs&quot;:true},&quot;DecorateInfoW&quot;:{&quot;IsAbs&quot;:true},&quot;DecorateInfoX&quot;:{&quot;IsAbs&quot;:true,&quot;Pos&quot;:1},&quot;DecorateInfoY&quot;:{&quot;IsAbs&quot;:true,&quot;Pos&quot;:1},&quot;ReferentInfo&quot;:{&quot;Id&quot;:&quot;fc98e3c3d7b143728fda204061101284&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02"/>
  <p:tag name="KSO_WM_TEMPLATE_ASSEMBLE_XID" val="5fd107541fa9d42129ddd92d"/>
  <p:tag name="KSO_WM_TEMPLATE_ASSEMBLE_GROUPID" val="5fd107541fa9d42129ddd92d"/>
</p:tagLst>
</file>

<file path=ppt/tags/tag7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9444_2*l_h_i*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5"/>
  <p:tag name="KSO_WM_UNIT_TEXT_FILL_TYPE" val="1"/>
</p:tagLst>
</file>

<file path=ppt/tags/tag71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1_1"/>
  <p:tag name="KSO_WM_UNIT_ID" val="diagram20219444_2*l_h_f*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9444_2*l_h_i*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7"/>
  <p:tag name="KSO_WM_UNIT_TEXT_FILL_TYPE" val="1"/>
</p:tagLst>
</file>

<file path=ppt/tags/tag72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2_1"/>
  <p:tag name="KSO_WM_UNIT_ID" val="diagram20219444_2*l_h_f*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7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19444_2*l_h_i*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9"/>
  <p:tag name="KSO_WM_UNIT_TEXT_FILL_TYPE" val="1"/>
</p:tagLst>
</file>

<file path=ppt/tags/tag72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3_1"/>
  <p:tag name="KSO_WM_UNIT_ID" val="diagram20219444_2*l_h_f*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724.xml><?xml version="1.0" encoding="utf-8"?>
<p:tagLst xmlns:a="http://schemas.openxmlformats.org/drawingml/2006/main" xmlns:r="http://schemas.openxmlformats.org/officeDocument/2006/relationships" xmlns:p="http://schemas.openxmlformats.org/presentationml/2006/main">
  <p:tag name="KSO_WM_UNIT_COLOR_SCHEME_SHAPE_ID" val="8"/>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1"/>
  <p:tag name="KSO_WM_UNIT_ID" val="diagram20217144_1*i*1"/>
  <p:tag name="KSO_WM_TEMPLATE_CATEGORY" val="diagram"/>
  <p:tag name="KSO_WM_TEMPLATE_INDEX" val="20217144"/>
  <p:tag name="KSO_WM_UNIT_LAYERLEVEL" val="1"/>
  <p:tag name="KSO_WM_TAG_VERSION" val="1.0"/>
  <p:tag name="KSO_WM_BEAUTIFY_FLAG" val="#wm#"/>
  <p:tag name="KSO_WM_UNIT_BLOCK" val="0"/>
  <p:tag name="KSO_WM_UNIT_DEC_AREA_ID" val="41671fd2bac94011bc43e1c0357fd0b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725.xml><?xml version="1.0" encoding="utf-8"?>
<p:tagLst xmlns:a="http://schemas.openxmlformats.org/drawingml/2006/main" xmlns:r="http://schemas.openxmlformats.org/officeDocument/2006/relationships" xmlns:p="http://schemas.openxmlformats.org/presentationml/2006/main">
  <p:tag name="KSO_WM_UNIT_COLOR_SCHEME_SHAPE_ID" val="9"/>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2"/>
  <p:tag name="KSO_WM_UNIT_ID" val="diagram20217144_1*i*2"/>
  <p:tag name="KSO_WM_TEMPLATE_CATEGORY" val="diagram"/>
  <p:tag name="KSO_WM_TEMPLATE_INDEX" val="20217144"/>
  <p:tag name="KSO_WM_UNIT_LAYERLEVEL" val="1"/>
  <p:tag name="KSO_WM_TAG_VERSION" val="1.0"/>
  <p:tag name="KSO_WM_BEAUTIFY_FLAG" val="#wm#"/>
  <p:tag name="KSO_WM_UNIT_BLOCK" val="0"/>
  <p:tag name="KSO_WM_UNIT_DEC_AREA_ID" val="6c32adebec5d4a6ba863174d46b3cb0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726.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72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7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72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7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3_1*l_h_i*1_1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fc438dc1be7428d9c46eb73d95f9dbf"/>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3_1*l_h_i*1_1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fc438dc1be7428d9c46eb73d95f9dbf"/>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3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1*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fc438dc1be7428d9c46eb73d95f9dbf"/>
  <p:tag name="KSO_WM_UNIT_VALUE" val="10"/>
  <p:tag name="KSO_WM_UNIT_TEXT_FILL_FORE_SCHEMECOLOR_INDEX_BRIGHTNESS" val="0"/>
  <p:tag name="KSO_WM_UNIT_TEXT_FILL_FORE_SCHEMECOLOR_INDEX" val="14"/>
  <p:tag name="KSO_WM_UNIT_TEXT_FILL_TYPE" val="1"/>
</p:tagLst>
</file>

<file path=ppt/tags/tag7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3_1*l_h_i*1_1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fc438dc1be7428d9c46eb73d95f9dbf"/>
  <p:tag name="KSO_WM_UNIT_VALUE" val="1"/>
  <p:tag name="KSO_WM_UNIT_TEXT_FILL_FORE_SCHEMECOLOR_INDEX_BRIGHTNESS" val="0.15"/>
  <p:tag name="KSO_WM_UNIT_TEXT_FILL_FORE_SCHEMECOLOR_INDEX" val="13"/>
  <p:tag name="KSO_WM_UNIT_TEXT_FILL_TYPE" val="1"/>
</p:tagLst>
</file>

<file path=ppt/tags/tag7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3_1*l_h_i*1_2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fc438dc1be7428d9c46eb73d95f9dbf"/>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3_1*l_h_i*1_2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fc438dc1be7428d9c46eb73d95f9dbf"/>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3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3_1*l_h_f*1_2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fc438dc1be7428d9c46eb73d95f9dbf"/>
  <p:tag name="KSO_WM_UNIT_VALUE" val="10"/>
  <p:tag name="KSO_WM_UNIT_TEXT_FILL_FORE_SCHEMECOLOR_INDEX_BRIGHTNESS" val="0"/>
  <p:tag name="KSO_WM_UNIT_TEXT_FILL_FORE_SCHEMECOLOR_INDEX" val="14"/>
  <p:tag name="KSO_WM_UNIT_TEXT_FILL_TYPE" val="1"/>
</p:tagLst>
</file>

<file path=ppt/tags/tag7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3_1*l_h_i*1_2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fc438dc1be7428d9c46eb73d95f9dbf"/>
  <p:tag name="KSO_WM_UNIT_VALUE" val="1"/>
  <p:tag name="KSO_WM_UNIT_TEXT_FILL_FORE_SCHEMECOLOR_INDEX_BRIGHTNESS" val="0.15"/>
  <p:tag name="KSO_WM_UNIT_TEXT_FILL_FORE_SCHEMECOLOR_INDEX" val="13"/>
  <p:tag name="KSO_WM_UNIT_TEXT_FILL_TYPE" val="1"/>
</p:tagLst>
</file>

<file path=ppt/tags/tag7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3_1*i*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3_1*i*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7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3_1*i*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7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3_1*i*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7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3_1*i*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7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3_1*i*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7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3_1*i*8"/>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7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3_1*i*9"/>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7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3_1*i*10"/>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7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3_1*i*11"/>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7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3_1*i*12"/>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3_1*i*13"/>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7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3_1*i*14"/>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7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3_1*i*15"/>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7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3_1*i*16"/>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b4054ed1e2fb814fb"/>
  <p:tag name="KSO_WM_TEMPLATE_ASSEMBLE_GROUPID" val="6065706b4054ed1e2fb814fb"/>
</p:tagLst>
</file>

<file path=ppt/tags/tag7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3_1*i*17"/>
  <p:tag name="KSO_WM_TEMPLATE_CATEGORY" val="diagram"/>
  <p:tag name="KSO_WM_TEMPLATE_INDEX" val="20217113"/>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b4054ed1e2fb814fb"/>
  <p:tag name="KSO_WM_TEMPLATE_ASSEMBLE_GROUPID" val="6065706b4054ed1e2fb814fb"/>
</p:tagLst>
</file>

<file path=ppt/tags/tag755.xml><?xml version="1.0" encoding="utf-8"?>
<p:tagLst xmlns:a="http://schemas.openxmlformats.org/drawingml/2006/main" xmlns:r="http://schemas.openxmlformats.org/officeDocument/2006/relationships" xmlns:p="http://schemas.openxmlformats.org/presentationml/2006/main">
  <p:tag name="KSO_WM_SLIDE_ID" val="diagram202128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2"/>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5:23:46&quot;,&quot;maxSize&quot;:{&quot;size1&quot;:31.100451971449097},&quot;minSize&quot;:{&quot;size1&quot;:20.100451971449097},&quot;normalSize&quot;:{&quot;size1&quot;:26.820822341819461},&quot;subLayout&quot;:[{&quot;id&quot;:&quot;2021-04-01T15:23:46&quot;,&quot;margin&quot;:{&quot;bottom&quot;:0.026000002399086952,&quot;left&quot;:1.6929999589920044,&quot;right&quot;:1.6929999589920044,&quot;top&quot;:1.6929999589920044},&quot;type&quot;:0},{&quot;id&quot;:&quot;2021-04-01T15:23:46&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60656efa4054ed1e2fb801b4"/>
  <p:tag name="KSO_WM_TEMPLATE_ASSEMBLE_GROUPID" val="60656efa4054ed1e2fb801b4"/>
  <p:tag name="KSO_WM_SPECIAL_SOURCE" val="bdnull"/>
</p:tagLst>
</file>

<file path=ppt/tags/tag75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7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892_1*a*1"/>
  <p:tag name="KSO_WM_TEMPLATE_CATEGORY" val="diagram"/>
  <p:tag name="KSO_WM_TEMPLATE_INDEX" val="20212892"/>
  <p:tag name="KSO_WM_UNIT_LAYERLEVEL" val="1"/>
  <p:tag name="KSO_WM_TAG_VERSION" val="1.0"/>
  <p:tag name="KSO_WM_BEAUTIFY_FLAG" val="#wm#"/>
  <p:tag name="KSO_WM_UNIT_SHOW_EDIT_AREA_INDICATION" val="1"/>
  <p:tag name="KSO_WM_UNIT_DEFAULT_FONT" val="24;44;4"/>
  <p:tag name="KSO_WM_UNIT_BLOCK" val="0"/>
  <p:tag name="KSO_WM_UNIT_DEC_AREA_ID" val="a7c96c885a564713a8b4bb19f4ba9b1a"/>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
  <p:tag name="KSO_WM_UNIT_TEXT_FILL_FORE_SCHEMECOLOR_INDEX" val="13"/>
  <p:tag name="KSO_WM_UNIT_TEXT_FILL_TYPE" val="1"/>
  <p:tag name="KSO_WM_TEMPLATE_ASSEMBLE_XID" val="60656efa4054ed1e2fb801b4"/>
  <p:tag name="KSO_WM_TEMPLATE_ASSEMBLE_GROUPID" val="60656efa4054ed1e2fb801b4"/>
</p:tagLst>
</file>

<file path=ppt/tags/tag7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86"/>
  <p:tag name="KSO_WM_UNIT_HIGHLIGHT" val="0"/>
  <p:tag name="KSO_WM_UNIT_COMPATIBLE" val="0"/>
  <p:tag name="KSO_WM_UNIT_DIAGRAM_ISNUMVISUAL" val="0"/>
  <p:tag name="KSO_WM_UNIT_DIAGRAM_ISREFERUNIT" val="0"/>
  <p:tag name="KSO_WM_UNIT_TYPE" val="b"/>
  <p:tag name="KSO_WM_UNIT_INDEX" val="1"/>
  <p:tag name="KSO_WM_UNIT_ID" val="diagram20212892_1*b*1"/>
  <p:tag name="KSO_WM_TEMPLATE_CATEGORY" val="diagram"/>
  <p:tag name="KSO_WM_TEMPLATE_INDEX" val="20212892"/>
  <p:tag name="KSO_WM_UNIT_LAYERLEVEL" val="1"/>
  <p:tag name="KSO_WM_TAG_VERSION" val="1.0"/>
  <p:tag name="KSO_WM_BEAUTIFY_FLAG" val="#wm#"/>
  <p:tag name="KSO_WM_UNIT_DEFAULT_FONT" val="18;24;2"/>
  <p:tag name="KSO_WM_UNIT_BLOCK" val="0"/>
  <p:tag name="KSO_WM_UNIT_DEC_AREA_ID" val="063b4ba0261d4d28a1a5e6ad25bec85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25"/>
  <p:tag name="KSO_WM_UNIT_TEXT_FILL_FORE_SCHEMECOLOR_INDEX" val="14"/>
  <p:tag name="KSO_WM_UNIT_TEXT_FILL_TYPE" val="1"/>
  <p:tag name="KSO_WM_TEMPLATE_ASSEMBLE_XID" val="60656efa4054ed1e2fb801b4"/>
  <p:tag name="KSO_WM_TEMPLATE_ASSEMBLE_GROUPID" val="60656efa4054ed1e2fb801b4"/>
</p:tagLst>
</file>

<file path=ppt/tags/tag7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04970_4*l_h_i*1_4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7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4970_4*l_h_i*1_4_1"/>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4970_4*l_h_i*1_4_3"/>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4970_4*l_h_f*1_4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7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04970_4*l_h_i*1_5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04970_4*l_h_i*1_5_1"/>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04970_4*l_h_i*1_5_3"/>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04970_4*l_h_f*1_5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7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4970_4*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4970_4*l_h_i*1_1_1"/>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4970_4*l_h_i*1_1_3"/>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77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4970_4*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7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4970_4*l_h_i*1_2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4970_4*l_h_i*1_2_1"/>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4970_4*l_h_i*1_2_3"/>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7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4970_4*l_h_f*1_2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7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4970_4*l_h_i*1_3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4970_4*l_h_i*1_3_1"/>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4970_4*l_h_i*1_3_3"/>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7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4970_4*l_h_f*1_3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779.xml><?xml version="1.0" encoding="utf-8"?>
<p:tagLst xmlns:a="http://schemas.openxmlformats.org/drawingml/2006/main" xmlns:r="http://schemas.openxmlformats.org/officeDocument/2006/relationships" xmlns:p="http://schemas.openxmlformats.org/presentationml/2006/main">
  <p:tag name="KSO_WM_SLIDE_ID" val="diagram20194701_1"/>
  <p:tag name="KSO_WM_SLIDE_ITEM_CNT" val="0"/>
  <p:tag name="KSO_WM_SLIDE_INDEX" val="1"/>
  <p:tag name="KSO_WM_TAG_VERSION" val="1.0"/>
  <p:tag name="KSO_WM_BEAUTIFY_FLAG" val="#wm#"/>
  <p:tag name="KSO_WM_TEMPLATE_CATEGORY" val="diagram"/>
  <p:tag name="KSO_WM_TEMPLATE_INDEX" val="20194701"/>
  <p:tag name="KSO_WM_SLIDE_LAYOUT" val="a_f"/>
  <p:tag name="KSO_WM_SLIDE_LAYOUT_CNT" val="1_1"/>
  <p:tag name="KSO_WM_SLIDE_TYPE" val="text"/>
  <p:tag name="KSO_WM_SLIDE_SUBTYPE" val="pureTxt"/>
  <p:tag name="KSO_WM_SLIDE_SIZE" val="959*540"/>
  <p:tag name="KSO_WM_SLIDE_POSITION" val="0*0"/>
  <p:tag name="KSO_WM_SLIDE_COLORSCHEME_VERSION" val="3.2"/>
  <p:tag name="KSO_WM_TEMPLATE_SUBCATEGORY" val="0"/>
  <p:tag name="KSO_WM_TEMPLATE_MASTER_TYPE" val="0"/>
  <p:tag name="KSO_WM_TEMPLATE_COLOR_TYPE" val="0"/>
  <p:tag name="KSO_WM_SLIDE_BK_DARK_LIGHT" val="2"/>
  <p:tag name="KSO_WM_SLIDE_BACKGROUND_TYPE" val="general"/>
  <p:tag name="KSO_WM_SPECIAL_SOURCE" val="bdnull"/>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7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701_1*i*1"/>
  <p:tag name="KSO_WM_TEMPLATE_CATEGORY" val="diagram"/>
  <p:tag name="KSO_WM_TEMPLATE_INDEX" val="20194701"/>
  <p:tag name="KSO_WM_UNIT_LAYERLEVEL" val="1"/>
  <p:tag name="KSO_WM_TAG_VERSION" val="1.0"/>
  <p:tag name="KSO_WM_BEAUTIFY_FLAG" val="#wm#"/>
  <p:tag name="KSO_WM_UNIT_COLOR_SCHEME_SHAPE_ID" val="4"/>
  <p:tag name="KSO_WM_UNIT_COLOR_SCHEME_PARENT_PAGE" val="0_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01_1*i*2"/>
  <p:tag name="KSO_WM_TEMPLATE_CATEGORY" val="diagram"/>
  <p:tag name="KSO_WM_TEMPLATE_INDEX" val="20194701"/>
  <p:tag name="KSO_WM_UNIT_LAYERLEVEL" val="1"/>
  <p:tag name="KSO_WM_TAG_VERSION" val="1.0"/>
  <p:tag name="KSO_WM_BEAUTIFY_FLAG" val="#wm#"/>
  <p:tag name="KSO_WM_UNIT_COLOR_SCHEME_SHAPE_ID" val="5"/>
  <p:tag name="KSO_WM_UNIT_COLOR_SCHEME_PARENT_PAGE" val="0_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7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01_1*i*3"/>
  <p:tag name="KSO_WM_TEMPLATE_CATEGORY" val="diagram"/>
  <p:tag name="KSO_WM_TEMPLATE_INDEX" val="20194701"/>
  <p:tag name="KSO_WM_UNIT_LAYERLEVEL" val="1"/>
  <p:tag name="KSO_WM_TAG_VERSION" val="1.0"/>
  <p:tag name="KSO_WM_BEAUTIFY_FLAG" val="#wm#"/>
  <p:tag name="KSO_WM_UNIT_COLOR_SCHEME_SHAPE_ID" val="6"/>
  <p:tag name="KSO_WM_UNIT_COLOR_SCHEME_PARENT_PAGE" val="0_1"/>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01_1*i*4"/>
  <p:tag name="KSO_WM_TEMPLATE_CATEGORY" val="diagram"/>
  <p:tag name="KSO_WM_TEMPLATE_INDEX" val="20194701"/>
  <p:tag name="KSO_WM_UNIT_LAYERLEVEL" val="1"/>
  <p:tag name="KSO_WM_TAG_VERSION" val="1.0"/>
  <p:tag name="KSO_WM_BEAUTIFY_FLAG" val="#wm#"/>
  <p:tag name="KSO_WM_UNIT_COLOR_SCHEME_SHAPE_ID" val="7"/>
  <p:tag name="KSO_WM_UNIT_COLOR_SCHEME_PARENT_PAGE" val="0_1"/>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85.xml><?xml version="1.0" encoding="utf-8"?>
<p:tagLst xmlns:a="http://schemas.openxmlformats.org/drawingml/2006/main" xmlns:r="http://schemas.openxmlformats.org/officeDocument/2006/relationships" xmlns:p="http://schemas.openxmlformats.org/presentationml/2006/main">
  <p:tag name="KSO_WM_UNIT_TEXT_PART_ID_V2" val="d-1-2"/>
  <p:tag name="KSO_WM_UNIT_PRESET_TEXT" val="单击此处添加小标题&#13;点击此处添加正文。&#13;请尽可能言简意赅。&#13;单击此处添加小标题&#13;点击此处添加正文。&#13;请尽可能言简意赅。&#13;单击此处添加小标题&#13;为了演示的良好效。&#13;请尽可能言简意赅。&#13;的阐述您的观点。"/>
  <p:tag name="KSO_WM_UNIT_NOCLEAR" val="1"/>
  <p:tag name="KSO_WM_UNIT_VALUE" val="143"/>
  <p:tag name="KSO_WM_UNIT_HIGHLIGHT" val="0"/>
  <p:tag name="KSO_WM_UNIT_COMPATIBLE" val="0"/>
  <p:tag name="KSO_WM_UNIT_DIAGRAM_ISNUMVISUAL" val="0"/>
  <p:tag name="KSO_WM_UNIT_DIAGRAM_ISREFERUNIT" val="0"/>
  <p:tag name="KSO_WM_UNIT_TYPE" val="f"/>
  <p:tag name="KSO_WM_UNIT_INDEX" val="1"/>
  <p:tag name="KSO_WM_UNIT_ID" val="diagram20194701_1*f*1"/>
  <p:tag name="KSO_WM_TEMPLATE_CATEGORY" val="diagram"/>
  <p:tag name="KSO_WM_TEMPLATE_INDEX" val="20194701"/>
  <p:tag name="KSO_WM_UNIT_LAYERLEVEL" val="1"/>
  <p:tag name="KSO_WM_TAG_VERSION" val="1.0"/>
  <p:tag name="KSO_WM_BEAUTIFY_FLAG" val="#wm#"/>
  <p:tag name="KSO_WM_UNIT_COLOR_SCHEME_SHAPE_ID" val="2"/>
  <p:tag name="KSO_WM_UNIT_COLOR_SCHEME_PARENT_PAGE" val="0_1"/>
  <p:tag name="KSO_WM_UNIT_TEXT_FILL_FORE_SCHEMECOLOR_INDEX_BRIGHTNESS" val="0.25"/>
  <p:tag name="KSO_WM_UNIT_TEXT_FILL_FORE_SCHEMECOLOR_INDEX" val="13"/>
  <p:tag name="KSO_WM_UNIT_TEXT_FILL_TYPE" val="1"/>
</p:tagLst>
</file>

<file path=ppt/tags/tag786.xml><?xml version="1.0" encoding="utf-8"?>
<p:tagLst xmlns:a="http://schemas.openxmlformats.org/drawingml/2006/main" xmlns:r="http://schemas.openxmlformats.org/officeDocument/2006/relationships" xmlns:p="http://schemas.openxmlformats.org/presentationml/2006/main">
  <p:tag name="KSO_WM_UNIT_TEXT_PART_ID_V2" val="a-2-2"/>
  <p:tag name="KSO_WM_UNIT_ISCONTENTSTITLE" val="0"/>
  <p:tag name="KSO_WM_UNIT_PRESET_TEXT" val="单击此处&#13;添加大标题内容"/>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194701_1*a*1"/>
  <p:tag name="KSO_WM_TEMPLATE_CATEGORY" val="diagram"/>
  <p:tag name="KSO_WM_TEMPLATE_INDEX" val="20194701"/>
  <p:tag name="KSO_WM_UNIT_LAYERLEVEL" val="1"/>
  <p:tag name="KSO_WM_TAG_VERSION" val="1.0"/>
  <p:tag name="KSO_WM_BEAUTIFY_FLAG" val="#wm#"/>
  <p:tag name="KSO_WM_UNIT_COLOR_SCHEME_SHAPE_ID" val="3"/>
  <p:tag name="KSO_WM_UNIT_COLOR_SCHEME_PARENT_PAGE" val="0_1"/>
  <p:tag name="KSO_WM_UNIT_TEXT_FILL_FORE_SCHEMECOLOR_INDEX_BRIGHTNESS" val="0.25"/>
  <p:tag name="KSO_WM_UNIT_TEXT_FILL_FORE_SCHEMECOLOR_INDEX" val="13"/>
  <p:tag name="KSO_WM_UNIT_TEXT_FILL_TYPE" val="1"/>
</p:tagLst>
</file>

<file path=ppt/tags/tag7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701_1*i*5"/>
  <p:tag name="KSO_WM_TEMPLATE_CATEGORY" val="diagram"/>
  <p:tag name="KSO_WM_TEMPLATE_INDEX" val="20194701"/>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701_1*i*6"/>
  <p:tag name="KSO_WM_TEMPLATE_CATEGORY" val="diagram"/>
  <p:tag name="KSO_WM_TEMPLATE_INDEX" val="20194701"/>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701_1*i*7"/>
  <p:tag name="KSO_WM_TEMPLATE_CATEGORY" val="diagram"/>
  <p:tag name="KSO_WM_TEMPLATE_INDEX" val="2019470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701_1*i*8"/>
  <p:tag name="KSO_WM_TEMPLATE_CATEGORY" val="diagram"/>
  <p:tag name="KSO_WM_TEMPLATE_INDEX" val="2019470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701_1*i*9"/>
  <p:tag name="KSO_WM_TEMPLATE_CATEGORY" val="diagram"/>
  <p:tag name="KSO_WM_TEMPLATE_INDEX" val="20194701"/>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701_1*i*10"/>
  <p:tag name="KSO_WM_TEMPLATE_CATEGORY" val="diagram"/>
  <p:tag name="KSO_WM_TEMPLATE_INDEX" val="2019470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701_1*i*11"/>
  <p:tag name="KSO_WM_TEMPLATE_CATEGORY" val="diagram"/>
  <p:tag name="KSO_WM_TEMPLATE_INDEX" val="20194701"/>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94.xml><?xml version="1.0" encoding="utf-8"?>
<p:tagLst xmlns:a="http://schemas.openxmlformats.org/drawingml/2006/main" xmlns:r="http://schemas.openxmlformats.org/officeDocument/2006/relationships" xmlns:p="http://schemas.openxmlformats.org/presentationml/2006/main">
  <p:tag name="KSO_WM_SLIDE_ID" val="diagram2021356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0"/>
  <p:tag name="KSO_WM_SLIDE_POSITION" val="0*0"/>
  <p:tag name="KSO_WM_TAG_VERSION" val="1.0"/>
  <p:tag name="KSO_WM_BEAUTIFY_FLAG" val="#wm#"/>
  <p:tag name="KSO_WM_TEMPLATE_CATEGORY" val="diagram"/>
  <p:tag name="KSO_WM_TEMPLATE_INDEX" val="20213566"/>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5:07:56&quot;,&quot;maxSize&quot;:{&quot;size1&quot;:42.099737209743928},&quot;minSize&quot;:{&quot;size1&quot;:35.599737209743928},&quot;normalSize&quot;:{&quot;size1&quot;:39.880107580114306},&quot;subLayout&quot;:[{&quot;id&quot;:&quot;2021-04-01T15:07:56&quot;,&quot;margin&quot;:{&quot;bottom&quot;:0.3970000147819519,&quot;left&quot;:2.9630000591278076,&quot;right&quot;:2.9630000591278076,&quot;top&quot;:3.809999942779541},&quot;type&quot;:0},{&quot;id&quot;:&quot;2021-04-01T15:07:56&quot;,&quot;margin&quot;:{&quot;bottom&quot;:3.809999942779541,&quot;left&quot;:2.9630000591278076,&quot;right&quot;:2.9630000591278076,&quot;top&quot;:0.026000002399086952},&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8befcf4fdc35420cac61d2bee83d2954&quot;,&quot;fill_align&quot;:&quot;cm&quot;,&quot;chip_types&quot;:[&quot;header&quot;]},{&quot;text_align&quot;:&quot;lm&quot;,&quot;text_direction&quot;:&quot;horizontal&quot;,&quot;support_features&quot;:[&quot;collage&quot;,&quot;carousel&quot;],&quot;support_big_font&quot;:true,&quot;fill_id&quot;:&quot;0277a33398ca42b4aa707deb25582ead&quot;,&quot;fill_align&quot;:&quot;cm&quot;,&quot;chip_types&quot;:[&quot;diagram&quot;,&quot;pictext&quot;,&quot;text&quot;,&quot;picture&quot;,&quot;chart&quot;,&quot;table&quot;,&quot;video&quot;]}],[{&quot;text_align&quot;:&quot;lm&quot;,&quot;text_direction&quot;:&quot;horizontal&quot;,&quot;support_big_font&quot;:true,&quot;fill_id&quot;:&quot;8befcf4fdc35420cac61d2bee83d2954&quot;,&quot;fill_align&quot;:&quot;lm&quot;,&quot;chip_types&quot;:[&quot;header&quot;]},{&quot;text_align&quot;:&quot;lm&quot;,&quot;text_direction&quot;:&quot;horizontal&quot;,&quot;support_features&quot;:[&quot;collage&quot;,&quot;carousel&quot;],&quot;support_big_font&quot;:true,&quot;fill_id&quot;:&quot;0277a33398ca42b4aa707deb25582ead&quot;,&quot;fill_align&quot;:&quot;cm&quot;,&quot;chip_types&quot;:[&quot;diagram&quot;,&quot;pictext&quot;,&quot;text&quot;,&quot;picture&quot;,&quot;chart&quot;,&quot;table&quot;,&quot;video&quot;]}]]"/>
  <p:tag name="KSO_WM_CHIP_XID" val="5ef2c8d5a491bb0086638fc8"/>
  <p:tag name="KSO_WM_CHIP_DECFILLPROP" val="[]"/>
  <p:tag name="KSO_WM_CHIP_GROUPID" val="5ef2c8d5a491bb0086638fc7"/>
  <p:tag name="KSO_WM_SLIDE_BK_DARK_LIGHT" val="2"/>
  <p:tag name="KSO_WM_SLIDE_BACKGROUND_TYPE" val="general"/>
  <p:tag name="KSO_WM_SLIDE_SUPPORT_FEATURE_TYPE" val="3"/>
  <p:tag name="KSO_WM_TEMPLATE_ASSEMBLE_XID" val="60656e944054ed1e2fb7fbff"/>
  <p:tag name="KSO_WM_TEMPLATE_ASSEMBLE_GROUPID" val="60656e944054ed1e2fb7fbff"/>
  <p:tag name="KSO_WM_SPECIAL_SOURCE" val="bdnull"/>
</p:tagLst>
</file>

<file path=ppt/tags/tag79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7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566_1*i*1"/>
  <p:tag name="KSO_WM_TEMPLATE_CATEGORY" val="diagram"/>
  <p:tag name="KSO_WM_TEMPLATE_INDEX" val="20213566"/>
  <p:tag name="KSO_WM_UNIT_LAYERLEVEL" val="1"/>
  <p:tag name="KSO_WM_TAG_VERSION" val="1.0"/>
  <p:tag name="KSO_WM_BEAUTIFY_FLAG" val="#wm#"/>
  <p:tag name="KSO_WM_UNIT_BLOCK" val="0"/>
  <p:tag name="KSO_WM_UNIT_SM_LIMIT_TYPE" val="2"/>
  <p:tag name="KSO_WM_UNIT_DEC_AREA_ID" val="d439360daf21499ca0f584414eea1c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2c8d5a491bb0086638fc7"/>
  <p:tag name="KSO_WM_CHIP_XID" val="5ef2c8d5a491bb0086638f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6"/>
  <p:tag name="KSO_WM_TEMPLATE_ASSEMBLE_XID" val="60656e944054ed1e2fb7fbff"/>
  <p:tag name="KSO_WM_TEMPLATE_ASSEMBLE_GROUPID" val="60656e944054ed1e2fb7fbff"/>
</p:tagLst>
</file>

<file path=ppt/tags/tag7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566_1*i*2"/>
  <p:tag name="KSO_WM_TEMPLATE_CATEGORY" val="diagram"/>
  <p:tag name="KSO_WM_TEMPLATE_INDEX" val="20213566"/>
  <p:tag name="KSO_WM_UNIT_LAYERLEVEL" val="1"/>
  <p:tag name="KSO_WM_TAG_VERSION" val="1.0"/>
  <p:tag name="KSO_WM_BEAUTIFY_FLAG" val="#wm#"/>
  <p:tag name="KSO_WM_UNIT_BLOCK" val="0"/>
  <p:tag name="KSO_WM_UNIT_SM_LIMIT_TYPE" val="2"/>
  <p:tag name="KSO_WM_UNIT_DEC_AREA_ID" val="62faf3c8475e4fe8996c14d337f67bc5"/>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c8d5a491bb0086638fc7"/>
  <p:tag name="KSO_WM_CHIP_XID" val="5ef2c8d5a491bb0086638fc8"/>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72"/>
  <p:tag name="KSO_WM_TEMPLATE_ASSEMBLE_XID" val="60656e944054ed1e2fb7fbff"/>
  <p:tag name="KSO_WM_TEMPLATE_ASSEMBLE_GROUPID" val="60656e944054ed1e2fb7fbff"/>
</p:tagLst>
</file>

<file path=ppt/tags/tag7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566_1*i*3"/>
  <p:tag name="KSO_WM_TEMPLATE_CATEGORY" val="diagram"/>
  <p:tag name="KSO_WM_TEMPLATE_INDEX" val="20213566"/>
  <p:tag name="KSO_WM_UNIT_LAYERLEVEL" val="1"/>
  <p:tag name="KSO_WM_TAG_VERSION" val="1.0"/>
  <p:tag name="KSO_WM_BEAUTIFY_FLAG" val="#wm#"/>
  <p:tag name="KSO_WM_UNIT_BLOCK" val="0"/>
  <p:tag name="KSO_WM_UNIT_SM_LIMIT_TYPE" val="2"/>
  <p:tag name="KSO_WM_UNIT_DEC_AREA_ID" val="a9769b6df2724e28bbd7658674dab369"/>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2c8d5a491bb0086638fc7"/>
  <p:tag name="KSO_WM_CHIP_XID" val="5ef2c8d5a491bb0086638f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6"/>
  <p:tag name="KSO_WM_TEMPLATE_ASSEMBLE_XID" val="60656e944054ed1e2fb7fbff"/>
  <p:tag name="KSO_WM_TEMPLATE_ASSEMBLE_GROUPID" val="60656e944054ed1e2fb7fbff"/>
</p:tagLst>
</file>

<file path=ppt/tags/tag7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566_1*i*4"/>
  <p:tag name="KSO_WM_TEMPLATE_CATEGORY" val="diagram"/>
  <p:tag name="KSO_WM_TEMPLATE_INDEX" val="20213566"/>
  <p:tag name="KSO_WM_UNIT_LAYERLEVEL" val="1"/>
  <p:tag name="KSO_WM_TAG_VERSION" val="1.0"/>
  <p:tag name="KSO_WM_BEAUTIFY_FLAG" val="#wm#"/>
  <p:tag name="KSO_WM_UNIT_BLOCK" val="0"/>
  <p:tag name="KSO_WM_UNIT_SM_LIMIT_TYPE" val="2"/>
  <p:tag name="KSO_WM_UNIT_DEC_AREA_ID" val="00dabcf58f954073b2381526e27b8be9"/>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2c8d5a491bb0086638fc7"/>
  <p:tag name="KSO_WM_CHIP_XID" val="5ef2c8d5a491bb0086638fc8"/>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72"/>
  <p:tag name="KSO_WM_TEMPLATE_ASSEMBLE_XID" val="60656e944054ed1e2fb7fbff"/>
  <p:tag name="KSO_WM_TEMPLATE_ASSEMBLE_GROUPID" val="60656e944054ed1e2fb7fbff"/>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3566_1*a*1"/>
  <p:tag name="KSO_WM_TEMPLATE_CATEGORY" val="diagram"/>
  <p:tag name="KSO_WM_TEMPLATE_INDEX" val="20213566"/>
  <p:tag name="KSO_WM_UNIT_LAYERLEVEL" val="1"/>
  <p:tag name="KSO_WM_TAG_VERSION" val="1.0"/>
  <p:tag name="KSO_WM_BEAUTIFY_FLAG" val="#wm#"/>
  <p:tag name="KSO_WM_UNIT_SHOW_EDIT_AREA_INDICATION" val="1"/>
  <p:tag name="KSO_WM_UNIT_DEFAULT_FONT" val="24;44;4"/>
  <p:tag name="KSO_WM_UNIT_BLOCK" val="0"/>
  <p:tag name="KSO_WM_UNIT_DEC_AREA_ID" val="724f7f282dc9457d82835be896d0d8ee"/>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6fb2c19eaa3840418c005929e64568ea"/>
  <p:tag name="KSO_WM_UNIT_SUPPORT_BIG_FONT" val="1"/>
  <p:tag name="KSO_WM_UNIT_TEXT_FILL_FORE_SCHEMECOLOR_INDEX_BRIGHTNESS" val="0"/>
  <p:tag name="KSO_WM_UNIT_TEXT_FILL_FORE_SCHEMECOLOR_INDEX" val="13"/>
  <p:tag name="KSO_WM_UNIT_TEXT_FILL_TYPE" val="1"/>
  <p:tag name="KSO_WM_TEMPLATE_ASSEMBLE_XID" val="60656e944054ed1e2fb7fbff"/>
  <p:tag name="KSO_WM_TEMPLATE_ASSEMBLE_GROUPID" val="60656e944054ed1e2fb7fbff"/>
</p:tagLst>
</file>

<file path=ppt/tags/tag8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9"/>
  <p:tag name="KSO_WM_UNIT_HIGHLIGHT" val="0"/>
  <p:tag name="KSO_WM_UNIT_COMPATIBLE" val="0"/>
  <p:tag name="KSO_WM_UNIT_DIAGRAM_ISNUMVISUAL" val="0"/>
  <p:tag name="KSO_WM_UNIT_DIAGRAM_ISREFERUNIT" val="0"/>
  <p:tag name="KSO_WM_UNIT_TYPE" val="b"/>
  <p:tag name="KSO_WM_UNIT_INDEX" val="1"/>
  <p:tag name="KSO_WM_UNIT_ID" val="diagram20213566_1*b*1"/>
  <p:tag name="KSO_WM_TEMPLATE_CATEGORY" val="diagram"/>
  <p:tag name="KSO_WM_TEMPLATE_INDEX" val="20213566"/>
  <p:tag name="KSO_WM_UNIT_LAYERLEVEL" val="1"/>
  <p:tag name="KSO_WM_TAG_VERSION" val="1.0"/>
  <p:tag name="KSO_WM_BEAUTIFY_FLAG" val="#wm#"/>
  <p:tag name="KSO_WM_UNIT_DEFAULT_FONT" val="18;24;2"/>
  <p:tag name="KSO_WM_UNIT_BLOCK" val="0"/>
  <p:tag name="KSO_WM_UNIT_DEC_AREA_ID" val="da44bc9de974446ba0b793c43e440f5a"/>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6fb2c19eaa3840418c005929e64568ea"/>
  <p:tag name="KSO_WM_UNIT_SUPPORT_BIG_FONT" val="1"/>
  <p:tag name="KSO_WM_UNIT_TEXT_FILL_FORE_SCHEMECOLOR_INDEX_BRIGHTNESS" val="-0.25"/>
  <p:tag name="KSO_WM_UNIT_TEXT_FILL_FORE_SCHEMECOLOR_INDEX" val="14"/>
  <p:tag name="KSO_WM_UNIT_TEXT_FILL_TYPE" val="1"/>
  <p:tag name="KSO_WM_TEMPLATE_ASSEMBLE_XID" val="60656e944054ed1e2fb7fbff"/>
  <p:tag name="KSO_WM_TEMPLATE_ASSEMBLE_GROUPID" val="60656e944054ed1e2fb7fbff"/>
</p:tagLst>
</file>

<file path=ppt/tags/tag8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500_3*l_h_f*1_1_1"/>
  <p:tag name="KSO_WM_TEMPLATE_CATEGORY" val="diagram"/>
  <p:tag name="KSO_WM_TEMPLATE_INDEX" val="20219500"/>
  <p:tag name="KSO_WM_UNIT_LAYERLEVEL" val="1_1_1"/>
  <p:tag name="KSO_WM_TAG_VERSION" val="1.0"/>
  <p:tag name="KSO_WM_BEAUTIFY_FLAG" val="#wm#"/>
  <p:tag name="KSO_WM_UNIT_SUBTYPE" val="a"/>
  <p:tag name="KSO_WM_UNIT_PRESET_TEXT" val="单击此处输入正文"/>
  <p:tag name="KSO_WM_UNIT_NOCLEAR" val="0"/>
  <p:tag name="KSO_WM_UNIT_VALUE" val="8"/>
  <p:tag name="KSO_WM_UNIT_TYPE" val="l_h_f"/>
  <p:tag name="KSO_WM_UNIT_INDEX" val="1_1_1"/>
  <p:tag name="KSO_WM_CHIP_GROUPID" val="60bed0674737e0f4c1ebe874"/>
  <p:tag name="KSO_WM_CHIP_XID" val="60bed0674737e0f4c1ebe875"/>
  <p:tag name="KSO_WM_ASSEMBLE_CHIP_INDEX" val="0fdfcb188cae4361a6006f1be2c3ddae"/>
  <p:tag name="KSO_WM_UNIT_TEXT_FILL_FORE_SCHEMECOLOR_INDEX_BRIGHTNESS" val="0.25"/>
  <p:tag name="KSO_WM_UNIT_TEXT_FILL_FORE_SCHEMECOLOR_INDEX" val="13"/>
  <p:tag name="KSO_WM_UNIT_TEXT_FILL_TYPE" val="1"/>
</p:tagLst>
</file>

<file path=ppt/tags/tag8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500_3*l_h_i*1_1_1"/>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0fdfcb188cae4361a6006f1be2c3ddae"/>
  <p:tag name="KSO_WM_UNIT_VALUE" val="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9500_3*l_h_i*1_1_2"/>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0fdfcb188cae4361a6006f1be2c3ddae"/>
  <p:tag name="KSO_WM_UNIT_VALUE" val="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8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500_3*l_h_f*1_2_1"/>
  <p:tag name="KSO_WM_TEMPLATE_CATEGORY" val="diagram"/>
  <p:tag name="KSO_WM_TEMPLATE_INDEX" val="20219500"/>
  <p:tag name="KSO_WM_UNIT_LAYERLEVEL" val="1_1_1"/>
  <p:tag name="KSO_WM_TAG_VERSION" val="1.0"/>
  <p:tag name="KSO_WM_BEAUTIFY_FLAG" val="#wm#"/>
  <p:tag name="KSO_WM_UNIT_SUBTYPE" val="a"/>
  <p:tag name="KSO_WM_UNIT_PRESET_TEXT" val="单击此处输入正文"/>
  <p:tag name="KSO_WM_UNIT_NOCLEAR" val="0"/>
  <p:tag name="KSO_WM_UNIT_VALUE" val="8"/>
  <p:tag name="KSO_WM_UNIT_TYPE" val="l_h_f"/>
  <p:tag name="KSO_WM_UNIT_INDEX" val="1_2_1"/>
  <p:tag name="KSO_WM_CHIP_GROUPID" val="60bed0674737e0f4c1ebe874"/>
  <p:tag name="KSO_WM_CHIP_XID" val="60bed0674737e0f4c1ebe875"/>
  <p:tag name="KSO_WM_ASSEMBLE_CHIP_INDEX" val="0fdfcb188cae4361a6006f1be2c3ddae"/>
  <p:tag name="KSO_WM_UNIT_TEXT_FILL_FORE_SCHEMECOLOR_INDEX_BRIGHTNESS" val="0.25"/>
  <p:tag name="KSO_WM_UNIT_TEXT_FILL_FORE_SCHEMECOLOR_INDEX" val="13"/>
  <p:tag name="KSO_WM_UNIT_TEXT_FILL_TYPE" val="1"/>
</p:tagLst>
</file>

<file path=ppt/tags/tag8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500_3*l_h_i*1_2_1"/>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0fdfcb188cae4361a6006f1be2c3ddae"/>
  <p:tag name="KSO_WM_UNIT_VALUE" val="4"/>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8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19500_3*l_h_i*1_2_2"/>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0fdfcb188cae4361a6006f1be2c3ddae"/>
  <p:tag name="KSO_WM_UNIT_VALUE" val="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8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500_3*l_h_f*1_3_1"/>
  <p:tag name="KSO_WM_TEMPLATE_CATEGORY" val="diagram"/>
  <p:tag name="KSO_WM_TEMPLATE_INDEX" val="20219500"/>
  <p:tag name="KSO_WM_UNIT_LAYERLEVEL" val="1_1_1"/>
  <p:tag name="KSO_WM_TAG_VERSION" val="1.0"/>
  <p:tag name="KSO_WM_BEAUTIFY_FLAG" val="#wm#"/>
  <p:tag name="KSO_WM_UNIT_SUBTYPE" val="a"/>
  <p:tag name="KSO_WM_UNIT_PRESET_TEXT" val="单击此处输入正文"/>
  <p:tag name="KSO_WM_UNIT_NOCLEAR" val="0"/>
  <p:tag name="KSO_WM_UNIT_VALUE" val="8"/>
  <p:tag name="KSO_WM_UNIT_TYPE" val="l_h_f"/>
  <p:tag name="KSO_WM_UNIT_INDEX" val="1_3_1"/>
  <p:tag name="KSO_WM_CHIP_GROUPID" val="60bed0674737e0f4c1ebe874"/>
  <p:tag name="KSO_WM_CHIP_XID" val="60bed0674737e0f4c1ebe875"/>
  <p:tag name="KSO_WM_ASSEMBLE_CHIP_INDEX" val="0fdfcb188cae4361a6006f1be2c3ddae"/>
  <p:tag name="KSO_WM_UNIT_TEXT_FILL_FORE_SCHEMECOLOR_INDEX_BRIGHTNESS" val="0.25"/>
  <p:tag name="KSO_WM_UNIT_TEXT_FILL_FORE_SCHEMECOLOR_INDEX" val="13"/>
  <p:tag name="KSO_WM_UNIT_TEXT_FILL_TYPE" val="1"/>
</p:tagLst>
</file>

<file path=ppt/tags/tag8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500_3*l_h_i*1_3_1"/>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0fdfcb188cae4361a6006f1be2c3ddae"/>
  <p:tag name="KSO_WM_UNIT_VALUE" val="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19500_3*l_h_i*1_3_2"/>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0fdfcb188cae4361a6006f1be2c3ddae"/>
  <p:tag name="KSO_WM_UNIT_VALUE" val="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8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500_3*l_h_f*1_4_1"/>
  <p:tag name="KSO_WM_TEMPLATE_CATEGORY" val="diagram"/>
  <p:tag name="KSO_WM_TEMPLATE_INDEX" val="20219500"/>
  <p:tag name="KSO_WM_UNIT_LAYERLEVEL" val="1_1_1"/>
  <p:tag name="KSO_WM_TAG_VERSION" val="1.0"/>
  <p:tag name="KSO_WM_BEAUTIFY_FLAG" val="#wm#"/>
  <p:tag name="KSO_WM_UNIT_SUBTYPE" val="a"/>
  <p:tag name="KSO_WM_UNIT_PRESET_TEXT" val="单击此处输入正文"/>
  <p:tag name="KSO_WM_UNIT_NOCLEAR" val="0"/>
  <p:tag name="KSO_WM_UNIT_VALUE" val="8"/>
  <p:tag name="KSO_WM_UNIT_TYPE" val="l_h_f"/>
  <p:tag name="KSO_WM_UNIT_INDEX" val="1_4_1"/>
  <p:tag name="KSO_WM_CHIP_GROUPID" val="60bed0674737e0f4c1ebe874"/>
  <p:tag name="KSO_WM_CHIP_XID" val="60bed0674737e0f4c1ebe875"/>
  <p:tag name="KSO_WM_ASSEMBLE_CHIP_INDEX" val="0fdfcb188cae4361a6006f1be2c3ddae"/>
  <p:tag name="KSO_WM_UNIT_TEXT_FILL_FORE_SCHEMECOLOR_INDEX_BRIGHTNESS" val="0.25"/>
  <p:tag name="KSO_WM_UNIT_TEXT_FILL_FORE_SCHEMECOLOR_INDEX" val="13"/>
  <p:tag name="KSO_WM_UNIT_TEXT_FILL_TYPE" val="1"/>
</p:tagLst>
</file>

<file path=ppt/tags/tag8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19500_3*l_h_i*1_4_1"/>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0fdfcb188cae4361a6006f1be2c3ddae"/>
  <p:tag name="KSO_WM_UNIT_VALUE" val="4"/>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8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19500_3*l_h_i*1_4_2"/>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0fdfcb188cae4361a6006f1be2c3ddae"/>
  <p:tag name="KSO_WM_UNIT_VALUE" val="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814.xml><?xml version="1.0" encoding="utf-8"?>
<p:tagLst xmlns:a="http://schemas.openxmlformats.org/drawingml/2006/main" xmlns:r="http://schemas.openxmlformats.org/officeDocument/2006/relationships" xmlns:p="http://schemas.openxmlformats.org/presentationml/2006/main">
  <p:tag name="KSO_WM_SLIDE_COLORSCHEME_VERSION" val="3.2"/>
  <p:tag name="KSO_WM_SLIDE_ID" val="diagram2021714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20"/>
  <p:tag name="KSO_WM_SLIDE_POSITION" val="48*60"/>
  <p:tag name="KSO_WM_TAG_VERSION" val="1.0"/>
  <p:tag name="KSO_WM_BEAUTIFY_FLAG" val="#wm#"/>
  <p:tag name="KSO_WM_TEMPLATE_CATEGORY" val="diagram"/>
  <p:tag name="KSO_WM_TEMPLATE_INDEX" val="20217144"/>
  <p:tag name="KSO_WM_SLIDE_LAYOUT" val="a_b_d"/>
  <p:tag name="KSO_WM_SLIDE_LAYOUT_CNT" val="1_1_1"/>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lm&quot;,&quot;text_direction&quot;:&quot;horizontal&quot;,&quot;support_big_font&quot;:false,&quot;picture_toward&quot;:0,&quot;picture_dockside&quot;:[],&quot;fill_id&quot;:&quot;1a64a48662ca45e7a2ef2dffb46de0df&quot;,&quot;fill_align&quot;:&quot;cm&quot;,&quot;chip_types&quot;:[&quot;text&quot;]}],[{&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cm&quot;,&quot;text_direction&quot;:&quot;horizontal&quot;,&quot;support_features&quot;:[&quot;collage&quot;],&quot;support_big_font&quot;:false,&quot;picture_toward&quot;:0,&quot;picture_dockside&quot;:[],&quot;fill_id&quot;:&quot;1a64a48662ca45e7a2ef2dffb46de0df&quot;,&quot;fill_align&quot;:&quot;cm&quot;,&quot;chip_types&quot;:[&quot;diagram&quot;,&quot;pictext&quot;,&quot;picture&quot;,&quot;chart&quot;,&quot;table&quot;,&quot;video&quot;]}]]"/>
  <p:tag name="KSO_WM_SLIDE_LAYOUT_INFO" val="{&quot;id&quot;:&quot;2020-12-10T01:20:20&quot;,&quot;maxSize&quot;:{&quot;size1&quot;:28.899999999999999},&quot;minSize&quot;:{&quot;size1&quot;:22.199999999999999},&quot;normalSize&quot;:{&quot;size1&quot;:27.950185185185187},&quot;subLayout&quot;:[{&quot;id&quot;:&quot;2020-12-10T01:20:20&quot;,&quot;margin&quot;:{&quot;bottom&quot;:0.42300000786781311,&quot;left&quot;:1.6929999589920044,&quot;right&quot;:5.9270000457763672,&quot;top&quot;:1.6929999589920044},&quot;type&quot;:0},{&quot;id&quot;:&quot;2020-12-10T01:20:20&quot;,&quot;margin&quot;:{&quot;bottom&quot;:2.9630000591278076,&quot;left&quot;:2.9630000591278076,&quot;right&quot;:2.9630000591278076,&quot;top&quot;:1.6929999589920044},&quot;type&quot;:0}],&quot;type&quot;:0}"/>
  <p:tag name="KSO_WM_SLIDE_RATIO" val="1.777778"/>
  <p:tag name="KSO_WM_CHIP_XID" val="5ef20a5ea491bb0086638ac2"/>
  <p:tag name="KSO_WM_CHIP_DECFILLPROP" val="[]"/>
  <p:tag name="KSO_WM_CHIP_GROUPID" val="5ef20a5ea491bb0086638ac1"/>
  <p:tag name="KSO_WM_SLIDE_BK_DARK_LIGHT" val="2"/>
  <p:tag name="KSO_WM_SLIDE_BACKGROUND_TYPE" val="general"/>
  <p:tag name="KSO_WM_SLIDE_SUPPORT_FEATURE_TYPE" val="1"/>
  <p:tag name="KSO_WM_TEMPLATE_ASSEMBLE_XID" val="5fd107541fa9d42129ddd92d"/>
  <p:tag name="KSO_WM_TEMPLATE_ASSEMBLE_GROUPID" val="5fd107541fa9d42129ddd92d"/>
  <p:tag name="KSO_WM_SPECIAL_SOURCE" val="bdnull"/>
</p:tagLst>
</file>

<file path=ppt/tags/tag81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8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7144_1**"/>
  <p:tag name="KSO_WM_TEMPLATE_CATEGORY" val="diagram"/>
  <p:tag name="KSO_WM_TEMPLATE_INDEX" val="20217144"/>
  <p:tag name="KSO_WM_UNIT_LAYERLEVEL" val="1"/>
  <p:tag name="KSO_WM_TAG_VERSION" val="1.0"/>
  <p:tag name="KSO_WM_BEAUTIFY_FLAG" val="#wm#"/>
  <p:tag name="KSO_WM_UNIT_BLOCK" val="0"/>
  <p:tag name="KSO_WM_UNIT_DEC_AREA_ID" val="35eb58c266794e9c92660c525c4ec180"/>
  <p:tag name="KSO_WM_UNIT_SM_LIMIT_TYPE" val="0"/>
  <p:tag name="KSO_WM_CHIP_GROUPID" val="5ef20a5ea491bb0086638ac1"/>
  <p:tag name="KSO_WM_CHIP_XID" val="5ef20a5ea491bb0086638ac2"/>
  <p:tag name="KSO_WM_TEMPLATE_ASSEMBLE_XID" val="5fd107541fa9d42129ddd92d"/>
  <p:tag name="KSO_WM_TEMPLATE_ASSEMBLE_GROUPID" val="5fd107541fa9d42129ddd92d"/>
</p:tagLst>
</file>

<file path=ppt/tags/tag8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7144_1*a*1"/>
  <p:tag name="KSO_WM_TEMPLATE_CATEGORY" val="diagram"/>
  <p:tag name="KSO_WM_TEMPLATE_INDEX" val="20217144"/>
  <p:tag name="KSO_WM_UNIT_LAYERLEVEL" val="1"/>
  <p:tag name="KSO_WM_TAG_VERSION" val="1.0"/>
  <p:tag name="KSO_WM_BEAUTIFY_FLAG" val="#wm#"/>
  <p:tag name="KSO_WM_UNIT_SHOW_EDIT_AREA_INDICATION" val="1"/>
  <p:tag name="KSO_WM_UNIT_DEFAULT_FONT" val="24;44;4"/>
  <p:tag name="KSO_WM_UNIT_BLOCK" val="0"/>
  <p:tag name="KSO_WM_UNIT_DEC_AREA_ID" val="d403b00cf9344ababc7121802268f67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
  <p:tag name="KSO_WM_UNIT_TEXT_FILL_FORE_SCHEMECOLOR_INDEX" val="13"/>
  <p:tag name="KSO_WM_UNIT_TEXT_FILL_TYPE" val="1"/>
  <p:tag name="KSO_WM_TEMPLATE_ASSEMBLE_XID" val="5fd107541fa9d42129ddd92d"/>
  <p:tag name="KSO_WM_TEMPLATE_ASSEMBLE_GROUPID" val="5fd107541fa9d42129ddd92d"/>
</p:tagLst>
</file>

<file path=ppt/tags/tag8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1"/>
  <p:tag name="KSO_WM_UNIT_HIGHLIGHT" val="0"/>
  <p:tag name="KSO_WM_UNIT_COMPATIBLE" val="0"/>
  <p:tag name="KSO_WM_UNIT_DIAGRAM_ISNUMVISUAL" val="0"/>
  <p:tag name="KSO_WM_UNIT_DIAGRAM_ISREFERUNIT" val="0"/>
  <p:tag name="KSO_WM_UNIT_TYPE" val="b"/>
  <p:tag name="KSO_WM_UNIT_INDEX" val="1"/>
  <p:tag name="KSO_WM_UNIT_ID" val="diagram20217144_1*b*1"/>
  <p:tag name="KSO_WM_TEMPLATE_CATEGORY" val="diagram"/>
  <p:tag name="KSO_WM_TEMPLATE_INDEX" val="20217144"/>
  <p:tag name="KSO_WM_UNIT_LAYERLEVEL" val="1"/>
  <p:tag name="KSO_WM_TAG_VERSION" val="1.0"/>
  <p:tag name="KSO_WM_BEAUTIFY_FLAG" val="#wm#"/>
  <p:tag name="KSO_WM_UNIT_DEFAULT_FONT" val="18;24;2"/>
  <p:tag name="KSO_WM_UNIT_BLOCK" val="0"/>
  <p:tag name="KSO_WM_UNIT_DEC_AREA_ID" val="7fb7ad3b16e947d6844dca9b79b16b88"/>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25"/>
  <p:tag name="KSO_WM_UNIT_TEXT_FILL_FORE_SCHEMECOLOR_INDEX" val="14"/>
  <p:tag name="KSO_WM_UNIT_TEXT_FILL_TYPE" val="1"/>
  <p:tag name="KSO_WM_TEMPLATE_ASSEMBLE_XID" val="5fd107541fa9d42129ddd92d"/>
  <p:tag name="KSO_WM_TEMPLATE_ASSEMBLE_GROUPID" val="5fd107541fa9d42129ddd92d"/>
</p:tagLst>
</file>

<file path=ppt/tags/tag8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44_1*i*3"/>
  <p:tag name="KSO_WM_TEMPLATE_CATEGORY" val="diagram"/>
  <p:tag name="KSO_WM_TEMPLATE_INDEX" val="20217144"/>
  <p:tag name="KSO_WM_UNIT_LAYERLEVEL" val="1"/>
  <p:tag name="KSO_WM_TAG_VERSION" val="1.0"/>
  <p:tag name="KSO_WM_BEAUTIFY_FLAG" val="#wm#"/>
  <p:tag name="KSO_WM_UNIT_BLOCK" val="0"/>
  <p:tag name="KSO_WM_UNIT_SM_LIMIT_TYPE" val="2"/>
  <p:tag name="KSO_WM_UNIT_DEC_AREA_ID" val="10691f53730d49c8acb30cf03664d6f3"/>
  <p:tag name="KSO_WM_UNIT_DECORATE_INFO" val="{&quot;DecorateInfoH&quot;:{&quot;IsAbs&quot;:true},&quot;DecorateInfoW&quot;:{&quot;IsAbs&quot;:true},&quot;DecorateInfoX&quot;:{&quot;IsAbs&quot;:true,&quot;Pos&quot;:1},&quot;DecorateInfoY&quot;:{&quot;IsAbs&quot;:true,&quot;Pos&quot;:1},&quot;ReferentInfo&quot;:{&quot;Id&quot;:&quot;fc98e3c3d7b143728fda204061101284&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02"/>
  <p:tag name="KSO_WM_TEMPLATE_ASSEMBLE_XID" val="5fd107541fa9d42129ddd92d"/>
  <p:tag name="KSO_WM_TEMPLATE_ASSEMBLE_GROUPID" val="5fd107541fa9d42129ddd92d"/>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150_1*l_h_f*1_1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8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150_1*l_h_i*1_1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150_1*l_h_i*1_1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150_1*l_h_i*1_1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82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150_1*l_h_f*1_2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8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150_1*l_h_i*1_2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150_1*l_h_i*1_2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150_1*l_h_i*1_2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82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150_1*l_h_f*1_3_1"/>
  <p:tag name="KSO_WM_TEMPLATE_CATEGORY" val="diagram"/>
  <p:tag name="KSO_WM_TEMPLATE_INDEX" val="20219150"/>
  <p:tag name="KSO_WM_UNIT_LAYERLEVEL" val="1_1_1"/>
  <p:tag name="KSO_WM_TAG_VERSION" val="1.0"/>
  <p:tag name="KSO_WM_BEAUTIFY_FLAG" val="#wm#"/>
  <p:tag name="KSO_WM_UNIT_PRESET_TEXT" val="单击此处输入正文"/>
  <p:tag name="KSO_WM_CHIP_GROUPID" val="60b9ea2bd573a1aeab43c118"/>
  <p:tag name="KSO_WM_CHIP_XID" val="60b9ea2bd573a1aeab43c119"/>
  <p:tag name="KSO_WM_ASSEMBLE_CHIP_INDEX" val="503d23bfe0a1428aa08aa03e8da47d53"/>
  <p:tag name="KSO_WM_UNIT_TEXT_FILL_FORE_SCHEMECOLOR_INDEX_BRIGHTNESS" val="0"/>
  <p:tag name="KSO_WM_UNIT_TEXT_FILL_FORE_SCHEMECOLOR_INDEX" val="13"/>
  <p:tag name="KSO_WM_UNIT_TEXT_FILL_TYPE" val="1"/>
</p:tagLst>
</file>

<file path=ppt/tags/tag8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150_1*l_h_i*1_3_1"/>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150_1*l_h_i*1_3_3"/>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6"/>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150_1*l_h_i*1_3_2"/>
  <p:tag name="KSO_WM_TEMPLATE_CATEGORY" val="diagram"/>
  <p:tag name="KSO_WM_TEMPLATE_INDEX" val="20219150"/>
  <p:tag name="KSO_WM_UNIT_LAYERLEVEL" val="1_1_1"/>
  <p:tag name="KSO_WM_TAG_VERSION" val="1.0"/>
  <p:tag name="KSO_WM_BEAUTIFY_FLAG" val="#wm#"/>
  <p:tag name="KSO_WM_CHIP_GROUPID" val="60b9ea2bd573a1aeab43c118"/>
  <p:tag name="KSO_WM_CHIP_XID" val="60b9ea2bd573a1aeab43c119"/>
  <p:tag name="KSO_WM_ASSEMBLE_CHIP_INDEX" val="503d23bfe0a1428aa08aa03e8da47d53"/>
  <p:tag name="KSO_WM_UNIT_VALUE" val="2"/>
  <p:tag name="KSO_WM_UNIT_TEXT_FILL_FORE_SCHEMECOLOR_INDEX_BRIGHTNESS" val="0"/>
  <p:tag name="KSO_WM_UNIT_TEXT_FILL_FORE_SCHEMECOLOR_INDEX" val="5"/>
  <p:tag name="KSO_WM_UNIT_TEXT_FILL_TYPE" val="1"/>
</p:tagLst>
</file>

<file path=ppt/tags/tag832.xml><?xml version="1.0" encoding="utf-8"?>
<p:tagLst xmlns:a="http://schemas.openxmlformats.org/drawingml/2006/main" xmlns:r="http://schemas.openxmlformats.org/officeDocument/2006/relationships" xmlns:p="http://schemas.openxmlformats.org/presentationml/2006/main">
  <p:tag name="KSO_WM_UNIT_COLOR_SCHEME_SHAPE_ID" val="8"/>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1"/>
  <p:tag name="KSO_WM_UNIT_ID" val="diagram20217144_1*i*1"/>
  <p:tag name="KSO_WM_TEMPLATE_CATEGORY" val="diagram"/>
  <p:tag name="KSO_WM_TEMPLATE_INDEX" val="20217144"/>
  <p:tag name="KSO_WM_UNIT_LAYERLEVEL" val="1"/>
  <p:tag name="KSO_WM_TAG_VERSION" val="1.0"/>
  <p:tag name="KSO_WM_BEAUTIFY_FLAG" val="#wm#"/>
  <p:tag name="KSO_WM_UNIT_BLOCK" val="0"/>
  <p:tag name="KSO_WM_UNIT_DEC_AREA_ID" val="41671fd2bac94011bc43e1c0357fd0b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833.xml><?xml version="1.0" encoding="utf-8"?>
<p:tagLst xmlns:a="http://schemas.openxmlformats.org/drawingml/2006/main" xmlns:r="http://schemas.openxmlformats.org/officeDocument/2006/relationships" xmlns:p="http://schemas.openxmlformats.org/presentationml/2006/main">
  <p:tag name="KSO_WM_UNIT_COLOR_SCHEME_SHAPE_ID" val="9"/>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2"/>
  <p:tag name="KSO_WM_UNIT_ID" val="diagram20217144_1*i*2"/>
  <p:tag name="KSO_WM_TEMPLATE_CATEGORY" val="diagram"/>
  <p:tag name="KSO_WM_TEMPLATE_INDEX" val="20217144"/>
  <p:tag name="KSO_WM_UNIT_LAYERLEVEL" val="1"/>
  <p:tag name="KSO_WM_TAG_VERSION" val="1.0"/>
  <p:tag name="KSO_WM_BEAUTIFY_FLAG" val="#wm#"/>
  <p:tag name="KSO_WM_UNIT_BLOCK" val="0"/>
  <p:tag name="KSO_WM_UNIT_DEC_AREA_ID" val="6c32adebec5d4a6ba863174d46b3cb0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834.xml><?xml version="1.0" encoding="utf-8"?>
<p:tagLst xmlns:a="http://schemas.openxmlformats.org/drawingml/2006/main" xmlns:r="http://schemas.openxmlformats.org/officeDocument/2006/relationships" xmlns:p="http://schemas.openxmlformats.org/presentationml/2006/main">
  <p:tag name="KSO_WM_SLIDE_COLORSCHEME_VERSION" val="3.2"/>
  <p:tag name="KSO_WM_SLIDE_ID" val="diagram2021714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20"/>
  <p:tag name="KSO_WM_SLIDE_POSITION" val="48*60"/>
  <p:tag name="KSO_WM_TAG_VERSION" val="1.0"/>
  <p:tag name="KSO_WM_BEAUTIFY_FLAG" val="#wm#"/>
  <p:tag name="KSO_WM_TEMPLATE_CATEGORY" val="diagram"/>
  <p:tag name="KSO_WM_TEMPLATE_INDEX" val="20217144"/>
  <p:tag name="KSO_WM_SLIDE_LAYOUT" val="a_b_d"/>
  <p:tag name="KSO_WM_SLIDE_LAYOUT_CNT" val="1_1_1"/>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lm&quot;,&quot;text_direction&quot;:&quot;horizontal&quot;,&quot;support_big_font&quot;:false,&quot;picture_toward&quot;:0,&quot;picture_dockside&quot;:[],&quot;fill_id&quot;:&quot;1a64a48662ca45e7a2ef2dffb46de0df&quot;,&quot;fill_align&quot;:&quot;cm&quot;,&quot;chip_types&quot;:[&quot;text&quot;]}],[{&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cm&quot;,&quot;text_direction&quot;:&quot;horizontal&quot;,&quot;support_features&quot;:[&quot;collage&quot;],&quot;support_big_font&quot;:false,&quot;picture_toward&quot;:0,&quot;picture_dockside&quot;:[],&quot;fill_id&quot;:&quot;1a64a48662ca45e7a2ef2dffb46de0df&quot;,&quot;fill_align&quot;:&quot;cm&quot;,&quot;chip_types&quot;:[&quot;diagram&quot;,&quot;pictext&quot;,&quot;picture&quot;,&quot;chart&quot;,&quot;table&quot;,&quot;video&quot;]}]]"/>
  <p:tag name="KSO_WM_SLIDE_LAYOUT_INFO" val="{&quot;id&quot;:&quot;2020-12-10T01:20:20&quot;,&quot;maxSize&quot;:{&quot;size1&quot;:28.899999999999999},&quot;minSize&quot;:{&quot;size1&quot;:22.199999999999999},&quot;normalSize&quot;:{&quot;size1&quot;:27.950185185185187},&quot;subLayout&quot;:[{&quot;id&quot;:&quot;2020-12-10T01:20:20&quot;,&quot;margin&quot;:{&quot;bottom&quot;:0.42300000786781311,&quot;left&quot;:1.6929999589920044,&quot;right&quot;:5.9270000457763672,&quot;top&quot;:1.6929999589920044},&quot;type&quot;:0},{&quot;id&quot;:&quot;2020-12-10T01:20:20&quot;,&quot;margin&quot;:{&quot;bottom&quot;:2.9630000591278076,&quot;left&quot;:2.9630000591278076,&quot;right&quot;:2.9630000591278076,&quot;top&quot;:1.6929999589920044},&quot;type&quot;:0}],&quot;type&quot;:0}"/>
  <p:tag name="KSO_WM_SLIDE_RATIO" val="1.777778"/>
  <p:tag name="KSO_WM_CHIP_XID" val="5ef20a5ea491bb0086638ac2"/>
  <p:tag name="KSO_WM_CHIP_DECFILLPROP" val="[]"/>
  <p:tag name="KSO_WM_CHIP_GROUPID" val="5ef20a5ea491bb0086638ac1"/>
  <p:tag name="KSO_WM_SLIDE_BK_DARK_LIGHT" val="2"/>
  <p:tag name="KSO_WM_SLIDE_BACKGROUND_TYPE" val="general"/>
  <p:tag name="KSO_WM_SLIDE_SUPPORT_FEATURE_TYPE" val="1"/>
  <p:tag name="KSO_WM_TEMPLATE_ASSEMBLE_XID" val="5fd107541fa9d42129ddd92d"/>
  <p:tag name="KSO_WM_TEMPLATE_ASSEMBLE_GROUPID" val="5fd107541fa9d42129ddd92d"/>
  <p:tag name="KSO_WM_SPECIAL_SOURCE" val="bdnull"/>
</p:tagLst>
</file>

<file path=ppt/tags/tag83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8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7144_1**"/>
  <p:tag name="KSO_WM_TEMPLATE_CATEGORY" val="diagram"/>
  <p:tag name="KSO_WM_TEMPLATE_INDEX" val="20217144"/>
  <p:tag name="KSO_WM_UNIT_LAYERLEVEL" val="1"/>
  <p:tag name="KSO_WM_TAG_VERSION" val="1.0"/>
  <p:tag name="KSO_WM_BEAUTIFY_FLAG" val="#wm#"/>
  <p:tag name="KSO_WM_UNIT_BLOCK" val="0"/>
  <p:tag name="KSO_WM_UNIT_DEC_AREA_ID" val="35eb58c266794e9c92660c525c4ec180"/>
  <p:tag name="KSO_WM_UNIT_SM_LIMIT_TYPE" val="0"/>
  <p:tag name="KSO_WM_CHIP_GROUPID" val="5ef20a5ea491bb0086638ac1"/>
  <p:tag name="KSO_WM_CHIP_XID" val="5ef20a5ea491bb0086638ac2"/>
  <p:tag name="KSO_WM_TEMPLATE_ASSEMBLE_XID" val="5fd107541fa9d42129ddd92d"/>
  <p:tag name="KSO_WM_TEMPLATE_ASSEMBLE_GROUPID" val="5fd107541fa9d42129ddd92d"/>
</p:tagLst>
</file>

<file path=ppt/tags/tag83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7144_1*a*1"/>
  <p:tag name="KSO_WM_TEMPLATE_CATEGORY" val="diagram"/>
  <p:tag name="KSO_WM_TEMPLATE_INDEX" val="20217144"/>
  <p:tag name="KSO_WM_UNIT_LAYERLEVEL" val="1"/>
  <p:tag name="KSO_WM_TAG_VERSION" val="1.0"/>
  <p:tag name="KSO_WM_BEAUTIFY_FLAG" val="#wm#"/>
  <p:tag name="KSO_WM_UNIT_SHOW_EDIT_AREA_INDICATION" val="1"/>
  <p:tag name="KSO_WM_UNIT_DEFAULT_FONT" val="24;44;4"/>
  <p:tag name="KSO_WM_UNIT_BLOCK" val="0"/>
  <p:tag name="KSO_WM_UNIT_DEC_AREA_ID" val="d403b00cf9344ababc7121802268f67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
  <p:tag name="KSO_WM_UNIT_TEXT_FILL_FORE_SCHEMECOLOR_INDEX" val="13"/>
  <p:tag name="KSO_WM_UNIT_TEXT_FILL_TYPE" val="1"/>
  <p:tag name="KSO_WM_TEMPLATE_ASSEMBLE_XID" val="5fd107541fa9d42129ddd92d"/>
  <p:tag name="KSO_WM_TEMPLATE_ASSEMBLE_GROUPID" val="5fd107541fa9d42129ddd92d"/>
</p:tagLst>
</file>

<file path=ppt/tags/tag83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1"/>
  <p:tag name="KSO_WM_UNIT_HIGHLIGHT" val="0"/>
  <p:tag name="KSO_WM_UNIT_COMPATIBLE" val="0"/>
  <p:tag name="KSO_WM_UNIT_DIAGRAM_ISNUMVISUAL" val="0"/>
  <p:tag name="KSO_WM_UNIT_DIAGRAM_ISREFERUNIT" val="0"/>
  <p:tag name="KSO_WM_UNIT_TYPE" val="b"/>
  <p:tag name="KSO_WM_UNIT_INDEX" val="1"/>
  <p:tag name="KSO_WM_UNIT_ID" val="diagram20217144_1*b*1"/>
  <p:tag name="KSO_WM_TEMPLATE_CATEGORY" val="diagram"/>
  <p:tag name="KSO_WM_TEMPLATE_INDEX" val="20217144"/>
  <p:tag name="KSO_WM_UNIT_LAYERLEVEL" val="1"/>
  <p:tag name="KSO_WM_TAG_VERSION" val="1.0"/>
  <p:tag name="KSO_WM_BEAUTIFY_FLAG" val="#wm#"/>
  <p:tag name="KSO_WM_UNIT_DEFAULT_FONT" val="18;24;2"/>
  <p:tag name="KSO_WM_UNIT_BLOCK" val="0"/>
  <p:tag name="KSO_WM_UNIT_DEC_AREA_ID" val="7fb7ad3b16e947d6844dca9b79b16b88"/>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25"/>
  <p:tag name="KSO_WM_UNIT_TEXT_FILL_FORE_SCHEMECOLOR_INDEX" val="14"/>
  <p:tag name="KSO_WM_UNIT_TEXT_FILL_TYPE" val="1"/>
  <p:tag name="KSO_WM_TEMPLATE_ASSEMBLE_XID" val="5fd107541fa9d42129ddd92d"/>
  <p:tag name="KSO_WM_TEMPLATE_ASSEMBLE_GROUPID" val="5fd107541fa9d42129ddd92d"/>
</p:tagLst>
</file>

<file path=ppt/tags/tag8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44_1*i*3"/>
  <p:tag name="KSO_WM_TEMPLATE_CATEGORY" val="diagram"/>
  <p:tag name="KSO_WM_TEMPLATE_INDEX" val="20217144"/>
  <p:tag name="KSO_WM_UNIT_LAYERLEVEL" val="1"/>
  <p:tag name="KSO_WM_TAG_VERSION" val="1.0"/>
  <p:tag name="KSO_WM_BEAUTIFY_FLAG" val="#wm#"/>
  <p:tag name="KSO_WM_UNIT_BLOCK" val="0"/>
  <p:tag name="KSO_WM_UNIT_SM_LIMIT_TYPE" val="2"/>
  <p:tag name="KSO_WM_UNIT_DEC_AREA_ID" val="10691f53730d49c8acb30cf03664d6f3"/>
  <p:tag name="KSO_WM_UNIT_DECORATE_INFO" val="{&quot;DecorateInfoH&quot;:{&quot;IsAbs&quot;:true},&quot;DecorateInfoW&quot;:{&quot;IsAbs&quot;:true},&quot;DecorateInfoX&quot;:{&quot;IsAbs&quot;:true,&quot;Pos&quot;:1},&quot;DecorateInfoY&quot;:{&quot;IsAbs&quot;:true,&quot;Pos&quot;:1},&quot;ReferentInfo&quot;:{&quot;Id&quot;:&quot;fc98e3c3d7b143728fda204061101284&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02"/>
  <p:tag name="KSO_WM_TEMPLATE_ASSEMBLE_XID" val="5fd107541fa9d42129ddd92d"/>
  <p:tag name="KSO_WM_TEMPLATE_ASSEMBLE_GROUPID" val="5fd107541fa9d42129ddd92d"/>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9444_2*l_h_i*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5"/>
  <p:tag name="KSO_WM_UNIT_TEXT_FILL_TYPE" val="1"/>
</p:tagLst>
</file>

<file path=ppt/tags/tag84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1_1"/>
  <p:tag name="KSO_WM_UNIT_ID" val="diagram20219444_2*l_h_f*1_1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8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9444_2*l_h_i*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7"/>
  <p:tag name="KSO_WM_UNIT_TEXT_FILL_TYPE" val="1"/>
</p:tagLst>
</file>

<file path=ppt/tags/tag84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2_1"/>
  <p:tag name="KSO_WM_UNIT_ID" val="diagram20219444_2*l_h_f*1_2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8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19444_2*l_h_i*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VALUE" val="1"/>
  <p:tag name="KSO_WM_UNIT_TEXT_FILL_FORE_SCHEMECOLOR_INDEX_BRIGHTNESS" val="0"/>
  <p:tag name="KSO_WM_UNIT_TEXT_FILL_FORE_SCHEMECOLOR_INDEX" val="9"/>
  <p:tag name="KSO_WM_UNIT_TEXT_FILL_TYPE" val="1"/>
</p:tagLst>
</file>

<file path=ppt/tags/tag84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15"/>
  <p:tag name="KSO_WM_UNIT_HIGHLIGHT" val="0"/>
  <p:tag name="KSO_WM_UNIT_COMPATIBLE" val="0"/>
  <p:tag name="KSO_WM_UNIT_DIAGRAM_ISNUMVISUAL" val="0"/>
  <p:tag name="KSO_WM_UNIT_DIAGRAM_ISREFERUNIT" val="0"/>
  <p:tag name="KSO_WM_UNIT_TYPE" val="l_h_f"/>
  <p:tag name="KSO_WM_UNIT_INDEX" val="1_3_1"/>
  <p:tag name="KSO_WM_UNIT_ID" val="diagram20219444_2*l_h_f*1_3_1"/>
  <p:tag name="KSO_WM_TEMPLATE_CATEGORY" val="diagram"/>
  <p:tag name="KSO_WM_TEMPLATE_INDEX" val="20219444"/>
  <p:tag name="KSO_WM_UNIT_LAYERLEVEL" val="1_1_1"/>
  <p:tag name="KSO_WM_TAG_VERSION" val="1.0"/>
  <p:tag name="KSO_WM_BEAUTIFY_FLAG" val="#wm#"/>
  <p:tag name="KSO_WM_DIAGRAM_GROUP_CODE" val="l1-1"/>
  <p:tag name="KSO_WM_CHIP_GROUPID" val="60bee4ed4a63c72506fbd493"/>
  <p:tag name="KSO_WM_CHIP_XID" val="60bee4ed4a63c72506fbd494"/>
  <p:tag name="KSO_WM_ASSEMBLE_CHIP_INDEX" val="700fbc862f174058baf7606a64349c63"/>
  <p:tag name="KSO_WM_UNIT_TEXT_FILL_FORE_SCHEMECOLOR_INDEX_BRIGHTNESS" val="0.25"/>
  <p:tag name="KSO_WM_UNIT_TEXT_FILL_FORE_SCHEMECOLOR_INDEX" val="13"/>
  <p:tag name="KSO_WM_UNIT_TEXT_FILL_TYPE" val="1"/>
</p:tagLst>
</file>

<file path=ppt/tags/tag846.xml><?xml version="1.0" encoding="utf-8"?>
<p:tagLst xmlns:a="http://schemas.openxmlformats.org/drawingml/2006/main" xmlns:r="http://schemas.openxmlformats.org/officeDocument/2006/relationships" xmlns:p="http://schemas.openxmlformats.org/presentationml/2006/main">
  <p:tag name="KSO_WM_UNIT_COLOR_SCHEME_SHAPE_ID" val="8"/>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1"/>
  <p:tag name="KSO_WM_UNIT_ID" val="diagram20217144_1*i*1"/>
  <p:tag name="KSO_WM_TEMPLATE_CATEGORY" val="diagram"/>
  <p:tag name="KSO_WM_TEMPLATE_INDEX" val="20217144"/>
  <p:tag name="KSO_WM_UNIT_LAYERLEVEL" val="1"/>
  <p:tag name="KSO_WM_TAG_VERSION" val="1.0"/>
  <p:tag name="KSO_WM_BEAUTIFY_FLAG" val="#wm#"/>
  <p:tag name="KSO_WM_UNIT_BLOCK" val="0"/>
  <p:tag name="KSO_WM_UNIT_DEC_AREA_ID" val="41671fd2bac94011bc43e1c0357fd0b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847.xml><?xml version="1.0" encoding="utf-8"?>
<p:tagLst xmlns:a="http://schemas.openxmlformats.org/drawingml/2006/main" xmlns:r="http://schemas.openxmlformats.org/officeDocument/2006/relationships" xmlns:p="http://schemas.openxmlformats.org/presentationml/2006/main">
  <p:tag name="KSO_WM_UNIT_COLOR_SCHEME_SHAPE_ID" val="9"/>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2"/>
  <p:tag name="KSO_WM_UNIT_ID" val="diagram20217144_1*i*2"/>
  <p:tag name="KSO_WM_TEMPLATE_CATEGORY" val="diagram"/>
  <p:tag name="KSO_WM_TEMPLATE_INDEX" val="20217144"/>
  <p:tag name="KSO_WM_UNIT_LAYERLEVEL" val="1"/>
  <p:tag name="KSO_WM_TAG_VERSION" val="1.0"/>
  <p:tag name="KSO_WM_BEAUTIFY_FLAG" val="#wm#"/>
  <p:tag name="KSO_WM_UNIT_BLOCK" val="0"/>
  <p:tag name="KSO_WM_UNIT_DEC_AREA_ID" val="6c32adebec5d4a6ba863174d46b3cb0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848.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84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8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8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8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8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85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8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8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8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8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Lst>
</file>

<file path=ppt/tags/tag8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8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86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8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8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8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86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8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8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8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87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8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8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8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876.xml><?xml version="1.0" encoding="utf-8"?>
<p:tagLst xmlns:a="http://schemas.openxmlformats.org/drawingml/2006/main" xmlns:r="http://schemas.openxmlformats.org/officeDocument/2006/relationships" xmlns:p="http://schemas.openxmlformats.org/presentationml/2006/main">
  <p:tag name="KSO_WM_SLIDE_ID" val="diagram202128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2"/>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5:23:46&quot;,&quot;maxSize&quot;:{&quot;size1&quot;:31.100451971449097},&quot;minSize&quot;:{&quot;size1&quot;:20.100451971449097},&quot;normalSize&quot;:{&quot;size1&quot;:26.820822341819461},&quot;subLayout&quot;:[{&quot;id&quot;:&quot;2021-04-01T15:23:46&quot;,&quot;margin&quot;:{&quot;bottom&quot;:0.026000002399086952,&quot;left&quot;:1.6929999589920044,&quot;right&quot;:1.6929999589920044,&quot;top&quot;:1.6929999589920044},&quot;type&quot;:0},{&quot;id&quot;:&quot;2021-04-01T15:23:46&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60656efa4054ed1e2fb801b4"/>
  <p:tag name="KSO_WM_TEMPLATE_ASSEMBLE_GROUPID" val="60656efa4054ed1e2fb801b4"/>
  <p:tag name="KSO_WM_SPECIAL_SOURCE" val="bdnull"/>
</p:tagLst>
</file>

<file path=ppt/tags/tag87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87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892_1*a*1"/>
  <p:tag name="KSO_WM_TEMPLATE_CATEGORY" val="diagram"/>
  <p:tag name="KSO_WM_TEMPLATE_INDEX" val="20212892"/>
  <p:tag name="KSO_WM_UNIT_LAYERLEVEL" val="1"/>
  <p:tag name="KSO_WM_TAG_VERSION" val="1.0"/>
  <p:tag name="KSO_WM_BEAUTIFY_FLAG" val="#wm#"/>
  <p:tag name="KSO_WM_UNIT_SHOW_EDIT_AREA_INDICATION" val="1"/>
  <p:tag name="KSO_WM_UNIT_DEFAULT_FONT" val="24;44;4"/>
  <p:tag name="KSO_WM_UNIT_BLOCK" val="0"/>
  <p:tag name="KSO_WM_UNIT_DEC_AREA_ID" val="a7c96c885a564713a8b4bb19f4ba9b1a"/>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
  <p:tag name="KSO_WM_UNIT_TEXT_FILL_FORE_SCHEMECOLOR_INDEX" val="13"/>
  <p:tag name="KSO_WM_UNIT_TEXT_FILL_TYPE" val="1"/>
  <p:tag name="KSO_WM_TEMPLATE_ASSEMBLE_XID" val="60656efa4054ed1e2fb801b4"/>
  <p:tag name="KSO_WM_TEMPLATE_ASSEMBLE_GROUPID" val="60656efa4054ed1e2fb801b4"/>
</p:tagLst>
</file>

<file path=ppt/tags/tag8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86"/>
  <p:tag name="KSO_WM_UNIT_HIGHLIGHT" val="0"/>
  <p:tag name="KSO_WM_UNIT_COMPATIBLE" val="0"/>
  <p:tag name="KSO_WM_UNIT_DIAGRAM_ISNUMVISUAL" val="0"/>
  <p:tag name="KSO_WM_UNIT_DIAGRAM_ISREFERUNIT" val="0"/>
  <p:tag name="KSO_WM_UNIT_TYPE" val="b"/>
  <p:tag name="KSO_WM_UNIT_INDEX" val="1"/>
  <p:tag name="KSO_WM_UNIT_ID" val="diagram20212892_1*b*1"/>
  <p:tag name="KSO_WM_TEMPLATE_CATEGORY" val="diagram"/>
  <p:tag name="KSO_WM_TEMPLATE_INDEX" val="20212892"/>
  <p:tag name="KSO_WM_UNIT_LAYERLEVEL" val="1"/>
  <p:tag name="KSO_WM_TAG_VERSION" val="1.0"/>
  <p:tag name="KSO_WM_BEAUTIFY_FLAG" val="#wm#"/>
  <p:tag name="KSO_WM_UNIT_DEFAULT_FONT" val="18;24;2"/>
  <p:tag name="KSO_WM_UNIT_BLOCK" val="0"/>
  <p:tag name="KSO_WM_UNIT_DEC_AREA_ID" val="063b4ba0261d4d28a1a5e6ad25bec85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25"/>
  <p:tag name="KSO_WM_UNIT_TEXT_FILL_FORE_SCHEMECOLOR_INDEX" val="14"/>
  <p:tag name="KSO_WM_UNIT_TEXT_FILL_TYPE" val="1"/>
  <p:tag name="KSO_WM_TEMPLATE_ASSEMBLE_XID" val="60656efa4054ed1e2fb801b4"/>
  <p:tag name="KSO_WM_TEMPLATE_ASSEMBLE_GROUPID" val="60656efa4054ed1e2fb801b4"/>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4970_5*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4970_5*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4970_5*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4970_5*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8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4970_5*l_h_i*1_2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4970_5*l_h_i*1_2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4970_5*l_h_i*1_2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4970_5*l_h_f*1_2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8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4970_5*l_h_i*1_3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4970_5*l_h_i*1_3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4970_5*l_h_i*1_3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4970_5*l_h_f*1_3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8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04970_5*l_h_i*1_4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4970_5*l_h_i*1_4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4970_5*l_h_i*1_4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4970_5*l_h_f*1_4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8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04970_5*l_h_i*1_5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04970_5*l_h_i*1_5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04970_5*l_h_i*1_5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04970_5*l_h_f*1_5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04970_5*l_h_i*1_6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04970_5*l_h_i*1_6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04970_5*l_h_i*1_6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0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04970_5*l_h_f*1_6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904.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90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9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9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9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9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911.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9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9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91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9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2_2"/>
  <p:tag name="KSO_WM_UNIT_ID" val="diagram20204970_1*l_h_i*1_2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2_3"/>
  <p:tag name="KSO_WM_UNIT_ID" val="diagram20204970_1*l_h_i*1_2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2"/>
  <p:tag name="KSO_WM_UNIT_ID" val="diagram20204970_1*l_h_i*1_1_2"/>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3"/>
  <p:tag name="KSO_WM_UNIT_ID" val="diagram20204970_1*l_h_i*1_1_3"/>
  <p:tag name="KSO_WM_TEMPLATE_CATEGORY" val="diagram"/>
  <p:tag name="KSO_WM_TEMPLATE_INDEX" val="20204970"/>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2_1"/>
  <p:tag name="KSO_WM_UNIT_ID" val="diagram20204970_1*l_h_i*1_2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9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i"/>
  <p:tag name="KSO_WM_UNIT_INDEX" val="1_1_1"/>
  <p:tag name="KSO_WM_UNIT_ID" val="diagram20204970_1*l_h_i*1_1_1"/>
  <p:tag name="KSO_WM_TEMPLATE_CATEGORY" val="diagram"/>
  <p:tag name="KSO_WM_TEMPLATE_INDEX" val="202049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2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204970_1*l_h_f*1_1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92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2_1"/>
  <p:tag name="KSO_WM_UNIT_ID" val="diagram20204970_1*l_h_f*1_2_1"/>
  <p:tag name="KSO_WM_TEMPLATE_CATEGORY" val="diagram"/>
  <p:tag name="KSO_WM_TEMPLATE_INDEX" val="20204970"/>
  <p:tag name="KSO_WM_UNIT_LAYERLEVEL" val="1_1_1"/>
  <p:tag name="KSO_WM_TAG_VERSION" val="1.0"/>
  <p:tag name="KSO_WM_BEAUTIFY_FLAG" val="#wm#"/>
  <p:tag name="KSO_WM_UNIT_PRESET_TEXT" val="单击添加文本"/>
  <p:tag name="KSO_WM_UNIT_TEXT_FILL_FORE_SCHEMECOLOR_INDEX_BRIGHTNESS" val="0"/>
  <p:tag name="KSO_WM_UNIT_TEXT_FILL_FORE_SCHEMECOLOR_INDEX" val="14"/>
  <p:tag name="KSO_WM_UNIT_TEXT_FILL_TYPE" val="1"/>
</p:tagLst>
</file>

<file path=ppt/tags/tag9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9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925.xml><?xml version="1.0" encoding="utf-8"?>
<p:tagLst xmlns:a="http://schemas.openxmlformats.org/drawingml/2006/main" xmlns:r="http://schemas.openxmlformats.org/officeDocument/2006/relationships" xmlns:p="http://schemas.openxmlformats.org/presentationml/2006/main">
  <p:tag name="KSO_WM_SLIDE_ID" val="diagram202128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2"/>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5:23:46&quot;,&quot;maxSize&quot;:{&quot;size1&quot;:31.100451971449097},&quot;minSize&quot;:{&quot;size1&quot;:20.100451971449097},&quot;normalSize&quot;:{&quot;size1&quot;:26.820822341819461},&quot;subLayout&quot;:[{&quot;id&quot;:&quot;2021-04-01T15:23:46&quot;,&quot;margin&quot;:{&quot;bottom&quot;:0.026000002399086952,&quot;left&quot;:1.6929999589920044,&quot;right&quot;:1.6929999589920044,&quot;top&quot;:1.6929999589920044},&quot;type&quot;:0},{&quot;id&quot;:&quot;2021-04-01T15:23:46&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60656efa4054ed1e2fb801b4"/>
  <p:tag name="KSO_WM_TEMPLATE_ASSEMBLE_GROUPID" val="60656efa4054ed1e2fb801b4"/>
  <p:tag name="KSO_WM_SPECIAL_SOURCE" val="bdnull"/>
</p:tagLst>
</file>

<file path=ppt/tags/tag92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9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892_1*a*1"/>
  <p:tag name="KSO_WM_TEMPLATE_CATEGORY" val="diagram"/>
  <p:tag name="KSO_WM_TEMPLATE_INDEX" val="20212892"/>
  <p:tag name="KSO_WM_UNIT_LAYERLEVEL" val="1"/>
  <p:tag name="KSO_WM_TAG_VERSION" val="1.0"/>
  <p:tag name="KSO_WM_BEAUTIFY_FLAG" val="#wm#"/>
  <p:tag name="KSO_WM_UNIT_SHOW_EDIT_AREA_INDICATION" val="1"/>
  <p:tag name="KSO_WM_UNIT_DEFAULT_FONT" val="24;44;4"/>
  <p:tag name="KSO_WM_UNIT_BLOCK" val="0"/>
  <p:tag name="KSO_WM_UNIT_DEC_AREA_ID" val="a7c96c885a564713a8b4bb19f4ba9b1a"/>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
  <p:tag name="KSO_WM_UNIT_TEXT_FILL_FORE_SCHEMECOLOR_INDEX" val="13"/>
  <p:tag name="KSO_WM_UNIT_TEXT_FILL_TYPE" val="1"/>
  <p:tag name="KSO_WM_TEMPLATE_ASSEMBLE_XID" val="60656efa4054ed1e2fb801b4"/>
  <p:tag name="KSO_WM_TEMPLATE_ASSEMBLE_GROUPID" val="60656efa4054ed1e2fb801b4"/>
</p:tagLst>
</file>

<file path=ppt/tags/tag9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86"/>
  <p:tag name="KSO_WM_UNIT_HIGHLIGHT" val="0"/>
  <p:tag name="KSO_WM_UNIT_COMPATIBLE" val="0"/>
  <p:tag name="KSO_WM_UNIT_DIAGRAM_ISNUMVISUAL" val="0"/>
  <p:tag name="KSO_WM_UNIT_DIAGRAM_ISREFERUNIT" val="0"/>
  <p:tag name="KSO_WM_UNIT_TYPE" val="b"/>
  <p:tag name="KSO_WM_UNIT_INDEX" val="1"/>
  <p:tag name="KSO_WM_UNIT_ID" val="diagram20212892_1*b*1"/>
  <p:tag name="KSO_WM_TEMPLATE_CATEGORY" val="diagram"/>
  <p:tag name="KSO_WM_TEMPLATE_INDEX" val="20212892"/>
  <p:tag name="KSO_WM_UNIT_LAYERLEVEL" val="1"/>
  <p:tag name="KSO_WM_TAG_VERSION" val="1.0"/>
  <p:tag name="KSO_WM_BEAUTIFY_FLAG" val="#wm#"/>
  <p:tag name="KSO_WM_UNIT_DEFAULT_FONT" val="18;24;2"/>
  <p:tag name="KSO_WM_UNIT_BLOCK" val="0"/>
  <p:tag name="KSO_WM_UNIT_DEC_AREA_ID" val="063b4ba0261d4d28a1a5e6ad25bec85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00138b482149493b92cb3d07d5b28adb"/>
  <p:tag name="KSO_WM_UNIT_TEXT_FILL_FORE_SCHEMECOLOR_INDEX_BRIGHTNESS" val="-0.25"/>
  <p:tag name="KSO_WM_UNIT_TEXT_FILL_FORE_SCHEMECOLOR_INDEX" val="14"/>
  <p:tag name="KSO_WM_UNIT_TEXT_FILL_TYPE" val="1"/>
  <p:tag name="KSO_WM_TEMPLATE_ASSEMBLE_XID" val="60656efa4054ed1e2fb801b4"/>
  <p:tag name="KSO_WM_TEMPLATE_ASSEMBLE_GROUPID" val="60656efa4054ed1e2fb801b4"/>
</p:tagLst>
</file>

<file path=ppt/tags/tag9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3_2*l_h_i*1_1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3_2*l_h_i*1_1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3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9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3_2*l_h_i*1_1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9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3_2*l_h_i*1_2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3_2*l_h_i*1_2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3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3_2*l_h_f*1_2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9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3_2*l_h_i*1_2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9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63_2*l_h_i*1_3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63_2*l_h_i*1_3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3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63_2*l_h_f*1_3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63_2*l_h_i*1_3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941.xml><?xml version="1.0" encoding="utf-8"?>
<p:tagLst xmlns:a="http://schemas.openxmlformats.org/drawingml/2006/main" xmlns:r="http://schemas.openxmlformats.org/officeDocument/2006/relationships" xmlns:p="http://schemas.openxmlformats.org/presentationml/2006/main">
  <p:tag name="KSO_WM_SLIDE_ID" val="diagram202136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8"/>
  <p:tag name="KSO_WM_SLIDE_LAYOUT" val="a_b_d"/>
  <p:tag name="KSO_WM_SLIDE_LAYOUT_CNT" val="1_1_1"/>
  <p:tag name="KSO_WM_SLIDE_LAYOUT_INFO" val="{&quot;id&quot;:&quot;2021-04-01T15:08:06&quot;,&quot;maxSize&quot;:{&quot;size1&quot;:46.500585331021014},&quot;minSize&quot;:{&quot;size1&quot;:35.600585331021016},&quot;normalSize&quot;:{&quot;size1&quot;:42.101326071761754},&quot;subLayout&quot;:[{&quot;id&quot;:&quot;2021-04-01T15:08:06&quot;,&quot;margin&quot;:{&quot;bottom&quot;:1.6670000553131104,&quot;left&quot;:4.2329998016357422,&quot;right&quot;:4.2329998016357422,&quot;top&quot;:2.9630000591278076},&quot;type&quot;:0},{&quot;id&quot;:&quot;2021-04-01T15:08:06&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954054ed1e2fb7fc10"/>
  <p:tag name="KSO_WM_TEMPLATE_ASSEMBLE_GROUPID" val="60656e954054ed1e2fb7fc10"/>
  <p:tag name="KSO_WM_SPECIAL_SOURCE" val="bdnull"/>
</p:tagLst>
</file>

<file path=ppt/tags/tag94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9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8_1*i*1"/>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0"/>
  <p:tag name="KSO_WM_TEMPLATE_ASSEMBLE_GROUPID" val="60656e954054ed1e2fb7fc10"/>
</p:tagLst>
</file>

<file path=ppt/tags/tag9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8_1*i*2"/>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0"/>
  <p:tag name="KSO_WM_TEMPLATE_ASSEMBLE_GROUPID" val="60656e954054ed1e2fb7fc10"/>
</p:tagLst>
</file>

<file path=ppt/tags/tag9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8_1*i*3"/>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9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8_1*i*4"/>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9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8_1*i*5"/>
  <p:tag name="KSO_WM_TEMPLATE_CATEGORY" val="diagram"/>
  <p:tag name="KSO_WM_TEMPLATE_INDEX" val="20213648"/>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0"/>
  <p:tag name="KSO_WM_TEMPLATE_ASSEMBLE_GROUPID" val="60656e954054ed1e2fb7fc10"/>
</p:tagLst>
</file>

<file path=ppt/tags/tag94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8_1*i*6"/>
  <p:tag name="KSO_WM_TEMPLATE_CATEGORY" val="diagram"/>
  <p:tag name="KSO_WM_TEMPLATE_INDEX" val="20213648"/>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0"/>
  <p:tag name="KSO_WM_TEMPLATE_ASSEMBLE_GROUPID" val="60656e954054ed1e2fb7fc10"/>
</p:tagLst>
</file>

<file path=ppt/tags/tag9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8_1*i*9"/>
  <p:tag name="KSO_WM_TEMPLATE_CATEGORY" val="diagram"/>
  <p:tag name="KSO_WM_TEMPLATE_INDEX" val="20213648"/>
  <p:tag name="KSO_WM_UNIT_LAYERLEVEL" val="1"/>
  <p:tag name="KSO_WM_TAG_VERSION" val="1.0"/>
  <p:tag name="KSO_WM_BEAUTIFY_FLAG" val="#wm#"/>
  <p:tag name="KSO_WM_UNIT_BLOCK" val="0"/>
  <p:tag name="KSO_WM_UNIT_SM_LIMIT_TYPE" val="0"/>
  <p:tag name="KSO_WM_UNIT_DEC_AREA_ID" val="307d62b8abc84826ae2616f43e0ee82c"/>
  <p:tag name="KSO_WM_UNIT_DECORATE_INFO" val="{&quot;DecorateInfoH&quot;:{&quot;IsAbs&quot;:true},&quot;DecorateInfoW&quot;:{&quot;IsAbs&quot;:true},&quot;DecorateInfoX&quot;:{&quot;IsAbs&quot;:true,&quot;Pos&quot;:1},&quot;DecorateInfoY&quot;:{&quot;IsAbs&quot;:true,&quot;Pos&quot;:2},&quot;ReferentInfo&quot;:{&quot;Id&quot;:&quot;bff5db998d2c4556b67c9227d418c929&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0"/>
  <p:tag name="KSO_WM_TEMPLATE_ASSEMBLE_GROUPID" val="60656e954054ed1e2fb7fc10"/>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8_1*a*1"/>
  <p:tag name="KSO_WM_TEMPLATE_CATEGORY" val="diagram"/>
  <p:tag name="KSO_WM_TEMPLATE_INDEX" val="20213648"/>
  <p:tag name="KSO_WM_UNIT_LAYERLEVEL" val="1"/>
  <p:tag name="KSO_WM_TAG_VERSION" val="1.0"/>
  <p:tag name="KSO_WM_BEAUTIFY_FLAG" val="#wm#"/>
  <p:tag name="KSO_WM_UNIT_SHOW_EDIT_AREA_INDICATION" val="1"/>
  <p:tag name="KSO_WM_UNIT_DEFAULT_FONT" val="24;44;4"/>
  <p:tag name="KSO_WM_UNIT_BLOCK" val="0"/>
  <p:tag name="KSO_WM_UNIT_DEC_AREA_ID" val="0edc307626d14d10bf4144c7e3d4fc9b"/>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
  <p:tag name="KSO_WM_UNIT_TEXT_FILL_FORE_SCHEMECOLOR_INDEX" val="13"/>
  <p:tag name="KSO_WM_UNIT_TEXT_FILL_TYPE" val="1"/>
  <p:tag name="KSO_WM_TEMPLATE_ASSEMBLE_XID" val="60656e954054ed1e2fb7fc10"/>
  <p:tag name="KSO_WM_TEMPLATE_ASSEMBLE_GROUPID" val="60656e954054ed1e2fb7fc10"/>
</p:tagLst>
</file>

<file path=ppt/tags/tag9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diagram20213648_1*b*1"/>
  <p:tag name="KSO_WM_TEMPLATE_CATEGORY" val="diagram"/>
  <p:tag name="KSO_WM_TEMPLATE_INDEX" val="20213648"/>
  <p:tag name="KSO_WM_UNIT_LAYERLEVEL" val="1"/>
  <p:tag name="KSO_WM_TAG_VERSION" val="1.0"/>
  <p:tag name="KSO_WM_BEAUTIFY_FLAG" val="#wm#"/>
  <p:tag name="KSO_WM_UNIT_DEFAULT_FONT" val="18;24;2"/>
  <p:tag name="KSO_WM_UNIT_BLOCK" val="0"/>
  <p:tag name="KSO_WM_UNIT_DEC_AREA_ID" val="c049f1a6f83848a98eb9e94ea3c6bb4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a689b1a93ff44ad8c65d0c150141d51"/>
  <p:tag name="KSO_WM_UNIT_SUPPORT_BIG_FONT" val="1"/>
  <p:tag name="KSO_WM_UNIT_TEXT_FILL_FORE_SCHEMECOLOR_INDEX_BRIGHTNESS" val="-0.25"/>
  <p:tag name="KSO_WM_UNIT_TEXT_FILL_FORE_SCHEMECOLOR_INDEX" val="14"/>
  <p:tag name="KSO_WM_UNIT_TEXT_FILL_TYPE" val="1"/>
  <p:tag name="KSO_WM_TEMPLATE_ASSEMBLE_XID" val="60656e954054ed1e2fb7fc10"/>
  <p:tag name="KSO_WM_TEMPLATE_ASSEMBLE_GROUPID" val="60656e954054ed1e2fb7fc10"/>
</p:tagLst>
</file>

<file path=ppt/tags/tag9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53_2*l_h_i*1_1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53_2*l_h_i*1_1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53_2*l_h_i*1_1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5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53_2*l_h_f*1_1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9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53_2*l_h_i*1_1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9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53_2*l_h_i*1_2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53_2*l_h_i*1_2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53_2*l_h_i*1_2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53_2*l_h_f*1_2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9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53_2*l_h_i*1_2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9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53_2*l_h_i*1_3_1"/>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53_2*l_h_i*1_3_3"/>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53_2*l_h_i*1_3_4"/>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0"/>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6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53_2*l_h_f*1_3_1"/>
  <p:tag name="KSO_WM_TEMPLATE_CATEGORY" val="diagram"/>
  <p:tag name="KSO_WM_TEMPLATE_INDEX" val="20219453"/>
  <p:tag name="KSO_WM_UNIT_LAYERLEVEL" val="1_1_1"/>
  <p:tag name="KSO_WM_TAG_VERSION" val="1.0"/>
  <p:tag name="KSO_WM_BEAUTIFY_FLAG" val="#wm#"/>
  <p:tag name="KSO_WM_UNIT_PRESET_TEXT" val="在此输入标题"/>
  <p:tag name="KSO_WM_CHIP_GROUPID" val="60bed2584737e0f4c1ebe88c"/>
  <p:tag name="KSO_WM_CHIP_XID" val="60bed2584737e0f4c1ebe88d"/>
  <p:tag name="KSO_WM_ASSEMBLE_CHIP_INDEX" val="b0abf1ba95a945908cb45e5051a1c1ca"/>
  <p:tag name="KSO_WM_UNIT_VALUE" val="6"/>
  <p:tag name="KSO_WM_UNIT_TEXT_FILL_FORE_SCHEMECOLOR_INDEX_BRIGHTNESS" val="0.25"/>
  <p:tag name="KSO_WM_UNIT_TEXT_FILL_FORE_SCHEMECOLOR_INDEX" val="13"/>
  <p:tag name="KSO_WM_UNIT_TEXT_FILL_TYPE" val="1"/>
</p:tagLst>
</file>

<file path=ppt/tags/tag9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53_2*l_h_i*1_3_2"/>
  <p:tag name="KSO_WM_TEMPLATE_CATEGORY" val="diagram"/>
  <p:tag name="KSO_WM_TEMPLATE_INDEX" val="20219453"/>
  <p:tag name="KSO_WM_UNIT_LAYERLEVEL" val="1_1_1"/>
  <p:tag name="KSO_WM_TAG_VERSION" val="1.0"/>
  <p:tag name="KSO_WM_BEAUTIFY_FLAG" val="#wm#"/>
  <p:tag name="KSO_WM_CHIP_GROUPID" val="60bed2584737e0f4c1ebe88c"/>
  <p:tag name="KSO_WM_CHIP_XID" val="60bed2584737e0f4c1ebe88d"/>
  <p:tag name="KSO_WM_ASSEMBLE_CHIP_INDEX" val="b0abf1ba95a945908cb45e5051a1c1ca"/>
  <p:tag name="KSO_WM_UNIT_VALUE" val="2"/>
  <p:tag name="KSO_WM_UNIT_TEXT_FILL_FORE_SCHEMECOLOR_INDEX_BRIGHTNESS" val="-0.5"/>
  <p:tag name="KSO_WM_UNIT_TEXT_FILL_FORE_SCHEMECOLOR_INDEX" val="5"/>
  <p:tag name="KSO_WM_UNIT_TEXT_FILL_TYPE" val="1"/>
</p:tagLst>
</file>

<file path=ppt/tags/tag9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8_1*i*7"/>
  <p:tag name="KSO_WM_TEMPLATE_CATEGORY" val="diagram"/>
  <p:tag name="KSO_WM_TEMPLATE_INDEX" val="20213648"/>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0"/>
  <p:tag name="KSO_WM_TEMPLATE_ASSEMBLE_GROUPID" val="60656e954054ed1e2fb7fc10"/>
</p:tagLst>
</file>

<file path=ppt/tags/tag9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8_1*i*8"/>
  <p:tag name="KSO_WM_TEMPLATE_CATEGORY" val="diagram"/>
  <p:tag name="KSO_WM_TEMPLATE_INDEX" val="20213648"/>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0"/>
  <p:tag name="KSO_WM_TEMPLATE_ASSEMBLE_GROUPID" val="60656e954054ed1e2fb7fc10"/>
</p:tagLst>
</file>

<file path=ppt/tags/tag969.xml><?xml version="1.0" encoding="utf-8"?>
<p:tagLst xmlns:a="http://schemas.openxmlformats.org/drawingml/2006/main" xmlns:r="http://schemas.openxmlformats.org/officeDocument/2006/relationships" xmlns:p="http://schemas.openxmlformats.org/presentationml/2006/main">
  <p:tag name="KSO_WM_SLIDE_COLORSCHEME_VERSION" val="3.2"/>
  <p:tag name="KSO_WM_SLIDE_ID" val="diagram2021714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20"/>
  <p:tag name="KSO_WM_SLIDE_POSITION" val="48*60"/>
  <p:tag name="KSO_WM_TAG_VERSION" val="1.0"/>
  <p:tag name="KSO_WM_BEAUTIFY_FLAG" val="#wm#"/>
  <p:tag name="KSO_WM_TEMPLATE_CATEGORY" val="diagram"/>
  <p:tag name="KSO_WM_TEMPLATE_INDEX" val="20217144"/>
  <p:tag name="KSO_WM_SLIDE_LAYOUT" val="a_b_d"/>
  <p:tag name="KSO_WM_SLIDE_LAYOUT_CNT" val="1_1_1"/>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lm&quot;,&quot;text_direction&quot;:&quot;horizontal&quot;,&quot;support_big_font&quot;:false,&quot;picture_toward&quot;:0,&quot;picture_dockside&quot;:[],&quot;fill_id&quot;:&quot;1a64a48662ca45e7a2ef2dffb46de0df&quot;,&quot;fill_align&quot;:&quot;cm&quot;,&quot;chip_types&quot;:[&quot;text&quot;]}],[{&quot;text_align&quot;:&quot;lm&quot;,&quot;text_direction&quot;:&quot;horizontal&quot;,&quot;support_big_font&quot;:false,&quot;picture_toward&quot;:0,&quot;picture_dockside&quot;:[],&quot;fill_id&quot;:&quot;0bc3c1a022504dc18ddf2da8beea7bff&quot;,&quot;fill_align&quot;:&quot;lm&quot;,&quot;chip_types&quot;:[&quot;header&quot;]},{&quot;text_align&quot;:&quot;cm&quot;,&quot;text_direction&quot;:&quot;horizontal&quot;,&quot;support_features&quot;:[&quot;collage&quot;],&quot;support_big_font&quot;:false,&quot;picture_toward&quot;:0,&quot;picture_dockside&quot;:[],&quot;fill_id&quot;:&quot;1a64a48662ca45e7a2ef2dffb46de0df&quot;,&quot;fill_align&quot;:&quot;cm&quot;,&quot;chip_types&quot;:[&quot;diagram&quot;,&quot;pictext&quot;,&quot;picture&quot;,&quot;chart&quot;,&quot;table&quot;,&quot;video&quot;]}]]"/>
  <p:tag name="KSO_WM_SLIDE_LAYOUT_INFO" val="{&quot;id&quot;:&quot;2020-12-10T01:20:20&quot;,&quot;maxSize&quot;:{&quot;size1&quot;:28.899999999999999},&quot;minSize&quot;:{&quot;size1&quot;:22.199999999999999},&quot;normalSize&quot;:{&quot;size1&quot;:27.950185185185187},&quot;subLayout&quot;:[{&quot;id&quot;:&quot;2020-12-10T01:20:20&quot;,&quot;margin&quot;:{&quot;bottom&quot;:0.42300000786781311,&quot;left&quot;:1.6929999589920044,&quot;right&quot;:5.9270000457763672,&quot;top&quot;:1.6929999589920044},&quot;type&quot;:0},{&quot;id&quot;:&quot;2020-12-10T01:20:20&quot;,&quot;margin&quot;:{&quot;bottom&quot;:2.9630000591278076,&quot;left&quot;:2.9630000591278076,&quot;right&quot;:2.9630000591278076,&quot;top&quot;:1.6929999589920044},&quot;type&quot;:0}],&quot;type&quot;:0}"/>
  <p:tag name="KSO_WM_SLIDE_RATIO" val="1.777778"/>
  <p:tag name="KSO_WM_CHIP_XID" val="5ef20a5ea491bb0086638ac2"/>
  <p:tag name="KSO_WM_CHIP_DECFILLPROP" val="[]"/>
  <p:tag name="KSO_WM_CHIP_GROUPID" val="5ef20a5ea491bb0086638ac1"/>
  <p:tag name="KSO_WM_SLIDE_BK_DARK_LIGHT" val="2"/>
  <p:tag name="KSO_WM_SLIDE_BACKGROUND_TYPE" val="general"/>
  <p:tag name="KSO_WM_SLIDE_SUPPORT_FEATURE_TYPE" val="1"/>
  <p:tag name="KSO_WM_TEMPLATE_ASSEMBLE_XID" val="5fd107541fa9d42129ddd92d"/>
  <p:tag name="KSO_WM_TEMPLATE_ASSEMBLE_GROUPID" val="5fd107541fa9d42129ddd92d"/>
  <p:tag name="KSO_WM_SPECIAL_SOURCE" val="bdnull"/>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9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7144_1**"/>
  <p:tag name="KSO_WM_TEMPLATE_CATEGORY" val="diagram"/>
  <p:tag name="KSO_WM_TEMPLATE_INDEX" val="20217144"/>
  <p:tag name="KSO_WM_UNIT_LAYERLEVEL" val="1"/>
  <p:tag name="KSO_WM_TAG_VERSION" val="1.0"/>
  <p:tag name="KSO_WM_BEAUTIFY_FLAG" val="#wm#"/>
  <p:tag name="KSO_WM_UNIT_BLOCK" val="0"/>
  <p:tag name="KSO_WM_UNIT_DEC_AREA_ID" val="35eb58c266794e9c92660c525c4ec180"/>
  <p:tag name="KSO_WM_UNIT_SM_LIMIT_TYPE" val="0"/>
  <p:tag name="KSO_WM_CHIP_GROUPID" val="5ef20a5ea491bb0086638ac1"/>
  <p:tag name="KSO_WM_CHIP_XID" val="5ef20a5ea491bb0086638ac2"/>
  <p:tag name="KSO_WM_TEMPLATE_ASSEMBLE_XID" val="5fd107541fa9d42129ddd92d"/>
  <p:tag name="KSO_WM_TEMPLATE_ASSEMBLE_GROUPID" val="5fd107541fa9d42129ddd92d"/>
</p:tagLst>
</file>

<file path=ppt/tags/tag9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7144_1*a*1"/>
  <p:tag name="KSO_WM_TEMPLATE_CATEGORY" val="diagram"/>
  <p:tag name="KSO_WM_TEMPLATE_INDEX" val="20217144"/>
  <p:tag name="KSO_WM_UNIT_LAYERLEVEL" val="1"/>
  <p:tag name="KSO_WM_TAG_VERSION" val="1.0"/>
  <p:tag name="KSO_WM_BEAUTIFY_FLAG" val="#wm#"/>
  <p:tag name="KSO_WM_UNIT_SHOW_EDIT_AREA_INDICATION" val="1"/>
  <p:tag name="KSO_WM_UNIT_DEFAULT_FONT" val="24;44;4"/>
  <p:tag name="KSO_WM_UNIT_BLOCK" val="0"/>
  <p:tag name="KSO_WM_UNIT_DEC_AREA_ID" val="d403b00cf9344ababc7121802268f67c"/>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
  <p:tag name="KSO_WM_UNIT_TEXT_FILL_FORE_SCHEMECOLOR_INDEX" val="13"/>
  <p:tag name="KSO_WM_UNIT_TEXT_FILL_TYPE" val="1"/>
  <p:tag name="KSO_WM_TEMPLATE_ASSEMBLE_XID" val="5fd107541fa9d42129ddd92d"/>
  <p:tag name="KSO_WM_TEMPLATE_ASSEMBLE_GROUPID" val="5fd107541fa9d42129ddd92d"/>
</p:tagLst>
</file>

<file path=ppt/tags/tag97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1"/>
  <p:tag name="KSO_WM_UNIT_HIGHLIGHT" val="0"/>
  <p:tag name="KSO_WM_UNIT_COMPATIBLE" val="0"/>
  <p:tag name="KSO_WM_UNIT_DIAGRAM_ISNUMVISUAL" val="0"/>
  <p:tag name="KSO_WM_UNIT_DIAGRAM_ISREFERUNIT" val="0"/>
  <p:tag name="KSO_WM_UNIT_TYPE" val="b"/>
  <p:tag name="KSO_WM_UNIT_INDEX" val="1"/>
  <p:tag name="KSO_WM_UNIT_ID" val="diagram20217144_1*b*1"/>
  <p:tag name="KSO_WM_TEMPLATE_CATEGORY" val="diagram"/>
  <p:tag name="KSO_WM_TEMPLATE_INDEX" val="20217144"/>
  <p:tag name="KSO_WM_UNIT_LAYERLEVEL" val="1"/>
  <p:tag name="KSO_WM_TAG_VERSION" val="1.0"/>
  <p:tag name="KSO_WM_BEAUTIFY_FLAG" val="#wm#"/>
  <p:tag name="KSO_WM_UNIT_DEFAULT_FONT" val="18;24;2"/>
  <p:tag name="KSO_WM_UNIT_BLOCK" val="0"/>
  <p:tag name="KSO_WM_UNIT_DEC_AREA_ID" val="7fb7ad3b16e947d6844dca9b79b16b88"/>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2624982ff7804edaba9696aef99009a0"/>
  <p:tag name="KSO_WM_UNIT_TEXT_FILL_FORE_SCHEMECOLOR_INDEX_BRIGHTNESS" val="-0.25"/>
  <p:tag name="KSO_WM_UNIT_TEXT_FILL_FORE_SCHEMECOLOR_INDEX" val="14"/>
  <p:tag name="KSO_WM_UNIT_TEXT_FILL_TYPE" val="1"/>
  <p:tag name="KSO_WM_TEMPLATE_ASSEMBLE_XID" val="5fd107541fa9d42129ddd92d"/>
  <p:tag name="KSO_WM_TEMPLATE_ASSEMBLE_GROUPID" val="5fd107541fa9d42129ddd92d"/>
</p:tagLst>
</file>

<file path=ppt/tags/tag9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44_1*i*3"/>
  <p:tag name="KSO_WM_TEMPLATE_CATEGORY" val="diagram"/>
  <p:tag name="KSO_WM_TEMPLATE_INDEX" val="20217144"/>
  <p:tag name="KSO_WM_UNIT_LAYERLEVEL" val="1"/>
  <p:tag name="KSO_WM_TAG_VERSION" val="1.0"/>
  <p:tag name="KSO_WM_BEAUTIFY_FLAG" val="#wm#"/>
  <p:tag name="KSO_WM_UNIT_BLOCK" val="0"/>
  <p:tag name="KSO_WM_UNIT_SM_LIMIT_TYPE" val="2"/>
  <p:tag name="KSO_WM_UNIT_DEC_AREA_ID" val="10691f53730d49c8acb30cf03664d6f3"/>
  <p:tag name="KSO_WM_UNIT_DECORATE_INFO" val="{&quot;DecorateInfoH&quot;:{&quot;IsAbs&quot;:true},&quot;DecorateInfoW&quot;:{&quot;IsAbs&quot;:true},&quot;DecorateInfoX&quot;:{&quot;IsAbs&quot;:true,&quot;Pos&quot;:1},&quot;DecorateInfoY&quot;:{&quot;IsAbs&quot;:true,&quot;Pos&quot;:1},&quot;ReferentInfo&quot;:{&quot;Id&quot;:&quot;fc98e3c3d7b143728fda204061101284&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02"/>
  <p:tag name="KSO_WM_TEMPLATE_ASSEMBLE_XID" val="5fd107541fa9d42129ddd92d"/>
  <p:tag name="KSO_WM_TEMPLATE_ASSEMBLE_GROUPID" val="5fd107541fa9d42129ddd92d"/>
</p:tagLst>
</file>

<file path=ppt/tags/tag9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i*1_2_1"/>
  <p:tag name="KSO_WM_TEMPLATE_CATEGORY" val="diagram"/>
  <p:tag name="KSO_WM_TEMPLATE_INDEX" val="20214568"/>
  <p:tag name="KSO_WM_UNIT_LAYERLEVEL" val="1_1_1"/>
  <p:tag name="KSO_WM_TAG_VERSION" val="1.0"/>
  <p:tag name="KSO_WM_BEAUTIFY_FLAG" val="#wm#"/>
  <p:tag name="KSO_WM_DIAGRAM_GROUP_CODE" val="l1-1"/>
  <p:tag name="KSO_WM_UNIT_TYPE" val="l_h_i"/>
  <p:tag name="KSO_WM_UNIT_INDEX" val="1_2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i*1_2_3"/>
  <p:tag name="KSO_WM_TEMPLATE_CATEGORY" val="diagram"/>
  <p:tag name="KSO_WM_TEMPLATE_INDEX" val="20214568"/>
  <p:tag name="KSO_WM_UNIT_LAYERLEVEL" val="1_1_1"/>
  <p:tag name="KSO_WM_TAG_VERSION" val="1.0"/>
  <p:tag name="KSO_WM_BEAUTIFY_FLAG" val="#wm#"/>
  <p:tag name="KSO_WM_DIAGRAM_GROUP_CODE" val="l1-1"/>
  <p:tag name="KSO_WM_UNIT_TYPE" val="l_h_i"/>
  <p:tag name="KSO_WM_UNIT_INDEX" val="1_2_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f*1_2_1"/>
  <p:tag name="KSO_WM_TEMPLATE_CATEGORY" val="diagram"/>
  <p:tag name="KSO_WM_TEMPLATE_INDEX" val="20214568"/>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2_1"/>
  <p:tag name="KSO_WM_UNIT_PRESET_TEXT" val="单击此处输入正文"/>
  <p:tag name="KSO_WM_UNIT_VALUE" val="9"/>
  <p:tag name="KSO_WM_UNIT_TEXT_FILL_FORE_SCHEMECOLOR_INDEX_BRIGHTNESS" val="0.25"/>
  <p:tag name="KSO_WM_UNIT_TEXT_FILL_FORE_SCHEMECOLOR_INDEX" val="13"/>
  <p:tag name="KSO_WM_UNIT_TEXT_FILL_TYPE" val="1"/>
</p:tagLst>
</file>

<file path=ppt/tags/tag9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i*1_2_2"/>
  <p:tag name="KSO_WM_TEMPLATE_CATEGORY" val="diagram"/>
  <p:tag name="KSO_WM_TEMPLATE_INDEX" val="20214568"/>
  <p:tag name="KSO_WM_UNIT_LAYERLEVEL" val="1_1_1"/>
  <p:tag name="KSO_WM_TAG_VERSION" val="1.0"/>
  <p:tag name="KSO_WM_BEAUTIFY_FLAG" val="#wm#"/>
  <p:tag name="KSO_WM_DIAGRAM_GROUP_CODE" val="l1-1"/>
  <p:tag name="KSO_WM_UNIT_SUBTYPE" val="d"/>
  <p:tag name="KSO_WM_UNIT_TYPE" val="l_h_i"/>
  <p:tag name="KSO_WM_UNIT_INDEX" val="1_2_2"/>
  <p:tag name="KSO_WM_UNIT_TEXT_FILL_FORE_SCHEMECOLOR_INDEX_BRIGHTNESS" val="0"/>
  <p:tag name="KSO_WM_UNIT_TEXT_FILL_FORE_SCHEMECOLOR_INDEX" val="14"/>
  <p:tag name="KSO_WM_UNIT_TEXT_FILL_TYPE" val="1"/>
</p:tagLst>
</file>

<file path=ppt/tags/tag9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i*1_3_1"/>
  <p:tag name="KSO_WM_TEMPLATE_CATEGORY" val="diagram"/>
  <p:tag name="KSO_WM_TEMPLATE_INDEX" val="20214568"/>
  <p:tag name="KSO_WM_UNIT_LAYERLEVEL" val="1_1_1"/>
  <p:tag name="KSO_WM_TAG_VERSION" val="1.0"/>
  <p:tag name="KSO_WM_BEAUTIFY_FLAG" val="#wm#"/>
  <p:tag name="KSO_WM_DIAGRAM_GROUP_CODE" val="l1-1"/>
  <p:tag name="KSO_WM_UNIT_TYPE" val="l_h_i"/>
  <p:tag name="KSO_WM_UNIT_INDEX" val="1_3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i*1_3_3"/>
  <p:tag name="KSO_WM_TEMPLATE_CATEGORY" val="diagram"/>
  <p:tag name="KSO_WM_TEMPLATE_INDEX" val="20214568"/>
  <p:tag name="KSO_WM_UNIT_LAYERLEVEL" val="1_1_1"/>
  <p:tag name="KSO_WM_TAG_VERSION" val="1.0"/>
  <p:tag name="KSO_WM_BEAUTIFY_FLAG" val="#wm#"/>
  <p:tag name="KSO_WM_DIAGRAM_GROUP_CODE" val="l1-1"/>
  <p:tag name="KSO_WM_UNIT_TYPE" val="l_h_i"/>
  <p:tag name="KSO_WM_UNIT_INDEX" val="1_3_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f*1_3_1"/>
  <p:tag name="KSO_WM_TEMPLATE_CATEGORY" val="diagram"/>
  <p:tag name="KSO_WM_TEMPLATE_INDEX" val="20214568"/>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3_1"/>
  <p:tag name="KSO_WM_UNIT_PRESET_TEXT" val="单击此处输入正文"/>
  <p:tag name="KSO_WM_UNIT_VALUE" val="9"/>
  <p:tag name="KSO_WM_UNIT_TEXT_FILL_FORE_SCHEMECOLOR_INDEX_BRIGHTNESS" val="0.25"/>
  <p:tag name="KSO_WM_UNIT_TEXT_FILL_FORE_SCHEMECOLOR_INDEX" val="13"/>
  <p:tag name="KSO_WM_UNIT_TEXT_FILL_TYPE" val="1"/>
</p:tagLst>
</file>

<file path=ppt/tags/tag9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i*1_3_2"/>
  <p:tag name="KSO_WM_TEMPLATE_CATEGORY" val="diagram"/>
  <p:tag name="KSO_WM_TEMPLATE_INDEX" val="20214568"/>
  <p:tag name="KSO_WM_UNIT_LAYERLEVEL" val="1_1_1"/>
  <p:tag name="KSO_WM_TAG_VERSION" val="1.0"/>
  <p:tag name="KSO_WM_BEAUTIFY_FLAG" val="#wm#"/>
  <p:tag name="KSO_WM_DIAGRAM_GROUP_CODE" val="l1-1"/>
  <p:tag name="KSO_WM_UNIT_SUBTYPE" val="d"/>
  <p:tag name="KSO_WM_UNIT_TYPE" val="l_h_i"/>
  <p:tag name="KSO_WM_UNIT_INDEX" val="1_3_2"/>
  <p:tag name="KSO_WM_UNIT_TEXT_FILL_FORE_SCHEMECOLOR_INDEX_BRIGHTNESS" val="0"/>
  <p:tag name="KSO_WM_UNIT_TEXT_FILL_FORE_SCHEMECOLOR_INDEX" val="14"/>
  <p:tag name="KSO_WM_UNIT_TEXT_FILL_TYPE" val="1"/>
</p:tagLst>
</file>

<file path=ppt/tags/tag9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i*1_1_1"/>
  <p:tag name="KSO_WM_TEMPLATE_CATEGORY" val="diagram"/>
  <p:tag name="KSO_WM_TEMPLATE_INDEX" val="20214568"/>
  <p:tag name="KSO_WM_UNIT_LAYERLEVEL" val="1_1_1"/>
  <p:tag name="KSO_WM_TAG_VERSION" val="1.0"/>
  <p:tag name="KSO_WM_BEAUTIFY_FLAG" val="#wm#"/>
  <p:tag name="KSO_WM_DIAGRAM_GROUP_CODE" val="l1-1"/>
  <p:tag name="KSO_WM_UNIT_TYPE" val="l_h_i"/>
  <p:tag name="KSO_WM_UNIT_INDEX" val="1_1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i*1_1_3"/>
  <p:tag name="KSO_WM_TEMPLATE_CATEGORY" val="diagram"/>
  <p:tag name="KSO_WM_TEMPLATE_INDEX" val="20214568"/>
  <p:tag name="KSO_WM_UNIT_LAYERLEVEL" val="1_1_1"/>
  <p:tag name="KSO_WM_TAG_VERSION" val="1.0"/>
  <p:tag name="KSO_WM_BEAUTIFY_FLAG" val="#wm#"/>
  <p:tag name="KSO_WM_DIAGRAM_GROUP_CODE" val="l1-1"/>
  <p:tag name="KSO_WM_UNIT_TYPE" val="l_h_i"/>
  <p:tag name="KSO_WM_UNIT_INDEX" val="1_1_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f*1_1_1"/>
  <p:tag name="KSO_WM_TEMPLATE_CATEGORY" val="diagram"/>
  <p:tag name="KSO_WM_TEMPLATE_INDEX" val="20214568"/>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1_1"/>
  <p:tag name="KSO_WM_UNIT_PRESET_TEXT" val="单击此处输入正文"/>
  <p:tag name="KSO_WM_UNIT_VALUE" val="9"/>
  <p:tag name="KSO_WM_UNIT_TEXT_FILL_FORE_SCHEMECOLOR_INDEX_BRIGHTNESS" val="0.25"/>
  <p:tag name="KSO_WM_UNIT_TEXT_FILL_FORE_SCHEMECOLOR_INDEX" val="13"/>
  <p:tag name="KSO_WM_UNIT_TEXT_FILL_TYPE" val="1"/>
</p:tagLst>
</file>

<file path=ppt/tags/tag9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568_2*l_h_i*1_1_2"/>
  <p:tag name="KSO_WM_TEMPLATE_CATEGORY" val="diagram"/>
  <p:tag name="KSO_WM_TEMPLATE_INDEX" val="20214568"/>
  <p:tag name="KSO_WM_UNIT_LAYERLEVEL" val="1_1_1"/>
  <p:tag name="KSO_WM_TAG_VERSION" val="1.0"/>
  <p:tag name="KSO_WM_BEAUTIFY_FLAG" val="#wm#"/>
  <p:tag name="KSO_WM_DIAGRAM_GROUP_CODE" val="l1-1"/>
  <p:tag name="KSO_WM_UNIT_SUBTYPE" val="d"/>
  <p:tag name="KSO_WM_UNIT_TYPE" val="l_h_i"/>
  <p:tag name="KSO_WM_UNIT_INDEX" val="1_1_2"/>
  <p:tag name="KSO_WM_UNIT_TEXT_FILL_FORE_SCHEMECOLOR_INDEX_BRIGHTNESS" val="0"/>
  <p:tag name="KSO_WM_UNIT_TEXT_FILL_FORE_SCHEMECOLOR_INDEX" val="14"/>
  <p:tag name="KSO_WM_UNIT_TEXT_FILL_TYPE" val="1"/>
</p:tagLst>
</file>

<file path=ppt/tags/tag987.xml><?xml version="1.0" encoding="utf-8"?>
<p:tagLst xmlns:a="http://schemas.openxmlformats.org/drawingml/2006/main" xmlns:r="http://schemas.openxmlformats.org/officeDocument/2006/relationships" xmlns:p="http://schemas.openxmlformats.org/presentationml/2006/main">
  <p:tag name="KSO_WM_UNIT_COLOR_SCHEME_SHAPE_ID" val="8"/>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1"/>
  <p:tag name="KSO_WM_UNIT_ID" val="diagram20217144_1*i*1"/>
  <p:tag name="KSO_WM_TEMPLATE_CATEGORY" val="diagram"/>
  <p:tag name="KSO_WM_TEMPLATE_INDEX" val="20217144"/>
  <p:tag name="KSO_WM_UNIT_LAYERLEVEL" val="1"/>
  <p:tag name="KSO_WM_TAG_VERSION" val="1.0"/>
  <p:tag name="KSO_WM_BEAUTIFY_FLAG" val="#wm#"/>
  <p:tag name="KSO_WM_UNIT_BLOCK" val="0"/>
  <p:tag name="KSO_WM_UNIT_DEC_AREA_ID" val="41671fd2bac94011bc43e1c0357fd0b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988.xml><?xml version="1.0" encoding="utf-8"?>
<p:tagLst xmlns:a="http://schemas.openxmlformats.org/drawingml/2006/main" xmlns:r="http://schemas.openxmlformats.org/officeDocument/2006/relationships" xmlns:p="http://schemas.openxmlformats.org/presentationml/2006/main">
  <p:tag name="KSO_WM_UNIT_COLOR_SCHEME_SHAPE_ID" val="9"/>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2"/>
  <p:tag name="KSO_WM_UNIT_ID" val="diagram20217144_1*i*2"/>
  <p:tag name="KSO_WM_TEMPLATE_CATEGORY" val="diagram"/>
  <p:tag name="KSO_WM_TEMPLATE_INDEX" val="20217144"/>
  <p:tag name="KSO_WM_UNIT_LAYERLEVEL" val="1"/>
  <p:tag name="KSO_WM_TAG_VERSION" val="1.0"/>
  <p:tag name="KSO_WM_BEAUTIFY_FLAG" val="#wm#"/>
  <p:tag name="KSO_WM_UNIT_BLOCK" val="0"/>
  <p:tag name="KSO_WM_UNIT_DEC_AREA_ID" val="6c32adebec5d4a6ba863174d46b3cb02"/>
  <p:tag name="KSO_WM_UNIT_DECORATE_INFO" val="{&quot;ReferentInfo&quot;:{&quot;Id&quot;:&quot;e921d90287c24a3b9cfced2e449325fd&quot;,&quot;X&quot;:{&quot;Pos&quot;:2},&quot;Y&quot;:{&quot;Pos&quot;:2}},&quot;DecorateInfoX&quot;:{&quot;Pos&quot;:2,&quot;IsAbs&quot;:true},&quot;DecorateInfoY&quot;:{&quot;Pos&quot;:0,&quot;IsAbs&quot;:true},&quot;DecorateInfoW&quot;:{&quot;IsAbs&quot;:true},&quot;DecorateInfoH&quot;:{&quot;IsAbs&quot;:true}}"/>
  <p:tag name="KSO_WM_UNIT_SM_LIMIT_TYPE" val="0"/>
  <p:tag name="KSO_WM_CHIP_GROUPID" val="5ef20a5ea491bb0086638ac1"/>
  <p:tag name="KSO_WM_CHIP_XID" val="5ef20a5ea491bb0086638ac2"/>
  <p:tag name="KSO_WM_UNIT_FILL_FORE_SCHEMECOLOR_INDEX_BRIGHTNESS" val="0"/>
  <p:tag name="KSO_WM_UNIT_FILL_FORE_SCHEMECOLOR_INDEX" val="5"/>
  <p:tag name="KSO_WM_UNIT_FILL_TYPE" val="1"/>
  <p:tag name="KSO_WM_UNIT_VALUE" val="1"/>
  <p:tag name="KSO_WM_TEMPLATE_ASSEMBLE_XID" val="5fd107541fa9d42129ddd92d"/>
  <p:tag name="KSO_WM_TEMPLATE_ASSEMBLE_GROUPID" val="5fd107541fa9d42129ddd92d"/>
</p:tagLst>
</file>

<file path=ppt/tags/tag989.xml><?xml version="1.0" encoding="utf-8"?>
<p:tagLst xmlns:a="http://schemas.openxmlformats.org/drawingml/2006/main" xmlns:r="http://schemas.openxmlformats.org/officeDocument/2006/relationships" xmlns:p="http://schemas.openxmlformats.org/presentationml/2006/main">
  <p:tag name="KSO_WM_SLIDE_ID" val="diagram202171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3"/>
  <p:tag name="KSO_WM_SLIDE_LAYOUT" val="a_b_d"/>
  <p:tag name="KSO_WM_SLIDE_LAYOUT_CNT" val="1_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5&quot;,&quot;maxSize&quot;:{&quot;size1&quot;:33.299743551770391},&quot;minSize&quot;:{&quot;size1&quot;:24.599743551770398},&quot;normalSize&quot;:{&quot;size1&quot;:31.266039848066701},&quot;subLayout&quot;:[{&quot;id&quot;:&quot;2021-04-01T16:16:45&quot;,&quot;margin&quot;:{&quot;bottom&quot;:0.026000002399086952,&quot;left&quot;:4.6570000648498535,&quot;right&quot;:4.6570000648498535,&quot;top&quot;:2.5399999618530273},&quot;type&quot;:0},{&quot;id&quot;:&quot;2021-04-01T16:16:45&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b4054ed1e2fb814fb"/>
  <p:tag name="KSO_WM_TEMPLATE_ASSEMBLE_GROUPID" val="6065706b4054ed1e2fb814fb"/>
  <p:tag name="KSO_WM_SPECIAL_SOURCE" val="bdnull"/>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99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17113_1*a*1"/>
  <p:tag name="KSO_WM_TEMPLATE_CATEGORY" val="diagram"/>
  <p:tag name="KSO_WM_TEMPLATE_INDEX" val="20217113"/>
  <p:tag name="KSO_WM_UNIT_LAYERLEVEL" val="1"/>
  <p:tag name="KSO_WM_TAG_VERSION" val="1.0"/>
  <p:tag name="KSO_WM_BEAUTIFY_FLAG" val="#wm#"/>
  <p:tag name="KSO_WM_UNIT_SHOW_EDIT_AREA_INDICATION" val="1"/>
  <p:tag name="KSO_WM_UNIT_DEFAULT_FONT" val="24;44;4"/>
  <p:tag name="KSO_WM_UNIT_BLOCK" val="0"/>
  <p:tag name="KSO_WM_UNIT_DEC_AREA_ID" val="8cc864dfd5f141d9953ba672b08d149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
  <p:tag name="KSO_WM_UNIT_TEXT_FILL_FORE_SCHEMECOLOR_INDEX" val="13"/>
  <p:tag name="KSO_WM_UNIT_TEXT_FILL_TYPE" val="1"/>
  <p:tag name="KSO_WM_TEMPLATE_ASSEMBLE_XID" val="6065706b4054ed1e2fb814fb"/>
  <p:tag name="KSO_WM_TEMPLATE_ASSEMBLE_GROUPID" val="6065706b4054ed1e2fb814fb"/>
</p:tagLst>
</file>

<file path=ppt/tags/tag9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4"/>
  <p:tag name="KSO_WM_UNIT_HIGHLIGHT" val="0"/>
  <p:tag name="KSO_WM_UNIT_COMPATIBLE" val="0"/>
  <p:tag name="KSO_WM_UNIT_DIAGRAM_ISNUMVISUAL" val="0"/>
  <p:tag name="KSO_WM_UNIT_DIAGRAM_ISREFERUNIT" val="0"/>
  <p:tag name="KSO_WM_UNIT_TYPE" val="b"/>
  <p:tag name="KSO_WM_UNIT_INDEX" val="1"/>
  <p:tag name="KSO_WM_UNIT_ID" val="diagram20217113_1*b*1"/>
  <p:tag name="KSO_WM_TEMPLATE_CATEGORY" val="diagram"/>
  <p:tag name="KSO_WM_TEMPLATE_INDEX" val="20217113"/>
  <p:tag name="KSO_WM_UNIT_LAYERLEVEL" val="1"/>
  <p:tag name="KSO_WM_TAG_VERSION" val="1.0"/>
  <p:tag name="KSO_WM_BEAUTIFY_FLAG" val="#wm#"/>
  <p:tag name="KSO_WM_UNIT_DEFAULT_FONT" val="18;24;2"/>
  <p:tag name="KSO_WM_UNIT_BLOCK" val="0"/>
  <p:tag name="KSO_WM_UNIT_DEC_AREA_ID" val="b5f34ab650884ef982592030fe0aac8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b37ed79ec79413b90d32e7f40c4aa84"/>
  <p:tag name="KSO_WM_UNIT_TEXT_FILL_FORE_SCHEMECOLOR_INDEX_BRIGHTNESS" val="-0.25"/>
  <p:tag name="KSO_WM_UNIT_TEXT_FILL_FORE_SCHEMECOLOR_INDEX" val="14"/>
  <p:tag name="KSO_WM_UNIT_TEXT_FILL_TYPE" val="1"/>
  <p:tag name="KSO_WM_TEMPLATE_ASSEMBLE_XID" val="6065706b4054ed1e2fb814fb"/>
  <p:tag name="KSO_WM_TEMPLATE_ASSEMBLE_GROUPID" val="6065706b4054ed1e2fb814fb"/>
</p:tagLst>
</file>

<file path=ppt/tags/tag9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3_1*i*1"/>
  <p:tag name="KSO_WM_TEMPLATE_CATEGORY" val="diagram"/>
  <p:tag name="KSO_WM_TEMPLATE_INDEX" val="20217113"/>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b4054ed1e2fb814fb"/>
  <p:tag name="KSO_WM_TEMPLATE_ASSEMBLE_GROUPID" val="6065706b4054ed1e2fb814fb"/>
</p:tagLst>
</file>

<file path=ppt/tags/tag9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3_2*l_h_i*1_1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3_2*l_h_i*1_1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9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Lst>
</file>

<file path=ppt/tags/tag9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3_2*l_h_i*1_1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Lst>
</file>

<file path=ppt/tags/tag9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3_2*l_h_i*1_2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3_2*l_h_i*1_2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a0brh1ob">
      <a:dk1>
        <a:srgbClr val="000000"/>
      </a:dk1>
      <a:lt1>
        <a:srgbClr val="FFFFFF"/>
      </a:lt1>
      <a:dk2>
        <a:srgbClr val="E6ECEE"/>
      </a:dk2>
      <a:lt2>
        <a:srgbClr val="FFFFFF"/>
      </a:lt2>
      <a:accent1>
        <a:srgbClr val="748A92"/>
      </a:accent1>
      <a:accent2>
        <a:srgbClr val="7B878F"/>
      </a:accent2>
      <a:accent3>
        <a:srgbClr val="7F808C"/>
      </a:accent3>
      <a:accent4>
        <a:srgbClr val="867D8B"/>
      </a:accent4>
      <a:accent5>
        <a:srgbClr val="897689"/>
      </a:accent5>
      <a:accent6>
        <a:srgbClr val="E6EAEA"/>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4381</Words>
  <Application>Microsoft Macintosh PowerPoint</Application>
  <PresentationFormat>寬螢幕</PresentationFormat>
  <Paragraphs>906</Paragraphs>
  <Slides>119</Slides>
  <Notes>40</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119</vt:i4>
      </vt:variant>
    </vt:vector>
  </HeadingPairs>
  <TitlesOfParts>
    <vt:vector size="136" baseType="lpstr">
      <vt:lpstr>-apple-system</vt:lpstr>
      <vt:lpstr>汉仪旗黑-85S</vt:lpstr>
      <vt:lpstr>Arial Regular</vt:lpstr>
      <vt:lpstr>等线</vt:lpstr>
      <vt:lpstr>HiraginoSansGB</vt:lpstr>
      <vt:lpstr>微软雅黑</vt:lpstr>
      <vt:lpstr>NimbusSanL</vt:lpstr>
      <vt:lpstr>黑体</vt:lpstr>
      <vt:lpstr>华文新魏</vt:lpstr>
      <vt:lpstr>华文中宋</vt:lpstr>
      <vt:lpstr>Arial</vt:lpstr>
      <vt:lpstr>Arial Black</vt:lpstr>
      <vt:lpstr>Calibri</vt:lpstr>
      <vt:lpstr>Helvetica</vt:lpstr>
      <vt:lpstr>Wingdings</vt:lpstr>
      <vt:lpstr>Office 主题​​</vt:lpstr>
      <vt:lpstr>1_Office 主题​​</vt:lpstr>
      <vt:lpstr>爆品戰略，金錯刀</vt:lpstr>
      <vt:lpstr>PowerPoint 簡報</vt:lpstr>
      <vt:lpstr>39個超級爆品案例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總結</vt:lpstr>
      <vt:lpstr>PowerPoint 簡報</vt:lpstr>
      <vt:lpstr>爆品定義</vt:lpstr>
      <vt:lpstr>PowerPoint 簡報</vt:lpstr>
      <vt:lpstr>PowerPoint 簡報</vt:lpstr>
      <vt:lpstr>PowerPoint 簡報</vt:lpstr>
      <vt:lpstr>PowerPoint 簡報</vt:lpstr>
      <vt:lpstr>流量森林</vt:lpstr>
      <vt:lpstr>PowerPoint 簡報</vt:lpstr>
      <vt:lpstr>價值錨</vt:lpstr>
      <vt:lpstr>PowerPoint 簡報</vt:lpstr>
      <vt:lpstr>PowerPoint 簡報</vt:lpstr>
      <vt:lpstr>爆品“金三角法則”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《定位：爭奪用戶心智的戰爭》 讀書筆記</vt:lpstr>
      <vt:lpstr>PowerPoint 簡報</vt:lpstr>
      <vt:lpstr>PowerPoint 簡報</vt:lpstr>
      <vt:lpstr>PowerPoint 簡報</vt:lpstr>
      <vt:lpstr>PowerPoint 簡報</vt:lpstr>
      <vt:lpstr>PowerPoint 簡報</vt:lpstr>
      <vt:lpstr>PowerPoint 簡報</vt:lpstr>
      <vt:lpstr>PowerPoint 簡報</vt:lpstr>
      <vt:lpstr>爆品打造五步法</vt:lpstr>
      <vt:lpstr>PowerPoint 簡報</vt:lpstr>
      <vt:lpstr>PowerPoint 簡報</vt:lpstr>
      <vt:lpstr>PowerPoint 簡報</vt:lpstr>
      <vt:lpstr>PowerPoint 簡報</vt:lpstr>
      <vt:lpstr>裂變營銷思維</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感謝聆聽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爆品戰略，金錯刀</dc:title>
  <dc:creator>Administrator</dc:creator>
  <cp:lastModifiedBy>仲宸 余</cp:lastModifiedBy>
  <cp:revision>11</cp:revision>
  <dcterms:created xsi:type="dcterms:W3CDTF">2023-12-04T05:18:35Z</dcterms:created>
  <dcterms:modified xsi:type="dcterms:W3CDTF">2023-12-08T08:25:32Z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2052-6.3.0.8471</vt:lpwstr>
  </property>
  <property fmtid="{D5CDD505-2E9C-101B-9397-08002B2CF9AE}" pid="3" name="ICV">
    <vt:lpwstr>8E378D5983AB89042B616D6540B5CF56_43</vt:lpwstr>
  </property>
</Properties>
</file>